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BB7F9DFC-25CC-43FF-876F-A224945299BE}">
          <p14:sldIdLst>
            <p14:sldId id="25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83" autoAdjust="0"/>
  </p:normalViewPr>
  <p:slideViewPr>
    <p:cSldViewPr snapToGrid="0">
      <p:cViewPr>
        <p:scale>
          <a:sx n="150" d="100"/>
          <a:sy n="150" d="100"/>
        </p:scale>
        <p:origin x="94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97F6-ABEA-420C-A5A1-318ACC2DC32F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FBC4-BC19-4BC7-9D70-20FD20B64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6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3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73F1-C483-4E1C-A4C8-62A50B86877C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3019425" y="1638300"/>
            <a:ext cx="3759199" cy="2226470"/>
          </a:xfrm>
          <a:prstGeom prst="rect">
            <a:avLst/>
          </a:prstGeom>
          <a:ln w="6350" cmpd="sng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100" dirty="0" smtClean="0"/>
              <a:t>基于抽象和学习</a:t>
            </a:r>
            <a:r>
              <a:rPr lang="zh-CN" altLang="en-US" sz="1100" dirty="0" smtClean="0"/>
              <a:t>的模型</a:t>
            </a:r>
            <a:r>
              <a:rPr lang="zh-CN" altLang="en-US" sz="1100" dirty="0" smtClean="0"/>
              <a:t>预处理器</a:t>
            </a:r>
            <a:endParaRPr lang="zh-CN" altLang="en-US" sz="1100" dirty="0"/>
          </a:p>
        </p:txBody>
      </p:sp>
      <p:sp>
        <p:nvSpPr>
          <p:cNvPr id="2" name="圆角矩形 1"/>
          <p:cNvSpPr/>
          <p:nvPr/>
        </p:nvSpPr>
        <p:spPr>
          <a:xfrm>
            <a:off x="3237470" y="1938867"/>
            <a:ext cx="1020206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基于</a:t>
            </a:r>
            <a:r>
              <a:rPr lang="zh-CN" altLang="en-US" sz="1400" dirty="0" smtClean="0"/>
              <a:t>属性</a:t>
            </a:r>
            <a:r>
              <a:rPr lang="zh-CN" altLang="en-US" sz="1400" dirty="0" smtClean="0"/>
              <a:t>的投影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614863" y="1938867"/>
            <a:ext cx="1498070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基于主成分分析的特征降维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5795962" y="2741919"/>
            <a:ext cx="919162" cy="56363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关键点抽取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3237470" y="2808172"/>
            <a:ext cx="2210830" cy="4259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前缀频率树的构建和约减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5795962" y="3487141"/>
            <a:ext cx="919161" cy="32313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启发式优化</a:t>
            </a:r>
            <a:endParaRPr lang="zh-CN" altLang="en-US" sz="1050" dirty="0"/>
          </a:p>
        </p:txBody>
      </p:sp>
      <p:sp>
        <p:nvSpPr>
          <p:cNvPr id="36" name="圆角矩形 35"/>
          <p:cNvSpPr/>
          <p:nvPr/>
        </p:nvSpPr>
        <p:spPr>
          <a:xfrm>
            <a:off x="3651186" y="3487141"/>
            <a:ext cx="1797114" cy="32313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概率有限自动机的构建</a:t>
            </a:r>
            <a:endParaRPr lang="zh-CN" altLang="en-US" sz="1050" dirty="0"/>
          </a:p>
        </p:txBody>
      </p:sp>
      <p:sp>
        <p:nvSpPr>
          <p:cNvPr id="5" name="右箭头 4"/>
          <p:cNvSpPr/>
          <p:nvPr/>
        </p:nvSpPr>
        <p:spPr>
          <a:xfrm>
            <a:off x="2936143" y="2021929"/>
            <a:ext cx="301326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257676" y="2169582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5448300" y="2906837"/>
            <a:ext cx="347662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6358126" y="3281683"/>
            <a:ext cx="180596" cy="228341"/>
          </a:xfrm>
          <a:prstGeom prst="rightArrow">
            <a:avLst>
              <a:gd name="adj1" fmla="val 50000"/>
              <a:gd name="adj2" fmla="val 33765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6015972" y="2304699"/>
            <a:ext cx="52941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612901" y="2378075"/>
            <a:ext cx="1323240" cy="1020953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050" dirty="0"/>
          </a:p>
        </p:txBody>
      </p:sp>
      <p:sp>
        <p:nvSpPr>
          <p:cNvPr id="42" name="圆角矩形 41"/>
          <p:cNvSpPr/>
          <p:nvPr/>
        </p:nvSpPr>
        <p:spPr>
          <a:xfrm>
            <a:off x="1700213" y="2641175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 smtClean="0"/>
              <a:t>BIE </a:t>
            </a:r>
            <a:r>
              <a:rPr lang="zh-CN" altLang="en-US" sz="1100" dirty="0" smtClean="0"/>
              <a:t>统计分析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1700213" y="308609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 smtClean="0"/>
              <a:t>BIE</a:t>
            </a:r>
            <a:r>
              <a:rPr lang="en-US" altLang="zh-CN" sz="1100" dirty="0"/>
              <a:t> </a:t>
            </a:r>
            <a:r>
              <a:rPr lang="zh-CN" altLang="en-US" sz="1100" dirty="0" smtClean="0"/>
              <a:t>统计</a:t>
            </a:r>
            <a:r>
              <a:rPr lang="zh-CN" altLang="en-US" sz="1100" dirty="0" smtClean="0"/>
              <a:t>分析</a:t>
            </a:r>
            <a:r>
              <a:rPr lang="en-US" altLang="zh-CN" sz="1100" dirty="0" smtClean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3892" y="2866664"/>
            <a:ext cx="411349" cy="2344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10800000">
            <a:off x="2936142" y="3536521"/>
            <a:ext cx="715043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10800000">
            <a:off x="2936145" y="2906837"/>
            <a:ext cx="301325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612901" y="1935147"/>
            <a:ext cx="1323244" cy="389644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Trace</a:t>
            </a:r>
            <a:r>
              <a:rPr lang="zh-CN" altLang="en-US" sz="1100" dirty="0" smtClean="0"/>
              <a:t>训练集</a:t>
            </a:r>
            <a:endParaRPr lang="zh-CN" altLang="en-US" sz="1100" dirty="0"/>
          </a:p>
        </p:txBody>
      </p:sp>
      <p:sp>
        <p:nvSpPr>
          <p:cNvPr id="60" name="右箭头 59"/>
          <p:cNvSpPr/>
          <p:nvPr/>
        </p:nvSpPr>
        <p:spPr>
          <a:xfrm rot="16200000">
            <a:off x="6019533" y="3278578"/>
            <a:ext cx="186802" cy="228341"/>
          </a:xfrm>
          <a:prstGeom prst="rightArrow">
            <a:avLst>
              <a:gd name="adj1" fmla="val 50000"/>
              <a:gd name="adj2" fmla="val 33765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5400000">
            <a:off x="4309419" y="3245828"/>
            <a:ext cx="25204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612901" y="3467099"/>
            <a:ext cx="1323244" cy="353755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辅助分析</a:t>
            </a:r>
            <a:endParaRPr lang="zh-CN" altLang="en-US" sz="1100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3988"/>
              </p:ext>
            </p:extLst>
          </p:nvPr>
        </p:nvGraphicFramePr>
        <p:xfrm>
          <a:off x="2855344" y="1857289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" name="Equation" r:id="rId3" imgW="330120" imgH="241200" progId="Equation.DSMT4">
                  <p:embed/>
                </p:oleObj>
              </mc:Choice>
              <mc:Fallback>
                <p:oleObj name="Equation" r:id="rId3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344" y="1857289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00914"/>
              </p:ext>
            </p:extLst>
          </p:nvPr>
        </p:nvGraphicFramePr>
        <p:xfrm>
          <a:off x="4247637" y="2004541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" name="Equation" r:id="rId5" imgW="304560" imgH="241200" progId="Equation.DSMT4">
                  <p:embed/>
                </p:oleObj>
              </mc:Choice>
              <mc:Fallback>
                <p:oleObj name="Equation" r:id="rId5" imgW="304560" imgH="24120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37" y="2004541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44838"/>
              </p:ext>
            </p:extLst>
          </p:nvPr>
        </p:nvGraphicFramePr>
        <p:xfrm>
          <a:off x="6108171" y="1995014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" name="Equation" r:id="rId7" imgW="330120" imgH="241200" progId="Equation.DSMT4">
                  <p:embed/>
                </p:oleObj>
              </mc:Choice>
              <mc:Fallback>
                <p:oleObj name="Equation" r:id="rId7" imgW="330120" imgH="24120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71" y="1995014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7993"/>
              </p:ext>
            </p:extLst>
          </p:nvPr>
        </p:nvGraphicFramePr>
        <p:xfrm>
          <a:off x="5512766" y="2740025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3" name="Equation" r:id="rId9" imgW="317160" imgH="241200" progId="Equation.DSMT4">
                  <p:embed/>
                </p:oleObj>
              </mc:Choice>
              <mc:Fallback>
                <p:oleObj name="Equation" r:id="rId9" imgW="317160" imgH="241200" progId="Equation.DSMT4">
                  <p:embed/>
                  <p:pic>
                    <p:nvPicPr>
                      <p:cNvPr id="0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766" y="2740025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53676"/>
              </p:ext>
            </p:extLst>
          </p:nvPr>
        </p:nvGraphicFramePr>
        <p:xfrm>
          <a:off x="3025775" y="2751138"/>
          <a:ext cx="20478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4" name="Equation" r:id="rId11" imgW="177480" imgH="164880" progId="Equation.DSMT4">
                  <p:embed/>
                </p:oleObj>
              </mc:Choice>
              <mc:Fallback>
                <p:oleObj name="Equation" r:id="rId11" imgW="177480" imgH="164880" progId="Equation.DSMT4">
                  <p:embed/>
                  <p:pic>
                    <p:nvPicPr>
                      <p:cNvPr id="0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751138"/>
                        <a:ext cx="204788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88893"/>
              </p:ext>
            </p:extLst>
          </p:nvPr>
        </p:nvGraphicFramePr>
        <p:xfrm>
          <a:off x="4523061" y="3234104"/>
          <a:ext cx="180127" cy="20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对象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061" y="3234104"/>
                        <a:ext cx="180127" cy="20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37841" y="3391281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/>
              <a:t>DPFA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3347" y="237595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统计模型检测器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18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47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Equation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Cheng</dc:creator>
  <cp:lastModifiedBy>Windows User</cp:lastModifiedBy>
  <cp:revision>246</cp:revision>
  <dcterms:created xsi:type="dcterms:W3CDTF">2014-06-15T11:12:10Z</dcterms:created>
  <dcterms:modified xsi:type="dcterms:W3CDTF">2016-03-28T03:15:06Z</dcterms:modified>
</cp:coreProperties>
</file>