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7607" autoAdjust="0"/>
  </p:normalViewPr>
  <p:slideViewPr>
    <p:cSldViewPr snapToGrid="0" snapToObjects="1">
      <p:cViewPr>
        <p:scale>
          <a:sx n="125" d="100"/>
          <a:sy n="125" d="100"/>
        </p:scale>
        <p:origin x="-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A96A4-2EA7-4346-9918-D78BAC9E5896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6484-443D-C645-A71A-B37B145985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3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Modana Architecture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76484-443D-C645-A71A-B37B1459854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77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71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09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67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98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52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5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54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60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28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4959-3AAC-EA4C-82C5-9DFA37BFCB1B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05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4959-3AAC-EA4C-82C5-9DFA37BFCB1B}" type="datetimeFigureOut">
              <a:rPr kumimoji="1" lang="zh-CN" altLang="en-US" smtClean="0"/>
              <a:t>2016/3/26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1643-C9D3-2B4E-AAF3-92EF29FE3B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09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18434" y="568637"/>
            <a:ext cx="2771103" cy="49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b="1" dirty="0" smtClean="0"/>
              <a:t>Modana Framework</a:t>
            </a:r>
            <a:endParaRPr kumimoji="1"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656412" y="568637"/>
            <a:ext cx="4489368" cy="4910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b="1" dirty="0" err="1" smtClean="0"/>
              <a:t>Modana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/>
              <a:t>Platform </a:t>
            </a:r>
            <a:r>
              <a:rPr kumimoji="1" lang="en-US" altLang="zh-CN" b="1" dirty="0" smtClean="0"/>
              <a:t>Implementation</a:t>
            </a:r>
            <a:endParaRPr kumimoji="1" lang="zh-CN" altLang="en-US" b="1" dirty="0"/>
          </a:p>
        </p:txBody>
      </p:sp>
      <p:sp>
        <p:nvSpPr>
          <p:cNvPr id="7" name="左右箭头 6"/>
          <p:cNvSpPr/>
          <p:nvPr/>
        </p:nvSpPr>
        <p:spPr>
          <a:xfrm>
            <a:off x="3232950" y="1245109"/>
            <a:ext cx="680053" cy="33352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3246436" y="2388243"/>
            <a:ext cx="666567" cy="33352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3246436" y="4894469"/>
            <a:ext cx="680050" cy="33352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1829273" y="1771870"/>
            <a:ext cx="464427" cy="306608"/>
          </a:xfrm>
          <a:prstGeom prst="downArrow">
            <a:avLst>
              <a:gd name="adj1" fmla="val 50000"/>
              <a:gd name="adj2" fmla="val 4473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右箭头 22"/>
          <p:cNvSpPr/>
          <p:nvPr/>
        </p:nvSpPr>
        <p:spPr>
          <a:xfrm>
            <a:off x="3246436" y="3762541"/>
            <a:ext cx="680050" cy="33352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85215" y="1051869"/>
            <a:ext cx="2347737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Graphical Modeling Component</a:t>
            </a:r>
            <a:endParaRPr kumimoji="1" lang="zh-CN" altLang="en-US" dirty="0"/>
          </a:p>
        </p:txBody>
      </p:sp>
      <p:sp>
        <p:nvSpPr>
          <p:cNvPr id="26" name="下箭头 25"/>
          <p:cNvSpPr/>
          <p:nvPr/>
        </p:nvSpPr>
        <p:spPr>
          <a:xfrm>
            <a:off x="1829273" y="3038636"/>
            <a:ext cx="464427" cy="455354"/>
          </a:xfrm>
          <a:prstGeom prst="downArrow">
            <a:avLst>
              <a:gd name="adj1" fmla="val 50000"/>
              <a:gd name="adj2" fmla="val 4473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85212" y="2071662"/>
            <a:ext cx="2347738" cy="9666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 Transformation Component</a:t>
            </a:r>
            <a:endParaRPr kumimoji="1" lang="zh-CN" altLang="en-US" dirty="0"/>
          </a:p>
        </p:txBody>
      </p:sp>
      <p:sp>
        <p:nvSpPr>
          <p:cNvPr id="27" name="下箭头 26"/>
          <p:cNvSpPr/>
          <p:nvPr/>
        </p:nvSpPr>
        <p:spPr>
          <a:xfrm>
            <a:off x="1824119" y="4357708"/>
            <a:ext cx="464427" cy="415509"/>
          </a:xfrm>
          <a:prstGeom prst="downArrow">
            <a:avLst>
              <a:gd name="adj1" fmla="val 50000"/>
              <a:gd name="adj2" fmla="val 4473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>
            <a:spLocks/>
          </p:cNvSpPr>
          <p:nvPr/>
        </p:nvSpPr>
        <p:spPr>
          <a:xfrm>
            <a:off x="882464" y="3495553"/>
            <a:ext cx="2347738" cy="862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Co-simulation Component</a:t>
            </a:r>
            <a:endParaRPr kumimoji="1" lang="zh-CN" altLang="en-US" dirty="0"/>
          </a:p>
        </p:txBody>
      </p:sp>
      <p:sp>
        <p:nvSpPr>
          <p:cNvPr id="28" name="下箭头 27"/>
          <p:cNvSpPr/>
          <p:nvPr/>
        </p:nvSpPr>
        <p:spPr>
          <a:xfrm>
            <a:off x="4543047" y="1777706"/>
            <a:ext cx="414699" cy="300771"/>
          </a:xfrm>
          <a:prstGeom prst="downArrow">
            <a:avLst>
              <a:gd name="adj1" fmla="val 50000"/>
              <a:gd name="adj2" fmla="val 29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3926486" y="1062365"/>
            <a:ext cx="1552294" cy="709504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UML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4497064" y="4356144"/>
            <a:ext cx="502340" cy="417073"/>
          </a:xfrm>
          <a:prstGeom prst="downArrow">
            <a:avLst>
              <a:gd name="adj1" fmla="val 50000"/>
              <a:gd name="adj2" fmla="val 29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剪去对角的矩形 17"/>
          <p:cNvSpPr/>
          <p:nvPr/>
        </p:nvSpPr>
        <p:spPr>
          <a:xfrm>
            <a:off x="3926486" y="4773218"/>
            <a:ext cx="3969739" cy="576022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Modana Statistical Model Checker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98699" y="4773217"/>
            <a:ext cx="2347737" cy="5760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Analysis Component</a:t>
            </a:r>
            <a:endParaRPr kumimoji="1"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943600" y="2078477"/>
            <a:ext cx="1853184" cy="259679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1600" dirty="0" smtClean="0"/>
              <a:t>External Simulator</a:t>
            </a:r>
            <a:endParaRPr kumimoji="1" lang="zh-CN" altLang="en-US" sz="1600" dirty="0"/>
          </a:p>
        </p:txBody>
      </p:sp>
      <p:sp>
        <p:nvSpPr>
          <p:cNvPr id="34" name="剪去对角的矩形 33"/>
          <p:cNvSpPr/>
          <p:nvPr/>
        </p:nvSpPr>
        <p:spPr>
          <a:xfrm>
            <a:off x="6231568" y="3175049"/>
            <a:ext cx="1268378" cy="641008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Prism Simulator</a:t>
            </a:r>
            <a:endParaRPr kumimoji="1" lang="zh-CN" altLang="en-US" sz="1600" dirty="0"/>
          </a:p>
        </p:txBody>
      </p:sp>
      <p:sp>
        <p:nvSpPr>
          <p:cNvPr id="39" name="剪去对角的矩形 38"/>
          <p:cNvSpPr/>
          <p:nvPr/>
        </p:nvSpPr>
        <p:spPr>
          <a:xfrm>
            <a:off x="6231568" y="3906378"/>
            <a:ext cx="1268378" cy="641008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/>
              <a:t>Uppaal</a:t>
            </a:r>
            <a:r>
              <a:rPr kumimoji="1" lang="en-US" altLang="zh-CN" sz="1600" dirty="0" smtClean="0"/>
              <a:t> Simulator</a:t>
            </a:r>
            <a:endParaRPr kumimoji="1" lang="zh-CN" altLang="en-US" sz="1600" dirty="0"/>
          </a:p>
        </p:txBody>
      </p:sp>
      <p:sp>
        <p:nvSpPr>
          <p:cNvPr id="40" name="剪去对角的矩形 39"/>
          <p:cNvSpPr/>
          <p:nvPr/>
        </p:nvSpPr>
        <p:spPr>
          <a:xfrm>
            <a:off x="6231568" y="2443720"/>
            <a:ext cx="1267445" cy="641008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/>
              <a:t>JModelica</a:t>
            </a:r>
            <a:r>
              <a:rPr kumimoji="1" lang="en-US" altLang="zh-CN" sz="1600" dirty="0" smtClean="0"/>
              <a:t> Simulator</a:t>
            </a:r>
            <a:endParaRPr kumimoji="1" lang="zh-CN" altLang="en-US" sz="1600" dirty="0"/>
          </a:p>
        </p:txBody>
      </p:sp>
      <p:sp>
        <p:nvSpPr>
          <p:cNvPr id="48" name="下箭头 47"/>
          <p:cNvSpPr/>
          <p:nvPr/>
        </p:nvSpPr>
        <p:spPr>
          <a:xfrm>
            <a:off x="6107318" y="1771867"/>
            <a:ext cx="414699" cy="300771"/>
          </a:xfrm>
          <a:prstGeom prst="downArrow">
            <a:avLst>
              <a:gd name="adj1" fmla="val 50000"/>
              <a:gd name="adj2" fmla="val 29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7226888" y="1771868"/>
            <a:ext cx="414699" cy="300771"/>
          </a:xfrm>
          <a:prstGeom prst="downArrow">
            <a:avLst>
              <a:gd name="adj1" fmla="val 50000"/>
              <a:gd name="adj2" fmla="val 29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剪去对角的矩形 35"/>
          <p:cNvSpPr/>
          <p:nvPr/>
        </p:nvSpPr>
        <p:spPr>
          <a:xfrm>
            <a:off x="5586219" y="1057081"/>
            <a:ext cx="1154530" cy="720071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SHA/MC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剪去对角的矩形 37"/>
          <p:cNvSpPr/>
          <p:nvPr/>
        </p:nvSpPr>
        <p:spPr>
          <a:xfrm>
            <a:off x="6842840" y="1051869"/>
            <a:ext cx="1188720" cy="720000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Modelica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下箭头 49"/>
          <p:cNvSpPr/>
          <p:nvPr/>
        </p:nvSpPr>
        <p:spPr>
          <a:xfrm rot="16200000">
            <a:off x="5557560" y="2487615"/>
            <a:ext cx="414699" cy="357381"/>
          </a:xfrm>
          <a:prstGeom prst="downArrow">
            <a:avLst>
              <a:gd name="adj1" fmla="val 50000"/>
              <a:gd name="adj2" fmla="val 419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下箭头 50"/>
          <p:cNvSpPr/>
          <p:nvPr/>
        </p:nvSpPr>
        <p:spPr>
          <a:xfrm>
            <a:off x="4540885" y="3175048"/>
            <a:ext cx="414699" cy="320505"/>
          </a:xfrm>
          <a:prstGeom prst="downArrow">
            <a:avLst>
              <a:gd name="adj1" fmla="val 50000"/>
              <a:gd name="adj2" fmla="val 29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3926485" y="2078475"/>
            <a:ext cx="1659733" cy="1096573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Modana Model </a:t>
            </a:r>
            <a:r>
              <a:rPr kumimoji="1" lang="en-US" altLang="zh-CN" dirty="0" smtClean="0">
                <a:solidFill>
                  <a:schemeClr val="tx1"/>
                </a:solidFill>
              </a:rPr>
              <a:t>Transformer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下箭头 51"/>
          <p:cNvSpPr/>
          <p:nvPr/>
        </p:nvSpPr>
        <p:spPr>
          <a:xfrm rot="5400000">
            <a:off x="5557559" y="3746377"/>
            <a:ext cx="414699" cy="357381"/>
          </a:xfrm>
          <a:prstGeom prst="downArrow">
            <a:avLst>
              <a:gd name="adj1" fmla="val 50000"/>
              <a:gd name="adj2" fmla="val 419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剪去对角的矩形 15"/>
          <p:cNvSpPr/>
          <p:nvPr/>
        </p:nvSpPr>
        <p:spPr>
          <a:xfrm>
            <a:off x="3926486" y="3493990"/>
            <a:ext cx="1659732" cy="862155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Modana</a:t>
            </a:r>
            <a:r>
              <a:rPr kumimoji="1" lang="en-US" altLang="zh-CN" dirty="0" smtClean="0">
                <a:solidFill>
                  <a:schemeClr val="tx1"/>
                </a:solidFill>
              </a:rPr>
              <a:t>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Co-simulator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4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38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Cheng</dc:creator>
  <cp:lastModifiedBy>Windows User</cp:lastModifiedBy>
  <cp:revision>184</cp:revision>
  <cp:lastPrinted>2015-01-27T17:39:09Z</cp:lastPrinted>
  <dcterms:created xsi:type="dcterms:W3CDTF">2015-01-05T17:55:10Z</dcterms:created>
  <dcterms:modified xsi:type="dcterms:W3CDTF">2016-03-26T07:42:28Z</dcterms:modified>
</cp:coreProperties>
</file>