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b12cec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b12cec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b12cec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b12cec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b12cec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b12cec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09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206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Beautiful Soup for scraping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marR="536939" lvl="0" indent="0" algn="l" rtl="0">
              <a:lnSpc>
                <a:spcPct val="114537"/>
              </a:lnSpc>
              <a:spcBef>
                <a:spcPts val="2343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To use the Beautiful Soup module for scraping, you need to create the Beautiful  Soup object. There are 3 steps to it:  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688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1. Create a variable that stores the url of website 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2250230" lvl="0" indent="0" algn="l" rtl="0">
              <a:lnSpc>
                <a:spcPct val="114537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2. Get the data from the url i.e.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 = requests.get(url)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250230" lvl="0" indent="0" algn="l" rtl="0">
              <a:lnSpc>
                <a:spcPct val="114537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3. Create a soup object using the data i.e.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BeautifulSoup(r.text, ‘html.parser’)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</a:t>
            </a:r>
            <a:endParaRPr/>
          </a:p>
          <a:p>
            <a:pPr marL="0" marR="328982" lvl="0" indent="0" algn="l" rtl="0">
              <a:lnSpc>
                <a:spcPct val="114537"/>
              </a:lnSpc>
              <a:spcBef>
                <a:spcPts val="2343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 We can filter tags by their attributes by passing additional arguments to the  </a:t>
            </a:r>
            <a:r>
              <a:rPr lang="en" sz="1800" i="1">
                <a:solidFill>
                  <a:schemeClr val="dk2"/>
                </a:solidFill>
              </a:rPr>
              <a:t>find() </a:t>
            </a:r>
            <a:r>
              <a:rPr lang="en" sz="1800">
                <a:solidFill>
                  <a:schemeClr val="dk2"/>
                </a:solidFill>
              </a:rPr>
              <a:t>or </a:t>
            </a:r>
            <a:r>
              <a:rPr lang="en" sz="1800" i="1">
                <a:solidFill>
                  <a:schemeClr val="dk2"/>
                </a:solidFill>
              </a:rPr>
              <a:t>find_all() </a:t>
            </a:r>
            <a:r>
              <a:rPr lang="en" sz="1800">
                <a:solidFill>
                  <a:schemeClr val="dk2"/>
                </a:solidFill>
              </a:rPr>
              <a:t>methods. For instance, if I only want to get </a:t>
            </a:r>
            <a:r>
              <a:rPr lang="en" sz="1800" i="1">
                <a:solidFill>
                  <a:schemeClr val="dk2"/>
                </a:solidFill>
              </a:rPr>
              <a:t>a </a:t>
            </a:r>
            <a:r>
              <a:rPr lang="en" sz="1800">
                <a:solidFill>
                  <a:schemeClr val="dk2"/>
                </a:solidFill>
              </a:rPr>
              <a:t>tags that link to  Google, I could do: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9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a. soup.find_all('a', href=' </a:t>
            </a:r>
            <a:r>
              <a:rPr lang="en" sz="1400" u="sng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https://www.google.com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9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928235" lvl="0" indent="0" algn="l" rtl="0">
              <a:lnSpc>
                <a:spcPct val="11453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Remember that you need to use </a:t>
            </a:r>
            <a:r>
              <a:rPr lang="en" sz="1800" i="1">
                <a:solidFill>
                  <a:schemeClr val="dk2"/>
                </a:solidFill>
              </a:rPr>
              <a:t>class_ </a:t>
            </a:r>
            <a:r>
              <a:rPr lang="en" sz="1800">
                <a:solidFill>
                  <a:schemeClr val="dk2"/>
                </a:solidFill>
              </a:rPr>
              <a:t>instead of </a:t>
            </a:r>
            <a:r>
              <a:rPr lang="en" sz="1800" i="1">
                <a:solidFill>
                  <a:schemeClr val="dk2"/>
                </a:solidFill>
              </a:rPr>
              <a:t>class </a:t>
            </a:r>
            <a:r>
              <a:rPr lang="en" sz="1800">
                <a:solidFill>
                  <a:schemeClr val="dk2"/>
                </a:solidFill>
              </a:rPr>
              <a:t>in </a:t>
            </a:r>
            <a:r>
              <a:rPr lang="en" sz="1800" i="1">
                <a:solidFill>
                  <a:schemeClr val="dk2"/>
                </a:solidFill>
              </a:rPr>
              <a:t>find </a:t>
            </a:r>
            <a:r>
              <a:rPr lang="en" sz="1800">
                <a:solidFill>
                  <a:schemeClr val="dk2"/>
                </a:solidFill>
              </a:rPr>
              <a:t>or </a:t>
            </a:r>
            <a:r>
              <a:rPr lang="en" sz="1800" i="1">
                <a:solidFill>
                  <a:schemeClr val="dk2"/>
                </a:solidFill>
              </a:rPr>
              <a:t>find_all </a:t>
            </a:r>
            <a:r>
              <a:rPr lang="en" sz="1800">
                <a:solidFill>
                  <a:schemeClr val="dk2"/>
                </a:solidFill>
              </a:rPr>
              <a:t>because class is a reserved word in Python. </a:t>
            </a:r>
            <a:endParaRPr sz="1800">
              <a:solidFill>
                <a:schemeClr val="dk2"/>
              </a:solidFill>
            </a:endParaRPr>
          </a:p>
          <a:p>
            <a:pPr marL="0" marR="332874" lvl="0" indent="0" algn="l" rtl="0">
              <a:lnSpc>
                <a:spcPct val="115220"/>
              </a:lnSpc>
              <a:spcBef>
                <a:spcPts val="113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marR="332874" lvl="0" indent="0" algn="l" rtl="0">
              <a:lnSpc>
                <a:spcPct val="11522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When trying to decide how you want to grab a particular tag, remember that in  HTML a </a:t>
            </a:r>
            <a:r>
              <a:rPr lang="en" sz="1800" i="1">
                <a:solidFill>
                  <a:schemeClr val="dk2"/>
                </a:solidFill>
              </a:rPr>
              <a:t>class </a:t>
            </a:r>
            <a:r>
              <a:rPr lang="en" sz="1800">
                <a:solidFill>
                  <a:schemeClr val="dk2"/>
                </a:solidFill>
              </a:rPr>
              <a:t>is typically assigned to multiple tags while an </a:t>
            </a:r>
            <a:r>
              <a:rPr lang="en" sz="1800" i="1">
                <a:solidFill>
                  <a:schemeClr val="dk2"/>
                </a:solidFill>
              </a:rPr>
              <a:t>id </a:t>
            </a:r>
            <a:r>
              <a:rPr lang="en" sz="1800">
                <a:solidFill>
                  <a:schemeClr val="dk2"/>
                </a:solidFill>
              </a:rPr>
              <a:t>is unique. </a:t>
            </a:r>
            <a:r>
              <a:rPr lang="en" sz="1400">
                <a:solidFill>
                  <a:schemeClr val="dk2"/>
                </a:solidFill>
              </a:rPr>
              <a:t>a. Sometimes a tag may have multiple classes separated by a space. Do not treat these all as  one class.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32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</a:t>
            </a:r>
            <a:endParaRPr/>
          </a:p>
          <a:p>
            <a:pPr marL="0" marR="332874" lvl="0" indent="0" algn="l" rtl="0">
              <a:lnSpc>
                <a:spcPct val="115220"/>
              </a:lnSpc>
              <a:spcBef>
                <a:spcPts val="113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marR="332874" lvl="0" indent="0" algn="l" rtl="0">
              <a:lnSpc>
                <a:spcPct val="11522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 resources like regex101.com or regexr.com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13" y="1478425"/>
            <a:ext cx="7006774" cy="1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962" y="3170575"/>
            <a:ext cx="6002077" cy="1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</vt:lpstr>
      <vt:lpstr>Courier New</vt:lpstr>
      <vt:lpstr>Simple Light</vt:lpstr>
      <vt:lpstr>Discussion 09</vt:lpstr>
      <vt:lpstr>Beautiful Soup for scraping  To use the Beautiful Soup module for scraping, you need to create the Beautiful  Soup object. There are 3 steps to it:   1. Create a variable that stores the url of website  2. Get the data from the url i.e. r = requests.get(url) 3. Create a soup object using the data i.e.  soup = BeautifulSoup(r.text, ‘html.parser’) </vt:lpstr>
      <vt:lpstr>Tips  1. We can filter tags by their attributes by passing additional arguments to the  find() or find_all() methods. For instance, if I only want to get a tags that link to  Google, I could do:  a. soup.find_all('a', href=' https://www.google.com ')   2. Remember that you need to use class_ instead of class in find or find_all because class is a reserved word in Python.   3. When trying to decide how you want to grab a particular tag, remember that in  HTML a class is typically assigned to multiple tags while an id is unique. a. Sometimes a tag may have multiple classes separated by a space. Do not treat these all as  one class.</vt:lpstr>
      <vt:lpstr>Regex   Use resources like regex101.com or regexr.com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09</dc:title>
  <cp:lastModifiedBy>Lucy Jiang</cp:lastModifiedBy>
  <cp:revision>1</cp:revision>
  <dcterms:modified xsi:type="dcterms:W3CDTF">2021-03-18T15:08:41Z</dcterms:modified>
</cp:coreProperties>
</file>