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4558"/>
  </p:normalViewPr>
  <p:slideViewPr>
    <p:cSldViewPr snapToGrid="0">
      <p:cViewPr varScale="1">
        <p:scale>
          <a:sx n="161" d="100"/>
          <a:sy n="161" d="100"/>
        </p:scale>
        <p:origin x="104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f55cf5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f55cf5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c3412b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c3412b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c3412b9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c3412b9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c3412b9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c3412b9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c3412b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c3412b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c3412b9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c3412b9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4f5b6c5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4f5b6c5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4f5b6c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4f5b6c5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206: Discussion 5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 and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Format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CSV (comma separated values) files are a simple and lightweight way to store structured data. They can be read by many different programs and are a common format for sharing datasets.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CSV file represents data as a series of rows and columns, much like an Excel spreadsheet or a matrix.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first row of a CSV usually contains the name of each column. This is called the header row. Most CSVs have one, but it isn’t required.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line of a CSV represents a row. Usually the columns are separated from each other using commas (,) within each row, unless specified otherwise.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separators such as tabs, pipes (\t, |) can be used, but commas are by far the most common.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CSV data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638" y="1170125"/>
            <a:ext cx="2458725" cy="34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2256825" y="1157175"/>
            <a:ext cx="9840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195725" y="2273450"/>
            <a:ext cx="22830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(Note that the columns are only separated with commas. There is no need for additional spaces between commas.)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Newline Characters (\n)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open a CSV file in a program like Excel or an IDE like VSCode or Atom, the rows are automatically placed onto their own line for readability.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since computers don’t have eyes, they need to use a special character called a newline to know where one line should end and one should begin.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newline character is represented in Python as ‘\n’ and it counts as only one letter. (i.e. len(‘\n’) == 1 would return True)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won’t need to worry about this for today’s assignment, but it’s good to be aware of this.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Assignment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will be working with a dataset of Forest Fires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adapted dataset contains the following columns: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month - month of the year: '</a:t>
            </a:r>
            <a:r>
              <a:rPr lang="en" dirty="0" err="1"/>
              <a:t>jan</a:t>
            </a:r>
            <a:r>
              <a:rPr lang="en" dirty="0"/>
              <a:t>' to '</a:t>
            </a:r>
            <a:r>
              <a:rPr lang="en" dirty="0" err="1"/>
              <a:t>dec</a:t>
            </a:r>
            <a:r>
              <a:rPr lang="en" dirty="0"/>
              <a:t>'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day - day of the week: 'mon' to 'sun'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temp - temperature in Celsius degrees: 2.2 to 33.30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RH - relative humidity in %: 15.0 to 100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area - the burned area of the forest (in ha): 0.00 to 1090.84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Task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16425" y="1140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starter code you are given a class, </a:t>
            </a:r>
            <a:r>
              <a:rPr lang="en" i="1" dirty="0" err="1"/>
              <a:t>FireReader</a:t>
            </a:r>
            <a:r>
              <a:rPr lang="en" dirty="0"/>
              <a:t> and several methods to implement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 err="1"/>
              <a:t>FireReader</a:t>
            </a:r>
            <a:r>
              <a:rPr lang="en" dirty="0"/>
              <a:t> reads in the CSV file and builds a dictionary where each key is the name of a column, and each value is a list of the data in that column. The dictionary is stored in an instance variable called </a:t>
            </a:r>
            <a:r>
              <a:rPr lang="en" i="1" dirty="0" err="1"/>
              <a:t>data_dict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800" y="2819550"/>
            <a:ext cx="1530275" cy="21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224950" y="3165225"/>
            <a:ext cx="30372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self.data_dict =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‘month’: [‘jul’, ‘sep’, ‘sep’...],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‘day’: [‘tue’, ‘tue’, ‘mon’...],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‘temp’: [18.0, 21.7, 21.9…],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‘RH’: [42, 38, 39…],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‘area’: [0.36, 0.43, 0.47...]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695275" y="3449775"/>
            <a:ext cx="1338300" cy="68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becomes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Task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First, you’ll need to fix the bugs in the </a:t>
            </a:r>
            <a:r>
              <a:rPr lang="en" i="1" dirty="0" err="1"/>
              <a:t>build_data_dict</a:t>
            </a:r>
            <a:r>
              <a:rPr lang="en" i="1" dirty="0"/>
              <a:t>() </a:t>
            </a:r>
            <a:r>
              <a:rPr lang="en" dirty="0"/>
              <a:t>method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HINT: Think about the header row and how columns are separated in CSVs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Then you’ll need to implement each method of the </a:t>
            </a:r>
            <a:r>
              <a:rPr lang="en" i="1" dirty="0" err="1"/>
              <a:t>FireReader</a:t>
            </a:r>
            <a:r>
              <a:rPr lang="en" dirty="0"/>
              <a:t> class according to the instructions in the starter code.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have provided several test cases for you that should pass if you’ve completed the assignment successfully, please don’t change any of these test cases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Sorted</a:t>
            </a:r>
            <a:endParaRPr sz="2000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451300" y="1782050"/>
            <a:ext cx="8520600" cy="20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name_list = ["Yoshi Kano", "Jackie Cohen",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"Paul Resnick", "Sam Carton"]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reverse_sorted_names =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sorted(name_list, reverse=True)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reverse_sorted_names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541900" y="4228825"/>
            <a:ext cx="7695600" cy="427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['Yoshi Kano', 'Sam Carton', 'Paul Resnick', 'Jackie Cohen']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21"/>
          <p:cNvSpPr txBox="1"/>
          <p:nvPr/>
        </p:nvSpPr>
        <p:spPr>
          <a:xfrm>
            <a:off x="451300" y="888975"/>
            <a:ext cx="77862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 the built-in function </a:t>
            </a:r>
            <a:r>
              <a:rPr lang="en" i="1"/>
              <a:t>sorted()</a:t>
            </a:r>
            <a:r>
              <a:rPr lang="en"/>
              <a:t> can be used to sort a list alphabetically (A → Z) or in ascending numerical order. Passing </a:t>
            </a:r>
            <a:r>
              <a:rPr lang="en" i="1"/>
              <a:t>reverse=True </a:t>
            </a:r>
            <a:r>
              <a:rPr lang="en"/>
              <a:t>reverses this behavior. Remember that sorted does not modify an existing list. It returns a copy of the list that has been sorted.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4691550" y="4366825"/>
            <a:ext cx="41805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[('grape', 1), ('melon', 2), ('apple', 3)]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Passing a lambda function to the </a:t>
            </a:r>
            <a:r>
              <a:rPr lang="en" sz="1800" i="1"/>
              <a:t>key</a:t>
            </a:r>
            <a:r>
              <a:rPr lang="en" sz="1800"/>
              <a:t> parameter allows us to sort a dictionary by its values. (Default is to sort by keys)</a:t>
            </a:r>
            <a:endParaRPr sz="180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36825" y="941525"/>
            <a:ext cx="8665800" cy="23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fruits_list = {"apple" : 3, "grape" : 1, "melon" : 2}</a:t>
            </a:r>
            <a:endParaRPr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= sorted(fruits_list.items(), key = lambda x: x[1])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sortval(x):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x[1]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= sorted(fruits_list.items(), key = sortval)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print(sort)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149400" y="2886875"/>
            <a:ext cx="187500" cy="1174500"/>
          </a:xfrm>
          <a:prstGeom prst="leftBrace">
            <a:avLst>
              <a:gd name="adj1" fmla="val 8333"/>
              <a:gd name="adj2" fmla="val 52379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49400" y="1365350"/>
            <a:ext cx="187500" cy="572700"/>
          </a:xfrm>
          <a:prstGeom prst="leftBrace">
            <a:avLst>
              <a:gd name="adj1" fmla="val 8333"/>
              <a:gd name="adj2" fmla="val 52379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812</Words>
  <Application>Microsoft Macintosh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Simple Light</vt:lpstr>
      <vt:lpstr>SI 206: Discussion 5</vt:lpstr>
      <vt:lpstr>CSV Format</vt:lpstr>
      <vt:lpstr>Example CSV data</vt:lpstr>
      <vt:lpstr>Newline Characters (\n)</vt:lpstr>
      <vt:lpstr>Today’s Assignment</vt:lpstr>
      <vt:lpstr>Your Task</vt:lpstr>
      <vt:lpstr>Your Task</vt:lpstr>
      <vt:lpstr>Sorted</vt:lpstr>
      <vt:lpstr>Passing a lambda function to the key parameter allows us to sort a dictionary by its values. (Default is to sort by keys)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206: Discussion 5</dc:title>
  <cp:lastModifiedBy>Lucy Jiang</cp:lastModifiedBy>
  <cp:revision>7</cp:revision>
  <dcterms:modified xsi:type="dcterms:W3CDTF">2021-02-18T14:57:25Z</dcterms:modified>
</cp:coreProperties>
</file>