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A75D0C-9439-4202-8781-4D3B8E5E2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99A36EB-CB8E-4E84-A8F7-131AFE8B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A414D3-F75C-461C-9300-8EBDE1A1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6BE029A-5BB1-4F9D-963D-1B94A7AA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015291-5977-48D5-AEAF-57CEA292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3E1F89-4F1F-4C97-A0FB-5AA3FA99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C5F0966-2CB5-460A-94A3-23D3F60E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E3B511F-A1A5-4220-B3E6-9A3B853D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6DE649-C0BF-45F2-9BD5-68DD6C3B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44D586-7919-4301-9D4F-F16C8EC0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8E731DC-AE66-4430-9840-AEC1F611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C010622-4246-460E-96CD-1AA1605A0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B0DB76-A7AB-4CC3-B71F-D413AD9B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604AE5-472E-47D9-BB06-CC39F65A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489C79-9AB2-4201-8F1A-D59C3DB2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273491-E3E8-4228-89CB-F06A1F18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CA8A71-16E4-415E-AA1E-AA1C2925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592D6C-E544-4AEC-9DBA-51121662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E08B1E-B580-43FD-9BB3-0C4616F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F7ED78-1869-465E-83E9-42141D28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4EDEE8-FF8F-4354-86F1-80675128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58891B-9C71-40D7-8BCC-3152AF6C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8674C20-A2F9-47FB-903E-8C701F63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BBC918-6843-44A7-A2DC-EAB64333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40389E-C805-4428-8E4F-0F0C851E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09EDFC-3DCD-4702-814D-5A0253B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70240E-F5D2-4976-B42C-6F3B5F0C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5B98C4-1D3E-41F7-B06A-CECC7E91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680B1A9-6385-4065-B2AF-549383D0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820B28-2394-4E9B-8A48-E60077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5523F8-D02D-4914-BF94-0078452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7D57DE-98CD-4D5F-B287-FCF7A211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47E260E-0EAF-450A-9C77-28C8E792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87AE291-7DF9-41CA-B592-C0B6280D7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BBB1BC0-A758-4D30-B666-37C7FACE3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3896C66-F668-4629-93D3-6612E67E3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F707025-86AA-41EB-AFD9-550263CA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DA138BC-A9AA-4729-BB9A-4F48AC9D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A16329A-940C-40D2-89E9-418D8DD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C50727-928A-41CA-8A31-D08D2A9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67F70AD-B956-4567-AB40-FB5902EC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3E80571-E03B-4035-B827-0A12165B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4E583B1-AC64-4744-AC87-E1873438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49C52B0-AD4D-4B36-A709-E17A2356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BD9EEE9-1E8A-4D1D-AB51-4D8ACD96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AC7F30-C887-40D6-A6E3-E93C2963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AB267C-4970-4FF6-AA9A-E6C11F45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14BB57-F731-4886-A693-3018878F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09BC985-792D-43F2-B918-8B8C0CC2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406F2A3-515F-426F-A906-6ED9895D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F892DE4-D43F-4764-A2AE-8DDD7DF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064E97-1FA5-4170-9502-F7B3B35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437B9F-C713-4349-B29D-6A86AA26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48B8CDC-71D0-47C1-A16A-CB91C92F0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2A0447-2C2A-48F8-81E6-6DBC2275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460F016-8EB4-467B-8117-9AD26455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CE3B2DB-550C-4EE8-BD5F-D69D6555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3ECF52E-B190-4328-B203-15722917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E28B12A-1E61-4764-A1FF-5D1254A7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6523CFD-1DBB-480B-815D-9F243DAC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15CD22-2C8F-438A-9F11-F4E4165CE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4625-0912-4314-8076-10CAA22A783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3ECD68-9194-4984-96F5-E62DE3E0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F0C2260-F531-452B-ABE1-DF66B36F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DEA1-96E8-4BFF-95E6-33821956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Nhóm 14">
            <a:extLst>
              <a:ext uri="{FF2B5EF4-FFF2-40B4-BE49-F238E27FC236}">
                <a16:creationId xmlns:a16="http://schemas.microsoft.com/office/drawing/2014/main" id="{442EFA5B-51F4-4B89-93C1-5348B7F74B82}"/>
              </a:ext>
            </a:extLst>
          </p:cNvPr>
          <p:cNvGrpSpPr/>
          <p:nvPr/>
        </p:nvGrpSpPr>
        <p:grpSpPr>
          <a:xfrm>
            <a:off x="0" y="1"/>
            <a:ext cx="5656082" cy="6858000"/>
            <a:chOff x="0" y="1"/>
            <a:chExt cx="5656082" cy="6858000"/>
          </a:xfrm>
        </p:grpSpPr>
        <p:grpSp>
          <p:nvGrpSpPr>
            <p:cNvPr id="8" name="Nhóm 7">
              <a:extLst>
                <a:ext uri="{FF2B5EF4-FFF2-40B4-BE49-F238E27FC236}">
                  <a16:creationId xmlns:a16="http://schemas.microsoft.com/office/drawing/2014/main" id="{E50E01CC-6F8C-4780-87C9-12F18C7CB692}"/>
                </a:ext>
              </a:extLst>
            </p:cNvPr>
            <p:cNvGrpSpPr/>
            <p:nvPr/>
          </p:nvGrpSpPr>
          <p:grpSpPr>
            <a:xfrm>
              <a:off x="0" y="1"/>
              <a:ext cx="5656082" cy="6858000"/>
              <a:chOff x="0" y="1"/>
              <a:chExt cx="5656082" cy="6858000"/>
            </a:xfrm>
          </p:grpSpPr>
          <p:sp>
            <p:nvSpPr>
              <p:cNvPr id="6" name="Mặt trăng 5">
                <a:extLst>
                  <a:ext uri="{FF2B5EF4-FFF2-40B4-BE49-F238E27FC236}">
                    <a16:creationId xmlns:a16="http://schemas.microsoft.com/office/drawing/2014/main" id="{1BDE978A-C004-459F-BF85-D9E8C36DBBA0}"/>
                  </a:ext>
                </a:extLst>
              </p:cNvPr>
              <p:cNvSpPr/>
              <p:nvPr/>
            </p:nvSpPr>
            <p:spPr>
              <a:xfrm>
                <a:off x="0" y="1"/>
                <a:ext cx="5656082" cy="6858000"/>
              </a:xfrm>
              <a:prstGeom prst="moon">
                <a:avLst>
                  <a:gd name="adj" fmla="val 64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Mặt trăng 6">
                <a:extLst>
                  <a:ext uri="{FF2B5EF4-FFF2-40B4-BE49-F238E27FC236}">
                    <a16:creationId xmlns:a16="http://schemas.microsoft.com/office/drawing/2014/main" id="{E1E8F971-95B8-4BEF-8804-26B494DD669C}"/>
                  </a:ext>
                </a:extLst>
              </p:cNvPr>
              <p:cNvSpPr/>
              <p:nvPr/>
            </p:nvSpPr>
            <p:spPr>
              <a:xfrm>
                <a:off x="829559" y="1055801"/>
                <a:ext cx="2997723" cy="4590855"/>
              </a:xfrm>
              <a:prstGeom prst="moon">
                <a:avLst>
                  <a:gd name="adj" fmla="val 64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45A90D3E-3CF2-4502-A95D-F99212242FAC}"/>
                </a:ext>
              </a:extLst>
            </p:cNvPr>
            <p:cNvSpPr/>
            <p:nvPr/>
          </p:nvSpPr>
          <p:spPr>
            <a:xfrm>
              <a:off x="3167406" y="3007151"/>
              <a:ext cx="131976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A043097F-C056-4762-8444-F8394E943902}"/>
              </a:ext>
            </a:extLst>
          </p:cNvPr>
          <p:cNvGrpSpPr/>
          <p:nvPr/>
        </p:nvGrpSpPr>
        <p:grpSpPr>
          <a:xfrm rot="3218362">
            <a:off x="533552" y="-87271"/>
            <a:ext cx="886120" cy="1941523"/>
            <a:chOff x="7692272" y="1356796"/>
            <a:chExt cx="886120" cy="2511616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93B90654-F9E7-4207-B7A6-78DBDBAEA757}"/>
                </a:ext>
              </a:extLst>
            </p:cNvPr>
            <p:cNvSpPr/>
            <p:nvPr/>
          </p:nvSpPr>
          <p:spPr>
            <a:xfrm rot="5400000">
              <a:off x="7970615" y="1261881"/>
              <a:ext cx="335713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CEA3FE19-0DDE-42FB-A0E2-33957BD9EAE7}"/>
                </a:ext>
              </a:extLst>
            </p:cNvPr>
            <p:cNvSpPr/>
            <p:nvPr/>
          </p:nvSpPr>
          <p:spPr>
            <a:xfrm>
              <a:off x="7692272" y="1692507"/>
              <a:ext cx="886120" cy="18449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79609DF5-01F9-4908-AF2A-A855976F8719}"/>
                </a:ext>
              </a:extLst>
            </p:cNvPr>
            <p:cNvSpPr/>
            <p:nvPr/>
          </p:nvSpPr>
          <p:spPr>
            <a:xfrm rot="5400000">
              <a:off x="7970613" y="3437782"/>
              <a:ext cx="335716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8C41E3C5-0A83-4C4E-8118-914E7642911E}"/>
              </a:ext>
            </a:extLst>
          </p:cNvPr>
          <p:cNvGrpSpPr/>
          <p:nvPr/>
        </p:nvGrpSpPr>
        <p:grpSpPr>
          <a:xfrm rot="18512519">
            <a:off x="542536" y="5057080"/>
            <a:ext cx="886120" cy="1941523"/>
            <a:chOff x="7692272" y="1356796"/>
            <a:chExt cx="886120" cy="2511616"/>
          </a:xfrm>
        </p:grpSpPr>
        <p:sp>
          <p:nvSpPr>
            <p:cNvPr id="45" name="Hình chữ nhật 44">
              <a:extLst>
                <a:ext uri="{FF2B5EF4-FFF2-40B4-BE49-F238E27FC236}">
                  <a16:creationId xmlns:a16="http://schemas.microsoft.com/office/drawing/2014/main" id="{896DA323-A82A-4428-8E28-DA181CC29FF4}"/>
                </a:ext>
              </a:extLst>
            </p:cNvPr>
            <p:cNvSpPr/>
            <p:nvPr/>
          </p:nvSpPr>
          <p:spPr>
            <a:xfrm rot="5400000">
              <a:off x="7970615" y="1261881"/>
              <a:ext cx="335713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CFF5125E-F599-4F58-BA17-0B9E1AE57E40}"/>
                </a:ext>
              </a:extLst>
            </p:cNvPr>
            <p:cNvSpPr/>
            <p:nvPr/>
          </p:nvSpPr>
          <p:spPr>
            <a:xfrm>
              <a:off x="7692272" y="1692507"/>
              <a:ext cx="886120" cy="18449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C2549E3-A7AC-46E8-9E5E-36424AB4D5AB}"/>
                </a:ext>
              </a:extLst>
            </p:cNvPr>
            <p:cNvSpPr/>
            <p:nvPr/>
          </p:nvSpPr>
          <p:spPr>
            <a:xfrm rot="5400000">
              <a:off x="7970613" y="3437782"/>
              <a:ext cx="335716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216017CE-F371-4B97-AFAC-32C672830A1D}"/>
              </a:ext>
            </a:extLst>
          </p:cNvPr>
          <p:cNvGrpSpPr/>
          <p:nvPr/>
        </p:nvGrpSpPr>
        <p:grpSpPr>
          <a:xfrm>
            <a:off x="5501015" y="377941"/>
            <a:ext cx="886120" cy="1941523"/>
            <a:chOff x="7692272" y="1356796"/>
            <a:chExt cx="886120" cy="2511616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2C9BB3F6-F6AE-4209-BFA7-90B9CF7CF6F3}"/>
                </a:ext>
              </a:extLst>
            </p:cNvPr>
            <p:cNvSpPr/>
            <p:nvPr/>
          </p:nvSpPr>
          <p:spPr>
            <a:xfrm rot="5400000">
              <a:off x="7970615" y="1261881"/>
              <a:ext cx="335713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4A954B72-EC75-4F39-BC0D-75DB90006E94}"/>
                </a:ext>
              </a:extLst>
            </p:cNvPr>
            <p:cNvSpPr/>
            <p:nvPr/>
          </p:nvSpPr>
          <p:spPr>
            <a:xfrm>
              <a:off x="7692272" y="1692507"/>
              <a:ext cx="886120" cy="18449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F0534A77-32EB-47C1-A938-925DF85FE6E7}"/>
                </a:ext>
              </a:extLst>
            </p:cNvPr>
            <p:cNvSpPr/>
            <p:nvPr/>
          </p:nvSpPr>
          <p:spPr>
            <a:xfrm rot="5400000">
              <a:off x="7970613" y="3437782"/>
              <a:ext cx="335716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9E9818AE-51DD-40A1-AE1F-DEE75A6DCE9F}"/>
              </a:ext>
            </a:extLst>
          </p:cNvPr>
          <p:cNvGrpSpPr/>
          <p:nvPr/>
        </p:nvGrpSpPr>
        <p:grpSpPr>
          <a:xfrm>
            <a:off x="6571956" y="348318"/>
            <a:ext cx="886120" cy="1941523"/>
            <a:chOff x="7692272" y="1356796"/>
            <a:chExt cx="886120" cy="2511616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C833072E-85DC-4226-A437-696E28B27E8B}"/>
                </a:ext>
              </a:extLst>
            </p:cNvPr>
            <p:cNvSpPr/>
            <p:nvPr/>
          </p:nvSpPr>
          <p:spPr>
            <a:xfrm rot="5400000">
              <a:off x="7970615" y="1261881"/>
              <a:ext cx="335713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6DF63B31-A83D-456C-8671-368D93977778}"/>
                </a:ext>
              </a:extLst>
            </p:cNvPr>
            <p:cNvSpPr/>
            <p:nvPr/>
          </p:nvSpPr>
          <p:spPr>
            <a:xfrm>
              <a:off x="7692272" y="1692507"/>
              <a:ext cx="886120" cy="18449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ình chữ nhật 54">
              <a:extLst>
                <a:ext uri="{FF2B5EF4-FFF2-40B4-BE49-F238E27FC236}">
                  <a16:creationId xmlns:a16="http://schemas.microsoft.com/office/drawing/2014/main" id="{DF6713DB-DB4B-4C98-A67D-4E53EA00A414}"/>
                </a:ext>
              </a:extLst>
            </p:cNvPr>
            <p:cNvSpPr/>
            <p:nvPr/>
          </p:nvSpPr>
          <p:spPr>
            <a:xfrm rot="5400000">
              <a:off x="7970613" y="3437782"/>
              <a:ext cx="335716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AC73E971-2249-453A-BBE6-7DDC78645C42}"/>
              </a:ext>
            </a:extLst>
          </p:cNvPr>
          <p:cNvGrpSpPr/>
          <p:nvPr/>
        </p:nvGrpSpPr>
        <p:grpSpPr>
          <a:xfrm rot="19302112">
            <a:off x="1758494" y="3439533"/>
            <a:ext cx="886120" cy="1941523"/>
            <a:chOff x="7692272" y="1356796"/>
            <a:chExt cx="886120" cy="2511616"/>
          </a:xfrm>
        </p:grpSpPr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9C2D2B01-8A0E-4ECC-81AE-15872F9074FA}"/>
                </a:ext>
              </a:extLst>
            </p:cNvPr>
            <p:cNvSpPr/>
            <p:nvPr/>
          </p:nvSpPr>
          <p:spPr>
            <a:xfrm rot="5400000">
              <a:off x="7970615" y="1261881"/>
              <a:ext cx="335713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ình chữ nhật 57">
              <a:extLst>
                <a:ext uri="{FF2B5EF4-FFF2-40B4-BE49-F238E27FC236}">
                  <a16:creationId xmlns:a16="http://schemas.microsoft.com/office/drawing/2014/main" id="{A3A44311-2C30-44EA-B6E4-8C6F2D451490}"/>
                </a:ext>
              </a:extLst>
            </p:cNvPr>
            <p:cNvSpPr/>
            <p:nvPr/>
          </p:nvSpPr>
          <p:spPr>
            <a:xfrm>
              <a:off x="7692272" y="1692507"/>
              <a:ext cx="886120" cy="18449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ình chữ nhật 58">
              <a:extLst>
                <a:ext uri="{FF2B5EF4-FFF2-40B4-BE49-F238E27FC236}">
                  <a16:creationId xmlns:a16="http://schemas.microsoft.com/office/drawing/2014/main" id="{498400DD-1BC2-4354-B1F9-7EF205CCDD84}"/>
                </a:ext>
              </a:extLst>
            </p:cNvPr>
            <p:cNvSpPr/>
            <p:nvPr/>
          </p:nvSpPr>
          <p:spPr>
            <a:xfrm rot="5400000">
              <a:off x="7970613" y="3437782"/>
              <a:ext cx="335716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Nhóm 59">
            <a:extLst>
              <a:ext uri="{FF2B5EF4-FFF2-40B4-BE49-F238E27FC236}">
                <a16:creationId xmlns:a16="http://schemas.microsoft.com/office/drawing/2014/main" id="{5674C950-B045-4907-A856-4AE562AFC9C7}"/>
              </a:ext>
            </a:extLst>
          </p:cNvPr>
          <p:cNvGrpSpPr/>
          <p:nvPr/>
        </p:nvGrpSpPr>
        <p:grpSpPr>
          <a:xfrm rot="1939045">
            <a:off x="1703286" y="1476494"/>
            <a:ext cx="886120" cy="1941523"/>
            <a:chOff x="7692272" y="1356796"/>
            <a:chExt cx="886120" cy="2511616"/>
          </a:xfrm>
        </p:grpSpPr>
        <p:sp>
          <p:nvSpPr>
            <p:cNvPr id="61" name="Hình chữ nhật 60">
              <a:extLst>
                <a:ext uri="{FF2B5EF4-FFF2-40B4-BE49-F238E27FC236}">
                  <a16:creationId xmlns:a16="http://schemas.microsoft.com/office/drawing/2014/main" id="{CBAF7DE6-F9C9-4BCB-BC2E-CF23910752C1}"/>
                </a:ext>
              </a:extLst>
            </p:cNvPr>
            <p:cNvSpPr/>
            <p:nvPr/>
          </p:nvSpPr>
          <p:spPr>
            <a:xfrm rot="5400000">
              <a:off x="7970615" y="1261881"/>
              <a:ext cx="335713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ình chữ nhật 61">
              <a:extLst>
                <a:ext uri="{FF2B5EF4-FFF2-40B4-BE49-F238E27FC236}">
                  <a16:creationId xmlns:a16="http://schemas.microsoft.com/office/drawing/2014/main" id="{819A5EC4-4301-4F0A-9381-D7197EF13F78}"/>
                </a:ext>
              </a:extLst>
            </p:cNvPr>
            <p:cNvSpPr/>
            <p:nvPr/>
          </p:nvSpPr>
          <p:spPr>
            <a:xfrm>
              <a:off x="7692272" y="1692507"/>
              <a:ext cx="886120" cy="18449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ình chữ nhật 62">
              <a:extLst>
                <a:ext uri="{FF2B5EF4-FFF2-40B4-BE49-F238E27FC236}">
                  <a16:creationId xmlns:a16="http://schemas.microsoft.com/office/drawing/2014/main" id="{071A01C9-4DB6-458B-A672-3E6D8A9DBA38}"/>
                </a:ext>
              </a:extLst>
            </p:cNvPr>
            <p:cNvSpPr/>
            <p:nvPr/>
          </p:nvSpPr>
          <p:spPr>
            <a:xfrm rot="5400000">
              <a:off x="7970613" y="3437782"/>
              <a:ext cx="335716" cy="525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81E90B5E-E0DF-4C91-8130-9C2BC796B2D3}"/>
              </a:ext>
            </a:extLst>
          </p:cNvPr>
          <p:cNvSpPr/>
          <p:nvPr/>
        </p:nvSpPr>
        <p:spPr>
          <a:xfrm>
            <a:off x="3750949" y="2638157"/>
            <a:ext cx="8441051" cy="142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ình chữ nhật 76">
            <a:extLst>
              <a:ext uri="{FF2B5EF4-FFF2-40B4-BE49-F238E27FC236}">
                <a16:creationId xmlns:a16="http://schemas.microsoft.com/office/drawing/2014/main" id="{55DB46E7-D0C1-4F18-98B2-EC2ECF48A4B8}"/>
              </a:ext>
            </a:extLst>
          </p:cNvPr>
          <p:cNvSpPr/>
          <p:nvPr/>
        </p:nvSpPr>
        <p:spPr>
          <a:xfrm>
            <a:off x="4467455" y="4142406"/>
            <a:ext cx="7724545" cy="142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7E28671F-8361-4329-9A31-852B948CB7A9}"/>
              </a:ext>
            </a:extLst>
          </p:cNvPr>
          <p:cNvSpPr/>
          <p:nvPr/>
        </p:nvSpPr>
        <p:spPr>
          <a:xfrm>
            <a:off x="377974" y="3147032"/>
            <a:ext cx="131976" cy="525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79D1F8FF-AAF2-4963-B4AE-8091A36A5637}"/>
              </a:ext>
            </a:extLst>
          </p:cNvPr>
          <p:cNvSpPr/>
          <p:nvPr/>
        </p:nvSpPr>
        <p:spPr>
          <a:xfrm rot="3598977">
            <a:off x="1975876" y="881195"/>
            <a:ext cx="131976" cy="525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04AD7B1C-5A98-489F-BFB1-FAF24E28F6EC}"/>
              </a:ext>
            </a:extLst>
          </p:cNvPr>
          <p:cNvSpPr/>
          <p:nvPr/>
        </p:nvSpPr>
        <p:spPr>
          <a:xfrm rot="18089707">
            <a:off x="1977879" y="5390703"/>
            <a:ext cx="131976" cy="525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1B038FF4-6A24-440E-8C54-5E4170CB8493}"/>
              </a:ext>
            </a:extLst>
          </p:cNvPr>
          <p:cNvSpPr/>
          <p:nvPr/>
        </p:nvSpPr>
        <p:spPr>
          <a:xfrm rot="18286923">
            <a:off x="4183325" y="6000256"/>
            <a:ext cx="131976" cy="525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7C3F9B32-3453-43CF-B394-7ACE8FEF52B4}"/>
              </a:ext>
            </a:extLst>
          </p:cNvPr>
          <p:cNvSpPr/>
          <p:nvPr/>
        </p:nvSpPr>
        <p:spPr>
          <a:xfrm rot="3757368">
            <a:off x="4269738" y="340237"/>
            <a:ext cx="131976" cy="525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Nhóm 97">
            <a:extLst>
              <a:ext uri="{FF2B5EF4-FFF2-40B4-BE49-F238E27FC236}">
                <a16:creationId xmlns:a16="http://schemas.microsoft.com/office/drawing/2014/main" id="{462DEC2C-0925-42B7-B552-0932EEA9A2D4}"/>
              </a:ext>
            </a:extLst>
          </p:cNvPr>
          <p:cNvGrpSpPr/>
          <p:nvPr/>
        </p:nvGrpSpPr>
        <p:grpSpPr>
          <a:xfrm>
            <a:off x="4203237" y="2608534"/>
            <a:ext cx="7197673" cy="1471866"/>
            <a:chOff x="4203237" y="2608534"/>
            <a:chExt cx="7197673" cy="1471866"/>
          </a:xfrm>
        </p:grpSpPr>
        <p:pic>
          <p:nvPicPr>
            <p:cNvPr id="85" name="Đồ họa 84" descr="Rabbit outline">
              <a:extLst>
                <a:ext uri="{FF2B5EF4-FFF2-40B4-BE49-F238E27FC236}">
                  <a16:creationId xmlns:a16="http://schemas.microsoft.com/office/drawing/2014/main" id="{033D3801-416A-4304-BED1-3308D210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3237" y="2646408"/>
              <a:ext cx="1433992" cy="1433992"/>
            </a:xfrm>
            <a:prstGeom prst="rect">
              <a:avLst/>
            </a:prstGeom>
          </p:spPr>
        </p:pic>
        <p:grpSp>
          <p:nvGrpSpPr>
            <p:cNvPr id="96" name="Nhóm 95">
              <a:extLst>
                <a:ext uri="{FF2B5EF4-FFF2-40B4-BE49-F238E27FC236}">
                  <a16:creationId xmlns:a16="http://schemas.microsoft.com/office/drawing/2014/main" id="{F916B2BC-700D-4B36-9EC2-51C8B752840E}"/>
                </a:ext>
              </a:extLst>
            </p:cNvPr>
            <p:cNvGrpSpPr/>
            <p:nvPr/>
          </p:nvGrpSpPr>
          <p:grpSpPr>
            <a:xfrm>
              <a:off x="5656082" y="2608534"/>
              <a:ext cx="5744828" cy="1450094"/>
              <a:chOff x="6456599" y="2630306"/>
              <a:chExt cx="5744828" cy="1450094"/>
            </a:xfrm>
          </p:grpSpPr>
          <p:pic>
            <p:nvPicPr>
              <p:cNvPr id="90" name="Đồ họa 89" descr="Rabbit outline">
                <a:extLst>
                  <a:ext uri="{FF2B5EF4-FFF2-40B4-BE49-F238E27FC236}">
                    <a16:creationId xmlns:a16="http://schemas.microsoft.com/office/drawing/2014/main" id="{36764F7A-7E6F-4B21-9CA4-22CA46CEA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56599" y="2630306"/>
                <a:ext cx="1433992" cy="1433992"/>
              </a:xfrm>
              <a:prstGeom prst="rect">
                <a:avLst/>
              </a:prstGeom>
            </p:spPr>
          </p:pic>
          <p:pic>
            <p:nvPicPr>
              <p:cNvPr id="91" name="Đồ họa 90" descr="Rabbit outline">
                <a:extLst>
                  <a:ext uri="{FF2B5EF4-FFF2-40B4-BE49-F238E27FC236}">
                    <a16:creationId xmlns:a16="http://schemas.microsoft.com/office/drawing/2014/main" id="{6ED06DEB-5EBE-4422-BE04-2A5162683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1547" y="2646408"/>
                <a:ext cx="1433992" cy="1433992"/>
              </a:xfrm>
              <a:prstGeom prst="rect">
                <a:avLst/>
              </a:prstGeom>
            </p:spPr>
          </p:pic>
          <p:pic>
            <p:nvPicPr>
              <p:cNvPr id="92" name="Đồ họa 91" descr="Rabbit outline">
                <a:extLst>
                  <a:ext uri="{FF2B5EF4-FFF2-40B4-BE49-F238E27FC236}">
                    <a16:creationId xmlns:a16="http://schemas.microsoft.com/office/drawing/2014/main" id="{E201B730-115C-40DD-84F1-892D4E5A8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44966" y="2638157"/>
                <a:ext cx="1433992" cy="1433992"/>
              </a:xfrm>
              <a:prstGeom prst="rect">
                <a:avLst/>
              </a:prstGeom>
            </p:spPr>
          </p:pic>
          <p:pic>
            <p:nvPicPr>
              <p:cNvPr id="93" name="Đồ họa 92" descr="Rabbit outline">
                <a:extLst>
                  <a:ext uri="{FF2B5EF4-FFF2-40B4-BE49-F238E27FC236}">
                    <a16:creationId xmlns:a16="http://schemas.microsoft.com/office/drawing/2014/main" id="{9DEAE54A-3D0C-436A-8532-46486BF6B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67435" y="2646408"/>
                <a:ext cx="1433992" cy="1433992"/>
              </a:xfrm>
              <a:prstGeom prst="rect">
                <a:avLst/>
              </a:prstGeom>
            </p:spPr>
          </p:pic>
        </p:grpSp>
      </p:grpSp>
      <p:grpSp>
        <p:nvGrpSpPr>
          <p:cNvPr id="97" name="Nhóm 96">
            <a:extLst>
              <a:ext uri="{FF2B5EF4-FFF2-40B4-BE49-F238E27FC236}">
                <a16:creationId xmlns:a16="http://schemas.microsoft.com/office/drawing/2014/main" id="{41A274C2-A4A7-46D6-87E1-3E29A3D8719E}"/>
              </a:ext>
            </a:extLst>
          </p:cNvPr>
          <p:cNvGrpSpPr/>
          <p:nvPr/>
        </p:nvGrpSpPr>
        <p:grpSpPr>
          <a:xfrm>
            <a:off x="4852833" y="4115842"/>
            <a:ext cx="7138930" cy="1480011"/>
            <a:chOff x="4883387" y="4134555"/>
            <a:chExt cx="7138930" cy="1480011"/>
          </a:xfrm>
        </p:grpSpPr>
        <p:grpSp>
          <p:nvGrpSpPr>
            <p:cNvPr id="95" name="Nhóm 94">
              <a:extLst>
                <a:ext uri="{FF2B5EF4-FFF2-40B4-BE49-F238E27FC236}">
                  <a16:creationId xmlns:a16="http://schemas.microsoft.com/office/drawing/2014/main" id="{1E0142B3-43BC-464B-B1B5-300CEE138781}"/>
                </a:ext>
              </a:extLst>
            </p:cNvPr>
            <p:cNvGrpSpPr/>
            <p:nvPr/>
          </p:nvGrpSpPr>
          <p:grpSpPr>
            <a:xfrm>
              <a:off x="6279601" y="4134555"/>
              <a:ext cx="5742716" cy="1480011"/>
              <a:chOff x="6449284" y="4115471"/>
              <a:chExt cx="5742716" cy="1480011"/>
            </a:xfrm>
          </p:grpSpPr>
          <p:pic>
            <p:nvPicPr>
              <p:cNvPr id="86" name="Đồ họa 85" descr="Rabbit outline">
                <a:extLst>
                  <a:ext uri="{FF2B5EF4-FFF2-40B4-BE49-F238E27FC236}">
                    <a16:creationId xmlns:a16="http://schemas.microsoft.com/office/drawing/2014/main" id="{2944823A-8E3A-4185-88DF-D9DFE6EAC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9284" y="4161490"/>
                <a:ext cx="1433992" cy="1433992"/>
              </a:xfrm>
              <a:prstGeom prst="rect">
                <a:avLst/>
              </a:prstGeom>
            </p:spPr>
          </p:pic>
          <p:pic>
            <p:nvPicPr>
              <p:cNvPr id="87" name="Đồ họa 86" descr="Rabbit outline">
                <a:extLst>
                  <a:ext uri="{FF2B5EF4-FFF2-40B4-BE49-F238E27FC236}">
                    <a16:creationId xmlns:a16="http://schemas.microsoft.com/office/drawing/2014/main" id="{0C2B509A-8DC5-4F89-BA02-233AC2F789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80597" y="4128174"/>
                <a:ext cx="1433992" cy="1433992"/>
              </a:xfrm>
              <a:prstGeom prst="rect">
                <a:avLst/>
              </a:prstGeom>
            </p:spPr>
          </p:pic>
          <p:pic>
            <p:nvPicPr>
              <p:cNvPr id="88" name="Đồ họa 87" descr="Rabbit outline">
                <a:extLst>
                  <a:ext uri="{FF2B5EF4-FFF2-40B4-BE49-F238E27FC236}">
                    <a16:creationId xmlns:a16="http://schemas.microsoft.com/office/drawing/2014/main" id="{5DF8C3B0-D6E8-44D5-92EB-4FC5425DB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11910" y="4138481"/>
                <a:ext cx="1433992" cy="1433992"/>
              </a:xfrm>
              <a:prstGeom prst="rect">
                <a:avLst/>
              </a:prstGeom>
            </p:spPr>
          </p:pic>
          <p:pic>
            <p:nvPicPr>
              <p:cNvPr id="89" name="Đồ họa 88" descr="Rabbit outline">
                <a:extLst>
                  <a:ext uri="{FF2B5EF4-FFF2-40B4-BE49-F238E27FC236}">
                    <a16:creationId xmlns:a16="http://schemas.microsoft.com/office/drawing/2014/main" id="{2BB616E2-30A0-4B47-A4DD-286DA55E0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58008" y="4115471"/>
                <a:ext cx="1433992" cy="1433992"/>
              </a:xfrm>
              <a:prstGeom prst="rect">
                <a:avLst/>
              </a:prstGeom>
            </p:spPr>
          </p:pic>
        </p:grpSp>
        <p:pic>
          <p:nvPicPr>
            <p:cNvPr id="94" name="Đồ họa 93" descr="Rabbit outline">
              <a:extLst>
                <a:ext uri="{FF2B5EF4-FFF2-40B4-BE49-F238E27FC236}">
                  <a16:creationId xmlns:a16="http://schemas.microsoft.com/office/drawing/2014/main" id="{C4E3AA2D-2FD5-40AC-9E18-944BD545A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3387" y="4134555"/>
              <a:ext cx="1433992" cy="1433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039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QUOC HUY 20181532</dc:creator>
  <cp:lastModifiedBy>NGUYEN QUOC HUY 20181532</cp:lastModifiedBy>
  <cp:revision>4</cp:revision>
  <dcterms:created xsi:type="dcterms:W3CDTF">2021-09-19T10:02:24Z</dcterms:created>
  <dcterms:modified xsi:type="dcterms:W3CDTF">2021-09-19T10:27:17Z</dcterms:modified>
</cp:coreProperties>
</file>