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C37D-AE92-4553-BB60-F964C1E0311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2B4B-BFB2-49DF-BC5B-4FA93073D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4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C37D-AE92-4553-BB60-F964C1E0311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2B4B-BFB2-49DF-BC5B-4FA93073D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2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C37D-AE92-4553-BB60-F964C1E0311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2B4B-BFB2-49DF-BC5B-4FA93073D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5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C37D-AE92-4553-BB60-F964C1E0311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2B4B-BFB2-49DF-BC5B-4FA93073D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4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C37D-AE92-4553-BB60-F964C1E0311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2B4B-BFB2-49DF-BC5B-4FA93073D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8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C37D-AE92-4553-BB60-F964C1E0311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2B4B-BFB2-49DF-BC5B-4FA93073D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7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C37D-AE92-4553-BB60-F964C1E0311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2B4B-BFB2-49DF-BC5B-4FA93073D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1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C37D-AE92-4553-BB60-F964C1E0311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2B4B-BFB2-49DF-BC5B-4FA93073D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4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C37D-AE92-4553-BB60-F964C1E0311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2B4B-BFB2-49DF-BC5B-4FA93073D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3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C37D-AE92-4553-BB60-F964C1E0311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2B4B-BFB2-49DF-BC5B-4FA93073D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C37D-AE92-4553-BB60-F964C1E0311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32B4B-BFB2-49DF-BC5B-4FA93073D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C37D-AE92-4553-BB60-F964C1E0311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2B4B-BFB2-49DF-BC5B-4FA93073D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85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0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Hierarchical </a:t>
            </a:r>
            <a:r>
              <a:rPr lang="en-US" altLang="zh-CN" dirty="0" err="1"/>
              <a:t>Softmax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Nan Jiang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81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procedure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Calculate the sigmoid result</a:t>
            </a:r>
          </a:p>
          <a:p>
            <a:r>
              <a:rPr lang="en-US" altLang="zh-CN" dirty="0"/>
              <a:t>Calculate the masked result</a:t>
            </a:r>
          </a:p>
          <a:p>
            <a:r>
              <a:rPr lang="en-US" altLang="zh-CN" dirty="0"/>
              <a:t>Summarize the results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21169" y="4416768"/>
            <a:ext cx="66287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1. z=sigmoid( y(</a:t>
            </a:r>
            <a:r>
              <a:rPr lang="en-US" altLang="zh-CN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zh-CN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</a:t>
            </a:r>
            <a:r>
              <a:rPr lang="en-US" altLang="zh-CN" sz="28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lang="en-US" altLang="zh-CN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altLang="zh-CN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2. results=log(z)* masks[y(</a:t>
            </a:r>
            <a:r>
              <a:rPr lang="en-US" altLang="zh-CN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zh-CN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)]</a:t>
            </a:r>
          </a:p>
          <a:p>
            <a:r>
              <a:rPr lang="en-US" altLang="zh-CN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3. final=sum(results)</a:t>
            </a:r>
            <a:endParaRPr lang="zh-CN" altLang="en-US" sz="2800" dirty="0">
              <a:latin typeface="Source Code Pro" panose="020B050903040302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15200" y="2129566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bg2">
                    <a:lumMod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X,y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 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sym typeface="Wingdings" panose="05000000000000000000" pitchFamily="2" charset="2"/>
              </a:rPr>
              <a:t>final</a:t>
            </a:r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8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3157"/>
          </a:xfrm>
        </p:spPr>
        <p:txBody>
          <a:bodyPr/>
          <a:lstStyle/>
          <a:p>
            <a:r>
              <a:rPr lang="en-US" altLang="zh-CN" dirty="0"/>
              <a:t>Modify the </a:t>
            </a:r>
            <a:r>
              <a:rPr lang="en-US" altLang="zh-CN" dirty="0" err="1"/>
              <a:t>softmax</a:t>
            </a:r>
            <a:r>
              <a:rPr lang="en-US" altLang="zh-CN" dirty="0"/>
              <a:t> function for large-scale model</a:t>
            </a:r>
          </a:p>
          <a:p>
            <a:r>
              <a:rPr lang="en-US" altLang="zh-CN" dirty="0"/>
              <a:t>Decompose the multiple-label prediction into multi-step binary prediction</a:t>
            </a:r>
          </a:p>
          <a:p>
            <a:r>
              <a:rPr lang="en-US" altLang="zh-CN" dirty="0"/>
              <a:t>Using matrix parallel computing for optimization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33225"/>
              </p:ext>
            </p:extLst>
          </p:nvPr>
        </p:nvGraphicFramePr>
        <p:xfrm>
          <a:off x="2032000" y="417236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462145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91267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133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Size(V) * size(x)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Hierarchical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softmax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Normal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softmax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5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1000*100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103.1s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136.5s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6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1000*500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176.5s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578.1s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9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365.0s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2321.2s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46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this simple method to accelerate the Seq2seq model.</a:t>
            </a:r>
          </a:p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It’s still hard to imply on GPU.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6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 &amp; Answer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1008" y="3446584"/>
            <a:ext cx="2489983" cy="5064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Any question?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13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en-US" altLang="zh-CN" dirty="0" err="1"/>
              <a:t>hidden_size</a:t>
            </a:r>
            <a:r>
              <a:rPr lang="en-US" altLang="zh-CN" dirty="0"/>
              <a:t>=500 and </a:t>
            </a:r>
            <a:r>
              <a:rPr lang="en-US" altLang="zh-CN" dirty="0" err="1"/>
              <a:t>output_vocabulary</a:t>
            </a:r>
            <a:r>
              <a:rPr lang="en-US" altLang="zh-CN" dirty="0"/>
              <a:t>=2000, this process is time </a:t>
            </a:r>
            <a:r>
              <a:rPr lang="en-US" altLang="zh-CN" dirty="0" err="1"/>
              <a:t>comsuming</a:t>
            </a:r>
            <a:r>
              <a:rPr lang="en-US" altLang="zh-CN" dirty="0"/>
              <a:t>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68165" y="3761065"/>
                <a:ext cx="6055669" cy="1432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supHide m:val="on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sSub>
                                    <m:sSub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165" y="3761065"/>
                <a:ext cx="6055669" cy="1432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4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Transform multi-label prediction into binary logistic prediction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1" y="2634206"/>
            <a:ext cx="6988330" cy="378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Vocabulary encoding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86068"/>
            <a:ext cx="10515600" cy="1379880"/>
          </a:xfrm>
        </p:spPr>
        <p:txBody>
          <a:bodyPr/>
          <a:lstStyle/>
          <a:p>
            <a:r>
              <a:rPr lang="en-US" altLang="zh-CN" dirty="0"/>
              <a:t>“just”   : [-1	1	-1]</a:t>
            </a:r>
          </a:p>
          <a:p>
            <a:r>
              <a:rPr lang="en-US" altLang="zh-CN" dirty="0"/>
              <a:t>“know</a:t>
            </a:r>
            <a:r>
              <a:rPr lang="en-US" altLang="zh-CN"/>
              <a:t>”: [1</a:t>
            </a:r>
            <a:r>
              <a:rPr lang="en-US" altLang="zh-CN" dirty="0"/>
              <a:t>	1	</a:t>
            </a:r>
            <a:r>
              <a:rPr lang="en-US" altLang="zh-CN"/>
              <a:t>-1]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1690362"/>
            <a:ext cx="10515600" cy="137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“just”   : [0,0,….1,0,0,….0], index =2</a:t>
            </a:r>
          </a:p>
          <a:p>
            <a:r>
              <a:rPr lang="en-US" altLang="zh-CN" dirty="0"/>
              <a:t>“know”: [0,0,….1,0,0,….0], index=6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31013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Tree encoding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39133"/>
            <a:ext cx="5710087" cy="309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9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Modify Logistic classification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55378" y="1753251"/>
                <a:ext cx="3148129" cy="799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78" y="1753251"/>
                <a:ext cx="3148129" cy="799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60980" y="2778947"/>
                <a:ext cx="6285054" cy="1198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)+(1−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0" y="2778947"/>
                <a:ext cx="6285054" cy="11987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124743" y="4304987"/>
                <a:ext cx="2978764" cy="1198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zh-CN" altLang="en-US" sz="2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zh-CN" altLang="en-US" sz="24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zh-CN" altLang="en-US" sz="24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43" y="4304987"/>
                <a:ext cx="2978764" cy="1198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968390" y="4442717"/>
                <a:ext cx="16560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∈[−1,1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90" y="4442717"/>
                <a:ext cx="1656094" cy="461665"/>
              </a:xfrm>
              <a:prstGeom prst="rect">
                <a:avLst/>
              </a:prstGeom>
              <a:blipFill>
                <a:blip r:embed="rId5"/>
                <a:stretch>
                  <a:fillRect r="-368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968390" y="3147509"/>
                <a:ext cx="14268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∈[0,1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90" y="3147509"/>
                <a:ext cx="1426865" cy="461665"/>
              </a:xfrm>
              <a:prstGeom prst="rect">
                <a:avLst/>
              </a:prstGeom>
              <a:blipFill>
                <a:blip r:embed="rId6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36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73191" y="5058752"/>
                <a:ext cx="50485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=−1|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)=1−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191" y="5058752"/>
                <a:ext cx="5048562" cy="461665"/>
              </a:xfrm>
              <a:prstGeom prst="rect">
                <a:avLst/>
              </a:prstGeom>
              <a:blipFill>
                <a:blip r:embed="rId2"/>
                <a:stretch>
                  <a:fillRect t="-130263" r="-13285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73191" y="3028879"/>
                <a:ext cx="3458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=0|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)=1−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191" y="3028879"/>
                <a:ext cx="3458767" cy="461665"/>
              </a:xfrm>
              <a:prstGeom prst="rect">
                <a:avLst/>
              </a:prstGeom>
              <a:blipFill>
                <a:blip r:embed="rId3"/>
                <a:stretch>
                  <a:fillRect l="-529" t="-9211" r="-176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473191" y="2254974"/>
                <a:ext cx="29532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=1|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32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191" y="2254974"/>
                <a:ext cx="2953244" cy="584775"/>
              </a:xfrm>
              <a:prstGeom prst="rect">
                <a:avLst/>
              </a:prstGeom>
              <a:blipFill>
                <a:blip r:embed="rId4"/>
                <a:stretch>
                  <a:fillRect t="-13542" r="-433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15494" y="4281662"/>
                <a:ext cx="29532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=1|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32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494" y="4281662"/>
                <a:ext cx="2953244" cy="584775"/>
              </a:xfrm>
              <a:prstGeom prst="rect">
                <a:avLst/>
              </a:prstGeom>
              <a:blipFill>
                <a:blip r:embed="rId5"/>
                <a:stretch>
                  <a:fillRect t="-13542" r="-433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42998" y="1728569"/>
                <a:ext cx="17367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98" y="1728569"/>
                <a:ext cx="173675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42998" y="3819997"/>
                <a:ext cx="20044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8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altLang="zh-CN" sz="28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98" y="3819997"/>
                <a:ext cx="200445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457393" y="954706"/>
                <a:ext cx="3148129" cy="799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393" y="954706"/>
                <a:ext cx="3148129" cy="7994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705711" y="2363148"/>
                <a:ext cx="26514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11" y="2363148"/>
                <a:ext cx="2651495" cy="461665"/>
              </a:xfrm>
              <a:prstGeom prst="rect">
                <a:avLst/>
              </a:prstGeom>
              <a:blipFill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6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Binary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From bottom </a:t>
            </a:r>
            <a:r>
              <a:rPr lang="en-US" altLang="zh-CN" dirty="0"/>
              <a:t>to root.</a:t>
            </a:r>
          </a:p>
          <a:p>
            <a:r>
              <a:rPr lang="en-US" altLang="zh-CN" dirty="0"/>
              <a:t>Union two node as a new node.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39133"/>
            <a:ext cx="5710087" cy="3093869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5627077" y="2897945"/>
            <a:ext cx="2560320" cy="270099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5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 tree is not optimal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75791"/>
            <a:ext cx="11353800" cy="2915187"/>
          </a:xfrm>
        </p:spPr>
        <p:txBody>
          <a:bodyPr/>
          <a:lstStyle/>
          <a:p>
            <a:r>
              <a:rPr lang="en-US" altLang="zh-CN" dirty="0"/>
              <a:t>The overall process is related to the maximum </a:t>
            </a:r>
          </a:p>
          <a:p>
            <a:pPr marL="0" indent="0">
              <a:buNone/>
            </a:pPr>
            <a:r>
              <a:rPr lang="en-US" altLang="zh-CN" dirty="0"/>
              <a:t>“tree </a:t>
            </a:r>
            <a:r>
              <a:rPr lang="en-US" altLang="zh-CN" dirty="0" err="1"/>
              <a:t>encoding”length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Huffman tree would cause more memory as un-equal encoding.</a:t>
            </a:r>
          </a:p>
          <a:p>
            <a:r>
              <a:rPr lang="en-US" altLang="zh-CN" dirty="0"/>
              <a:t>So a simple binary balanced tree would work much better.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0"/>
            <a:ext cx="4533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4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13628" cy="1283335"/>
          </a:xfrm>
        </p:spPr>
        <p:txBody>
          <a:bodyPr/>
          <a:lstStyle/>
          <a:p>
            <a:r>
              <a:rPr lang="en-US" altLang="zh-CN" dirty="0"/>
              <a:t>Route matrix</a:t>
            </a:r>
          </a:p>
          <a:p>
            <a:pPr lvl="1"/>
            <a:r>
              <a:rPr lang="en-US" altLang="zh-CN" dirty="0"/>
              <a:t>V x </a:t>
            </a:r>
            <a:r>
              <a:rPr lang="en-US" altLang="zh-CN" dirty="0" err="1"/>
              <a:t>log|V</a:t>
            </a:r>
            <a:r>
              <a:rPr lang="en-US" altLang="zh-CN" dirty="0"/>
              <a:t>|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293392" y="2155951"/>
                <a:ext cx="3147223" cy="1364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392" y="2155951"/>
                <a:ext cx="3147223" cy="1364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/>
          <p:cNvSpPr txBox="1">
            <a:spLocks/>
          </p:cNvSpPr>
          <p:nvPr/>
        </p:nvSpPr>
        <p:spPr>
          <a:xfrm>
            <a:off x="838200" y="3933434"/>
            <a:ext cx="4113628" cy="128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Mask matrix</a:t>
            </a:r>
          </a:p>
          <a:p>
            <a:pPr lvl="1"/>
            <a:r>
              <a:rPr lang="en-US" altLang="zh-CN" dirty="0"/>
              <a:t>V  x </a:t>
            </a:r>
            <a:r>
              <a:rPr lang="en-US" altLang="zh-CN" dirty="0" err="1"/>
              <a:t>log|V</a:t>
            </a:r>
            <a:r>
              <a:rPr lang="en-US" altLang="zh-CN" dirty="0"/>
              <a:t>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33885" y="4307503"/>
                <a:ext cx="2599494" cy="1679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885" y="4307503"/>
                <a:ext cx="2599494" cy="16797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27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564</Words>
  <Application>Microsoft Office PowerPoint</Application>
  <PresentationFormat>宽屏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Source Code Pro</vt:lpstr>
      <vt:lpstr>Verdana</vt:lpstr>
      <vt:lpstr>Wingdings</vt:lpstr>
      <vt:lpstr>Office 主题​​</vt:lpstr>
      <vt:lpstr>Hierarchical Softmax </vt:lpstr>
      <vt:lpstr>Normal Softmax</vt:lpstr>
      <vt:lpstr>Hierarchical Softmax</vt:lpstr>
      <vt:lpstr>Vocabulary encoding</vt:lpstr>
      <vt:lpstr>Modify Logistic classification </vt:lpstr>
      <vt:lpstr>Why ?</vt:lpstr>
      <vt:lpstr>Building Binary Tree</vt:lpstr>
      <vt:lpstr>Huffman tree is not optimal </vt:lpstr>
      <vt:lpstr>PowerPoint 演示文稿</vt:lpstr>
      <vt:lpstr>Classification procedure</vt:lpstr>
      <vt:lpstr>summary</vt:lpstr>
      <vt:lpstr>Future work</vt:lpstr>
      <vt:lpstr>Question &amp;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softmax </dc:title>
  <dc:creator>姜楠</dc:creator>
  <cp:lastModifiedBy>姜楠</cp:lastModifiedBy>
  <cp:revision>24</cp:revision>
  <dcterms:created xsi:type="dcterms:W3CDTF">2016-05-15T12:07:46Z</dcterms:created>
  <dcterms:modified xsi:type="dcterms:W3CDTF">2016-05-16T06:35:01Z</dcterms:modified>
</cp:coreProperties>
</file>