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B24-6514-4638-BBBF-A67A7132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E286-9132-4CA6-92FD-17E6EF40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2F99-0830-4D89-BAB8-7958187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93B53-77BC-4825-9B90-4982BE15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A5B2-2517-4F74-90DE-22035AE8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87F6-8A0A-4967-9ADC-56FFC7E6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7A21E-D514-4D4C-B8D4-4B28EC73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F237-B79E-4AA3-B9BB-926CDE53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552-B52A-4D55-ABF8-D3DAB70F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7377-6DB8-4520-9A76-5755A120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D9ED6-8ED9-4686-9166-2C26BB871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445E-053F-4669-8709-25BA9EAF4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97DF-00C1-4838-8D16-484E6F5C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AE22-A73F-4D8F-840B-D34BB38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A31E-7FA1-42A7-B6ED-024BE262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19DD-E5A0-4179-B2BC-755DEC5B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8CC6-0068-47A4-BADA-61E0660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8C34-C8EF-4C5B-A936-606F8DD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C678-2CE5-4872-9F70-4EA8217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3736-94A0-424D-AB86-B239DFE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D43D-73D8-45C3-B767-CED0BA8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0C03-F2C3-48D6-ACD8-983B94EC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8809-BED2-4624-8310-D2C84FFD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990E-FF60-431D-BADF-A25C85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9536-4F0F-46D8-A3A5-D65686ED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7D08-C67E-41E9-A926-3136C625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6B8C-DF97-4C74-ACA8-A2E3954E5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FD88-51D9-4D57-AB5E-6A288747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5468-E43D-4B06-A8DD-1DF393FF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C55D-7479-4200-BB8E-794A4D81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DA2D-ED08-4FF1-9D62-BD017EB2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C570-A334-483C-BE82-BDC9854E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C481-DB12-4152-847A-CFB9FDFA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D2AF1-240F-4321-A2E0-3C950101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55004-F43E-4914-B9F2-D97B09758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AE45-76EB-4337-BA60-686D2B31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AE557-48EB-4DE8-9A8E-8F7A0D3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47946-E350-4138-A6F3-15AABCFC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CA46-80DA-449F-8894-017F71BF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797-7107-4DDE-B838-98710ECB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2CBB7-240C-427A-A242-B74DF40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542C6-3F47-4594-B798-3EEC2EF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C356A-ED29-4E74-971C-1BC72915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105AA-B4F0-4DE8-98F8-BA8C5E2B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7FCFF-8D50-4BF1-B454-E156442E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F82F-EA4F-481B-B8AD-1BAC1684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8CCA-2566-4E80-B797-4E940D38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15-6E41-4B0A-91B5-10E47BD0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F409-B4CF-406B-A1B5-8E3349F0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647A-80C2-4BE1-B744-BB249396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B845-A80D-4FE8-AF8F-E263CCB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D7042-38C5-4F14-8494-6F6ECFB8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11DC-9DBE-4546-82B1-F3DA42A3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451B4-23B0-4FD3-AE2E-3C5ACE0A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A8925-59DB-4529-8D46-A20A88C5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F302-90CB-4F23-B2A5-DD584E8D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A47F6-5481-4D69-B4D4-F89F25E3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B7410-A043-4F85-A36F-E1E6C0A8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04B2-1F24-4E3B-8A99-5B117EFE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369F-B0D1-4A13-A309-DF10896F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EABB2-C7B9-4849-BFF1-C35FE633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BB38-CFF6-41FD-AED3-0D432979882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99428-3FB0-40BC-BD3E-6668FBA34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665E-40AA-4852-B45F-EE052301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FF83-4789-4CB0-84FD-B4BD4D635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E9E007-5875-4D1E-88A3-066040DC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25" y="1227284"/>
            <a:ext cx="3745633" cy="23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AAF9C-F797-46DE-94DC-211202A6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92" y="1227284"/>
            <a:ext cx="3677654" cy="23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56AF97-BB27-4950-86A4-108C3CE05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66" y="3713002"/>
            <a:ext cx="3638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09D2BB18-DE0A-454B-B06F-405C846F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4" y="321929"/>
            <a:ext cx="5263742" cy="621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5969DEA-E082-44C6-A970-43A56E3B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46" y="1191235"/>
            <a:ext cx="6376946" cy="41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70E8606-C341-42C3-9655-29A3B922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2" y="285750"/>
            <a:ext cx="1129665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3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0F31009-67CE-44FE-A253-16740D45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66700"/>
            <a:ext cx="1129665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9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8F95C46-5C51-427E-A905-9773479B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162050"/>
            <a:ext cx="85058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0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Jiang</dc:creator>
  <cp:lastModifiedBy>Oliver Jiang</cp:lastModifiedBy>
  <cp:revision>1</cp:revision>
  <dcterms:created xsi:type="dcterms:W3CDTF">2019-05-22T00:49:53Z</dcterms:created>
  <dcterms:modified xsi:type="dcterms:W3CDTF">2019-05-22T00:52:11Z</dcterms:modified>
</cp:coreProperties>
</file>