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91" r:id="rId3"/>
    <p:sldId id="389" r:id="rId4"/>
    <p:sldId id="392" r:id="rId5"/>
    <p:sldId id="390" r:id="rId6"/>
    <p:sldId id="393" r:id="rId7"/>
    <p:sldId id="394" r:id="rId8"/>
    <p:sldId id="395" r:id="rId9"/>
    <p:sldId id="396" r:id="rId10"/>
    <p:sldId id="397" r:id="rId11"/>
    <p:sldId id="399" r:id="rId12"/>
    <p:sldId id="398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5" r:id="rId25"/>
    <p:sldId id="414" r:id="rId26"/>
    <p:sldId id="413" r:id="rId27"/>
    <p:sldId id="419" r:id="rId28"/>
    <p:sldId id="418" r:id="rId29"/>
    <p:sldId id="416" r:id="rId30"/>
    <p:sldId id="417" r:id="rId31"/>
    <p:sldId id="420" r:id="rId32"/>
    <p:sldId id="427" r:id="rId33"/>
    <p:sldId id="421" r:id="rId34"/>
    <p:sldId id="422" r:id="rId35"/>
    <p:sldId id="423" r:id="rId36"/>
    <p:sldId id="424" r:id="rId37"/>
    <p:sldId id="425" r:id="rId38"/>
    <p:sldId id="426" r:id="rId39"/>
    <p:sldId id="369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58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4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CFE44-777F-4B99-B370-3C6185ADE067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C97AA-DFC1-4D7B-A36F-DE3051F12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09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7A1D-7902-4052-A9B4-2D06B9579B01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3D55-52C4-4C52-9C42-991305505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57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7A1D-7902-4052-A9B4-2D06B9579B01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3D55-52C4-4C52-9C42-991305505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4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7A1D-7902-4052-A9B4-2D06B9579B01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3D55-52C4-4C52-9C42-991305505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002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09600" y="44625"/>
            <a:ext cx="10972800" cy="720081"/>
          </a:xfr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09600" y="908720"/>
            <a:ext cx="10972800" cy="5760640"/>
          </a:xfrm>
        </p:spPr>
        <p:txBody>
          <a:bodyPr/>
          <a:lstStyle>
            <a:lvl1pPr>
              <a:defRPr b="0">
                <a:effectLst/>
                <a:latin typeface="黑体"/>
                <a:ea typeface="黑体"/>
                <a:cs typeface="黑体"/>
              </a:defRPr>
            </a:lvl1pPr>
            <a:lvl2pPr>
              <a:defRPr sz="2800" b="0">
                <a:effectLst/>
                <a:latin typeface="黑体"/>
                <a:ea typeface="黑体"/>
                <a:cs typeface="黑体"/>
              </a:defRPr>
            </a:lvl2pPr>
            <a:lvl3pPr>
              <a:defRPr sz="2400" b="0">
                <a:effectLst/>
                <a:latin typeface="黑体"/>
                <a:ea typeface="黑体"/>
                <a:cs typeface="黑体"/>
              </a:defRPr>
            </a:lvl3pPr>
            <a:lvl4pPr>
              <a:defRPr sz="2000">
                <a:effectLst/>
              </a:defRPr>
            </a:lvl4pPr>
            <a:lvl5pPr>
              <a:defRPr sz="2000">
                <a:effectLst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19864"/>
            <a:ext cx="3454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 smtClean="0">
                <a:solidFill>
                  <a:srgbClr val="898989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A2F6771D-F1F6-3E4A-A08B-99586B154233}" type="datetime4">
              <a:rPr lang="zh-CN" altLang="en-US" smtClean="0"/>
              <a:pPr>
                <a:defRPr/>
              </a:pPr>
              <a:t>2021年9月27日星期一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19864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600" smtClean="0">
                <a:solidFill>
                  <a:srgbClr val="898989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19864"/>
            <a:ext cx="3454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 smtClean="0">
                <a:solidFill>
                  <a:srgbClr val="898989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7ACB704C-67B1-5043-82BD-6481AE7782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0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7A1D-7902-4052-A9B4-2D06B9579B01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3D55-52C4-4C52-9C42-991305505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01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7A1D-7902-4052-A9B4-2D06B9579B01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3D55-52C4-4C52-9C42-991305505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63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7A1D-7902-4052-A9B4-2D06B9579B01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3D55-52C4-4C52-9C42-991305505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86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7A1D-7902-4052-A9B4-2D06B9579B01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3D55-52C4-4C52-9C42-991305505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9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7A1D-7902-4052-A9B4-2D06B9579B01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3D55-52C4-4C52-9C42-991305505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81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7A1D-7902-4052-A9B4-2D06B9579B01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3D55-52C4-4C52-9C42-991305505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90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7A1D-7902-4052-A9B4-2D06B9579B01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3D55-52C4-4C52-9C42-991305505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74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7A1D-7902-4052-A9B4-2D06B9579B01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3D55-52C4-4C52-9C42-991305505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21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47A1D-7902-4052-A9B4-2D06B9579B01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F3D55-52C4-4C52-9C42-991305505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25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master:8088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1670" y="663677"/>
            <a:ext cx="9144000" cy="201855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/>
              <a:t>Hadoop Install </a:t>
            </a:r>
            <a:br>
              <a:rPr lang="en-US" altLang="zh-CN" b="1" dirty="0"/>
            </a:br>
            <a:r>
              <a:rPr lang="en-US" altLang="zh-CN" b="1" dirty="0"/>
              <a:t>Multi-Node Cluster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22605"/>
            <a:ext cx="9144000" cy="1517860"/>
          </a:xfrm>
        </p:spPr>
        <p:txBody>
          <a:bodyPr>
            <a:normAutofit/>
          </a:bodyPr>
          <a:lstStyle/>
          <a:p>
            <a:r>
              <a:rPr lang="en-US" altLang="zh-CN" sz="3200" b="1" dirty="0" err="1"/>
              <a:t>Lixin</a:t>
            </a:r>
            <a:r>
              <a:rPr lang="en-US" altLang="zh-CN" sz="3200" b="1"/>
              <a:t> Zhou         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41442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39983-88C2-4A43-9F41-16599D204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编辑</a:t>
            </a:r>
            <a:r>
              <a:rPr lang="en-US" altLang="zh-CN" dirty="0"/>
              <a:t>core-site.xml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65CCA-3E18-464C-8DF4-008DEEDB7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gedit</a:t>
            </a:r>
            <a:r>
              <a:rPr lang="en-US" altLang="zh-CN" dirty="0"/>
              <a:t> 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hadoop</a:t>
            </a:r>
            <a:r>
              <a:rPr lang="en-US" altLang="zh-CN" dirty="0"/>
              <a:t>/core-site.xml</a:t>
            </a:r>
          </a:p>
          <a:p>
            <a:endParaRPr lang="en-US" altLang="zh-CN" dirty="0"/>
          </a:p>
          <a:p>
            <a:r>
              <a:rPr lang="en-US" altLang="zh-CN" dirty="0"/>
              <a:t>&lt;property&gt;</a:t>
            </a:r>
          </a:p>
          <a:p>
            <a:r>
              <a:rPr lang="en-US" altLang="zh-CN" dirty="0"/>
              <a:t>         &lt;name&gt;fs.default.name&lt;/name&gt;</a:t>
            </a:r>
          </a:p>
          <a:p>
            <a:r>
              <a:rPr lang="en-US" altLang="zh-CN" dirty="0"/>
              <a:t>         &lt;value&gt;hdfs://master:9000&lt;/value&gt;</a:t>
            </a:r>
          </a:p>
          <a:p>
            <a:r>
              <a:rPr lang="en-US" altLang="zh-CN" dirty="0"/>
              <a:t>&lt;/property&gt;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35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39983-88C2-4A43-9F41-16599D204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 </a:t>
            </a:r>
            <a:r>
              <a:rPr lang="zh-CN" altLang="en-US" dirty="0"/>
              <a:t>编辑</a:t>
            </a:r>
            <a:r>
              <a:rPr lang="en-US" altLang="zh-CN" dirty="0"/>
              <a:t>yarn-site.xml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65CCA-3E18-464C-8DF4-008DEEDB7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gedit</a:t>
            </a:r>
            <a:r>
              <a:rPr lang="en-US" altLang="zh-CN" dirty="0"/>
              <a:t> 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hadoop</a:t>
            </a:r>
            <a:r>
              <a:rPr lang="en-US" altLang="zh-CN" dirty="0"/>
              <a:t>/yarn-site.xml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修改如下：</a:t>
            </a:r>
            <a:endParaRPr lang="en-US" altLang="zh-CN" dirty="0"/>
          </a:p>
          <a:p>
            <a:r>
              <a:rPr lang="en-US" altLang="zh-CN" dirty="0"/>
              <a:t>&lt;property&gt;</a:t>
            </a:r>
          </a:p>
          <a:p>
            <a:r>
              <a:rPr lang="en-US" altLang="zh-CN" dirty="0"/>
              <a:t>        &lt;name&gt;</a:t>
            </a:r>
            <a:r>
              <a:rPr lang="en-US" altLang="zh-CN" dirty="0" err="1"/>
              <a:t>yarn.resourcemanager.resource-tracker.address</a:t>
            </a:r>
            <a:r>
              <a:rPr lang="en-US" altLang="zh-CN" dirty="0"/>
              <a:t>&lt;/name&gt;</a:t>
            </a:r>
          </a:p>
          <a:p>
            <a:r>
              <a:rPr lang="en-US" altLang="zh-CN" dirty="0"/>
              <a:t>        &lt;value&gt;master:8025&lt;/value&gt;</a:t>
            </a:r>
          </a:p>
          <a:p>
            <a:r>
              <a:rPr lang="en-US" altLang="zh-CN" dirty="0"/>
              <a:t> &lt;/property&gt;</a:t>
            </a:r>
          </a:p>
          <a:p>
            <a:endParaRPr lang="en-US" altLang="zh-CN" dirty="0"/>
          </a:p>
          <a:p>
            <a:r>
              <a:rPr lang="en-US" altLang="zh-CN" dirty="0"/>
              <a:t> &lt;property&gt;</a:t>
            </a:r>
          </a:p>
          <a:p>
            <a:r>
              <a:rPr lang="en-US" altLang="zh-CN" dirty="0"/>
              <a:t>        &lt;name&gt;</a:t>
            </a:r>
            <a:r>
              <a:rPr lang="en-US" altLang="zh-CN" dirty="0" err="1"/>
              <a:t>yarn.resourcemanager.scheduler.address</a:t>
            </a:r>
            <a:r>
              <a:rPr lang="en-US" altLang="zh-CN" dirty="0"/>
              <a:t>&lt;/name&gt;</a:t>
            </a:r>
          </a:p>
          <a:p>
            <a:r>
              <a:rPr lang="en-US" altLang="zh-CN" dirty="0"/>
              <a:t>        &lt;value&gt;master:8030&lt;/value&gt;</a:t>
            </a:r>
          </a:p>
          <a:p>
            <a:r>
              <a:rPr lang="en-US" altLang="zh-CN" dirty="0"/>
              <a:t> &lt;/property&gt;</a:t>
            </a:r>
          </a:p>
          <a:p>
            <a:r>
              <a:rPr lang="en-US" altLang="zh-CN" dirty="0"/>
              <a:t>   &lt;property&gt;</a:t>
            </a:r>
          </a:p>
          <a:p>
            <a:r>
              <a:rPr lang="en-US" altLang="zh-CN" dirty="0"/>
              <a:t>        &lt;name&gt;</a:t>
            </a:r>
            <a:r>
              <a:rPr lang="en-US" altLang="zh-CN" dirty="0" err="1"/>
              <a:t>yarn.resourcemanager.address</a:t>
            </a:r>
            <a:r>
              <a:rPr lang="en-US" altLang="zh-CN" dirty="0"/>
              <a:t>&lt;/name&gt;</a:t>
            </a:r>
          </a:p>
          <a:p>
            <a:r>
              <a:rPr lang="en-US" altLang="zh-CN" dirty="0"/>
              <a:t>        &lt;value&gt;master:8050&lt;/value&gt;</a:t>
            </a:r>
          </a:p>
          <a:p>
            <a:r>
              <a:rPr lang="en-US" altLang="zh-CN" dirty="0"/>
              <a:t>    &lt;/property&gt;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549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BCD26-335C-457B-AB19-190CD78E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  </a:t>
            </a:r>
            <a:r>
              <a:rPr lang="zh-CN" altLang="en-US" dirty="0"/>
              <a:t>编辑</a:t>
            </a:r>
            <a:r>
              <a:rPr lang="en-US" altLang="zh-CN" dirty="0"/>
              <a:t>yarn-site.xml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9EB622-2426-4800-8287-FE931D47B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上述命令设置与说明如下：</a:t>
            </a:r>
          </a:p>
          <a:p>
            <a:r>
              <a:rPr lang="zh-CN" altLang="en-US" dirty="0"/>
              <a:t>	设置</a:t>
            </a:r>
            <a:r>
              <a:rPr lang="en-US" altLang="zh-CN" dirty="0" err="1"/>
              <a:t>ResourceManager</a:t>
            </a:r>
            <a:r>
              <a:rPr lang="zh-CN" altLang="en-US" dirty="0"/>
              <a:t>主机与</a:t>
            </a:r>
            <a:r>
              <a:rPr lang="en-US" altLang="zh-CN" dirty="0" err="1"/>
              <a:t>NodeManager</a:t>
            </a:r>
            <a:r>
              <a:rPr lang="zh-CN" altLang="en-US" dirty="0"/>
              <a:t>的连接地址，</a:t>
            </a:r>
            <a:r>
              <a:rPr lang="en-US" altLang="zh-CN" dirty="0" err="1"/>
              <a:t>NodeManager</a:t>
            </a:r>
            <a:r>
              <a:rPr lang="zh-CN" altLang="en-US" dirty="0"/>
              <a:t>通过这个地址向</a:t>
            </a:r>
            <a:r>
              <a:rPr lang="en-US" altLang="zh-CN" dirty="0" err="1"/>
              <a:t>ResourceManager</a:t>
            </a:r>
            <a:r>
              <a:rPr lang="zh-CN" altLang="en-US" dirty="0"/>
              <a:t>汇报运行情况。</a:t>
            </a:r>
          </a:p>
          <a:p>
            <a:pPr marL="0" indent="0">
              <a:buNone/>
            </a:pPr>
            <a:r>
              <a:rPr lang="zh-CN" altLang="en-US" dirty="0"/>
              <a:t>    （</a:t>
            </a:r>
            <a:r>
              <a:rPr lang="en-US" altLang="zh-CN" dirty="0" err="1"/>
              <a:t>yarn.resourcemanager.resource-tracker.address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	设置</a:t>
            </a:r>
            <a:r>
              <a:rPr lang="en-US" altLang="zh-CN" dirty="0" err="1"/>
              <a:t>ResourceManager</a:t>
            </a:r>
            <a:r>
              <a:rPr lang="zh-CN" altLang="en-US" dirty="0"/>
              <a:t>与</a:t>
            </a:r>
            <a:r>
              <a:rPr lang="en-US" altLang="zh-CN" dirty="0" err="1"/>
              <a:t>ApplicationMaster</a:t>
            </a:r>
            <a:r>
              <a:rPr lang="zh-CN" altLang="en-US" dirty="0"/>
              <a:t>的连接地址，</a:t>
            </a:r>
            <a:r>
              <a:rPr lang="en-US" altLang="zh-CN" dirty="0" err="1"/>
              <a:t>ApplicationMaster</a:t>
            </a:r>
            <a:r>
              <a:rPr lang="zh-CN" altLang="en-US" dirty="0"/>
              <a:t>通过这个地址向</a:t>
            </a:r>
            <a:r>
              <a:rPr lang="en-US" altLang="zh-CN" dirty="0" err="1"/>
              <a:t>ResourceManager</a:t>
            </a:r>
            <a:r>
              <a:rPr lang="zh-CN" altLang="en-US" dirty="0"/>
              <a:t>申请资源、释放资源等。 </a:t>
            </a:r>
          </a:p>
          <a:p>
            <a:pPr marL="0" indent="0">
              <a:buNone/>
            </a:pPr>
            <a:r>
              <a:rPr lang="zh-CN" altLang="en-US" dirty="0"/>
              <a:t>     （</a:t>
            </a:r>
            <a:r>
              <a:rPr lang="en-US" altLang="zh-CN" dirty="0" err="1"/>
              <a:t>yarn.resourcemanager.scheduler.addres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	设置</a:t>
            </a:r>
            <a:r>
              <a:rPr lang="en-US" altLang="zh-CN" dirty="0" err="1"/>
              <a:t>ResourceManager</a:t>
            </a:r>
            <a:r>
              <a:rPr lang="zh-CN" altLang="en-US" dirty="0"/>
              <a:t>与客户端的连接地址，客户端通过该地址</a:t>
            </a:r>
            <a:r>
              <a:rPr lang="en-US" altLang="zh-CN" dirty="0" err="1"/>
              <a:t>ResourceManager</a:t>
            </a:r>
            <a:r>
              <a:rPr lang="zh-CN" altLang="en-US" dirty="0"/>
              <a:t>注册应用程序，删除应用程序等。</a:t>
            </a:r>
            <a:r>
              <a:rPr lang="en-US" altLang="zh-CN" dirty="0"/>
              <a:t>(</a:t>
            </a:r>
            <a:r>
              <a:rPr lang="en-US" altLang="zh-CN" dirty="0" err="1"/>
              <a:t>yarn.resourcemanager.address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1834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57E74-0CA2-4E37-A41B-93BF8AF17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64" y="865468"/>
            <a:ext cx="3438832" cy="1325563"/>
          </a:xfrm>
        </p:spPr>
        <p:txBody>
          <a:bodyPr/>
          <a:lstStyle/>
          <a:p>
            <a:r>
              <a:rPr lang="en-US" altLang="zh-CN" dirty="0"/>
              <a:t>3.6 </a:t>
            </a:r>
            <a:r>
              <a:rPr lang="zh-CN" altLang="en-US" dirty="0"/>
              <a:t>编辑</a:t>
            </a:r>
            <a:br>
              <a:rPr lang="en-US" altLang="zh-CN" dirty="0"/>
            </a:br>
            <a:r>
              <a:rPr lang="en-US" altLang="zh-CN" dirty="0"/>
              <a:t>yarn-site.xml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53BAE-5BC8-4A48-A792-FE93CBACD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7625"/>
            <a:ext cx="10515600" cy="469337"/>
          </a:xfrm>
        </p:spPr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3C1CCB-D95C-4818-9838-C2EF8A353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202" y="0"/>
            <a:ext cx="7285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96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E7110-4966-43A1-B449-B87C01A7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981"/>
            <a:ext cx="10515600" cy="1325563"/>
          </a:xfrm>
        </p:spPr>
        <p:txBody>
          <a:bodyPr/>
          <a:lstStyle/>
          <a:p>
            <a:r>
              <a:rPr lang="en-US" altLang="zh-CN" dirty="0"/>
              <a:t>3.7 </a:t>
            </a:r>
            <a:r>
              <a:rPr lang="zh-CN" altLang="en-US" dirty="0"/>
              <a:t>编辑</a:t>
            </a:r>
            <a:r>
              <a:rPr lang="en-US" altLang="zh-CN" dirty="0"/>
              <a:t>mapred-site.xml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7753C2-804B-44D8-8E52-7DCAD3F1D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335"/>
            <a:ext cx="10515600" cy="5176684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gedit</a:t>
            </a:r>
            <a:r>
              <a:rPr lang="en-US" altLang="zh-CN" dirty="0"/>
              <a:t> 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hadoop</a:t>
            </a:r>
            <a:r>
              <a:rPr lang="en-US" altLang="zh-CN" dirty="0"/>
              <a:t>/mapred-site.xml</a:t>
            </a:r>
          </a:p>
          <a:p>
            <a:endParaRPr lang="en-US" altLang="zh-CN" dirty="0"/>
          </a:p>
          <a:p>
            <a:r>
              <a:rPr lang="en-US" altLang="zh-CN" dirty="0"/>
              <a:t>&lt;property&gt;</a:t>
            </a:r>
          </a:p>
          <a:p>
            <a:r>
              <a:rPr lang="en-US" altLang="zh-CN" dirty="0"/>
              <a:t>         &lt;name&gt;</a:t>
            </a:r>
            <a:r>
              <a:rPr lang="en-US" altLang="zh-CN" dirty="0" err="1"/>
              <a:t>mapred.job.tracker</a:t>
            </a:r>
            <a:r>
              <a:rPr lang="en-US" altLang="zh-CN" dirty="0"/>
              <a:t>&lt;/name&gt;</a:t>
            </a:r>
          </a:p>
          <a:p>
            <a:r>
              <a:rPr lang="en-US" altLang="zh-CN" dirty="0"/>
              <a:t>         &lt;value&gt;master:54311&lt;/value&gt;</a:t>
            </a:r>
          </a:p>
          <a:p>
            <a:r>
              <a:rPr lang="en-US" altLang="zh-CN" dirty="0"/>
              <a:t> &lt;/property&gt;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mapred-site.xml</a:t>
            </a:r>
            <a:r>
              <a:rPr lang="zh-CN" altLang="en-US" dirty="0"/>
              <a:t>用于设置监控</a:t>
            </a:r>
            <a:r>
              <a:rPr lang="en-US" altLang="zh-CN" dirty="0"/>
              <a:t>Map</a:t>
            </a:r>
            <a:r>
              <a:rPr lang="zh-CN" altLang="en-US" dirty="0"/>
              <a:t>与</a:t>
            </a:r>
            <a:r>
              <a:rPr lang="en-US" altLang="zh-CN" dirty="0"/>
              <a:t>Reduce</a:t>
            </a:r>
            <a:r>
              <a:rPr lang="zh-CN" altLang="en-US" dirty="0"/>
              <a:t>程序的</a:t>
            </a:r>
            <a:r>
              <a:rPr lang="en-US" altLang="zh-CN" dirty="0" err="1"/>
              <a:t>JobTracker</a:t>
            </a:r>
            <a:r>
              <a:rPr lang="zh-CN" altLang="en-US" dirty="0"/>
              <a:t>任务分配情况，以及</a:t>
            </a:r>
            <a:r>
              <a:rPr lang="en-US" altLang="zh-CN" dirty="0" err="1"/>
              <a:t>TaskTracker</a:t>
            </a:r>
            <a:r>
              <a:rPr lang="zh-CN" altLang="en-US" dirty="0"/>
              <a:t>任务运行状况。</a:t>
            </a:r>
            <a:endParaRPr lang="en-US" altLang="zh-CN" dirty="0"/>
          </a:p>
          <a:p>
            <a:r>
              <a:rPr lang="zh-CN" altLang="en-US" dirty="0"/>
              <a:t>修改设置</a:t>
            </a:r>
            <a:r>
              <a:rPr lang="en-US" altLang="zh-CN" dirty="0" err="1"/>
              <a:t>mapreduce</a:t>
            </a:r>
            <a:r>
              <a:rPr lang="en-US" altLang="zh-CN" dirty="0"/>
              <a:t> job tracker</a:t>
            </a:r>
            <a:r>
              <a:rPr lang="zh-CN" altLang="en-US" dirty="0"/>
              <a:t>的连接地址为</a:t>
            </a:r>
            <a:r>
              <a:rPr lang="en-US" altLang="zh-CN" dirty="0"/>
              <a:t>master:54311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32728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BBA49-DDE2-45CC-9A7F-61CD551A8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025"/>
            <a:ext cx="10515600" cy="1325563"/>
          </a:xfrm>
        </p:spPr>
        <p:txBody>
          <a:bodyPr/>
          <a:lstStyle/>
          <a:p>
            <a:r>
              <a:rPr lang="en-US" altLang="zh-CN" dirty="0"/>
              <a:t>3.8  </a:t>
            </a:r>
            <a:r>
              <a:rPr lang="zh-CN" altLang="en-US" dirty="0"/>
              <a:t>编辑</a:t>
            </a:r>
            <a:r>
              <a:rPr lang="en-US" altLang="zh-CN" dirty="0"/>
              <a:t>hdfs-site.xml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9E3EA-292C-4273-BA91-267ED2F50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8581"/>
            <a:ext cx="10783529" cy="505869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hdfs-site.xml</a:t>
            </a:r>
            <a:r>
              <a:rPr lang="zh-CN" altLang="en-US" dirty="0"/>
              <a:t>用于设置</a:t>
            </a:r>
            <a:r>
              <a:rPr lang="en-US" altLang="zh-CN" dirty="0"/>
              <a:t>HDFS</a:t>
            </a:r>
            <a:r>
              <a:rPr lang="zh-CN" altLang="en-US" dirty="0"/>
              <a:t>分布式文件系统的相关配置。之前在</a:t>
            </a:r>
            <a:r>
              <a:rPr lang="en-US" altLang="zh-CN" dirty="0"/>
              <a:t>Single Node Cluster</a:t>
            </a:r>
            <a:r>
              <a:rPr lang="zh-CN" altLang="en-US" dirty="0"/>
              <a:t>中因为只有一台服务器，所以同时身兼</a:t>
            </a:r>
            <a:r>
              <a:rPr lang="en-US" altLang="zh-CN" dirty="0" err="1"/>
              <a:t>NameNode</a:t>
            </a:r>
            <a:r>
              <a:rPr lang="zh-CN" altLang="en-US" dirty="0"/>
              <a:t>与</a:t>
            </a:r>
            <a:r>
              <a:rPr lang="en-US" altLang="zh-CN" dirty="0" err="1"/>
              <a:t>DataNode</a:t>
            </a:r>
            <a:r>
              <a:rPr lang="zh-CN" altLang="en-US" dirty="0"/>
              <a:t>角色。但是</a:t>
            </a:r>
            <a:r>
              <a:rPr lang="en-US" altLang="zh-CN" dirty="0"/>
              <a:t>data1</a:t>
            </a:r>
            <a:r>
              <a:rPr lang="zh-CN" altLang="en-US" dirty="0"/>
              <a:t>现在只是单纯的</a:t>
            </a:r>
            <a:r>
              <a:rPr lang="en-US" altLang="zh-CN" dirty="0" err="1"/>
              <a:t>DataNode</a:t>
            </a:r>
            <a:r>
              <a:rPr lang="zh-CN" altLang="en-US" dirty="0"/>
              <a:t>，所以删除</a:t>
            </a:r>
            <a:r>
              <a:rPr lang="en-US" altLang="zh-CN" dirty="0" err="1"/>
              <a:t>NameNode</a:t>
            </a:r>
            <a:r>
              <a:rPr lang="zh-CN" altLang="en-US" dirty="0"/>
              <a:t>的设置，只保留</a:t>
            </a:r>
            <a:r>
              <a:rPr lang="en-US" altLang="zh-CN" dirty="0" err="1"/>
              <a:t>DataNode</a:t>
            </a:r>
            <a:r>
              <a:rPr lang="zh-CN" altLang="en-US" dirty="0"/>
              <a:t>的设置。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gedit</a:t>
            </a:r>
            <a:r>
              <a:rPr lang="en-US" altLang="zh-CN" dirty="0"/>
              <a:t> 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hadoop</a:t>
            </a:r>
            <a:r>
              <a:rPr lang="en-US" altLang="zh-CN" dirty="0"/>
              <a:t>/hdfs-site.xml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&lt;property&gt;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&lt;name&gt;</a:t>
            </a:r>
            <a:r>
              <a:rPr lang="en-US" altLang="zh-CN" dirty="0" err="1"/>
              <a:t>dfs.datanode.data.dir</a:t>
            </a:r>
            <a:r>
              <a:rPr lang="en-US" altLang="zh-CN" dirty="0"/>
              <a:t>&lt;/name&gt;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&lt;value&gt;file:/usr/local/hadoop/hadoop_data/hdfs/datanode&lt;/value&gt;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&lt;/property&gt;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设置</a:t>
            </a:r>
            <a:r>
              <a:rPr lang="en-US" altLang="zh-CN" dirty="0" err="1"/>
              <a:t>datanode</a:t>
            </a:r>
            <a:r>
              <a:rPr lang="en-US" altLang="zh-CN" dirty="0"/>
              <a:t> HDFS</a:t>
            </a:r>
            <a:r>
              <a:rPr lang="zh-CN" altLang="en-US" dirty="0"/>
              <a:t>存储目录。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488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E634C-0882-4439-A792-70B33857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复制</a:t>
            </a:r>
            <a:r>
              <a:rPr lang="en-US" altLang="zh-CN" dirty="0"/>
              <a:t>data1</a:t>
            </a:r>
            <a:r>
              <a:rPr lang="zh-CN" altLang="en-US" dirty="0"/>
              <a:t>节点到</a:t>
            </a:r>
            <a:r>
              <a:rPr lang="en-US" altLang="zh-CN" dirty="0"/>
              <a:t>data2</a:t>
            </a:r>
            <a:r>
              <a:rPr lang="zh-CN" altLang="en-US" dirty="0"/>
              <a:t>、</a:t>
            </a:r>
            <a:r>
              <a:rPr lang="en-US" altLang="zh-CN" dirty="0"/>
              <a:t>data3</a:t>
            </a:r>
            <a:r>
              <a:rPr lang="zh-CN" altLang="en-US" dirty="0"/>
              <a:t>、</a:t>
            </a:r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430147-E01D-4ED7-80DE-BC1B26782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265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10134-4169-43CE-ADAD-C492E8E7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84"/>
            <a:ext cx="10515600" cy="1203991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设置</a:t>
            </a:r>
            <a:r>
              <a:rPr lang="en-US" altLang="zh-CN" dirty="0"/>
              <a:t>data2</a:t>
            </a:r>
            <a:r>
              <a:rPr lang="zh-CN" altLang="en-US" dirty="0"/>
              <a:t>、</a:t>
            </a:r>
            <a:r>
              <a:rPr lang="en-US" altLang="zh-CN" dirty="0"/>
              <a:t>data3</a:t>
            </a:r>
            <a:r>
              <a:rPr lang="zh-CN" altLang="en-US" dirty="0"/>
              <a:t>节点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F10962-284C-4F8C-9276-47EB1ECBC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657"/>
            <a:ext cx="10515600" cy="4962218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5.1 </a:t>
            </a:r>
            <a:r>
              <a:rPr lang="zh-CN" altLang="en-US" dirty="0"/>
              <a:t>启动</a:t>
            </a:r>
            <a:r>
              <a:rPr lang="en-US" altLang="zh-CN" dirty="0"/>
              <a:t>data2</a:t>
            </a:r>
            <a:r>
              <a:rPr lang="zh-CN" altLang="en-US" dirty="0"/>
              <a:t>节点</a:t>
            </a:r>
            <a:endParaRPr lang="en-US" altLang="zh-CN" dirty="0"/>
          </a:p>
          <a:p>
            <a:r>
              <a:rPr lang="en-US" altLang="zh-CN" dirty="0"/>
              <a:t>5.2</a:t>
            </a:r>
            <a:r>
              <a:rPr lang="zh-CN" altLang="en-US" dirty="0"/>
              <a:t>编辑</a:t>
            </a:r>
            <a:r>
              <a:rPr lang="en-US" altLang="zh-CN" dirty="0"/>
              <a:t>interfaces</a:t>
            </a:r>
            <a:r>
              <a:rPr lang="zh-CN" altLang="en-US" dirty="0"/>
              <a:t>网络配置文件，设置固定</a:t>
            </a:r>
            <a:r>
              <a:rPr lang="en-US" altLang="zh-CN" dirty="0"/>
              <a:t>IP</a:t>
            </a:r>
          </a:p>
          <a:p>
            <a:r>
              <a:rPr lang="zh-CN" altLang="en-US" dirty="0"/>
              <a:t>运行命令：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gedit</a:t>
            </a:r>
            <a:r>
              <a:rPr lang="en-US" altLang="zh-CN" dirty="0"/>
              <a:t> /</a:t>
            </a:r>
            <a:r>
              <a:rPr lang="en-US" altLang="zh-CN" dirty="0" err="1"/>
              <a:t>etc</a:t>
            </a:r>
            <a:r>
              <a:rPr lang="en-US" altLang="zh-CN" dirty="0"/>
              <a:t>/network/interfaces</a:t>
            </a:r>
          </a:p>
          <a:p>
            <a:r>
              <a:rPr lang="zh-CN" altLang="en-US" dirty="0"/>
              <a:t>文件内容如下：</a:t>
            </a:r>
          </a:p>
          <a:p>
            <a:r>
              <a:rPr lang="en-US" altLang="zh-CN" dirty="0"/>
              <a:t># NAT interface</a:t>
            </a:r>
          </a:p>
          <a:p>
            <a:endParaRPr lang="en-US" altLang="zh-CN" dirty="0"/>
          </a:p>
          <a:p>
            <a:r>
              <a:rPr lang="en-US" altLang="zh-CN" dirty="0"/>
              <a:t>auto ens33</a:t>
            </a:r>
          </a:p>
          <a:p>
            <a:r>
              <a:rPr lang="en-US" altLang="zh-CN" dirty="0" err="1"/>
              <a:t>iface</a:t>
            </a:r>
            <a:r>
              <a:rPr lang="en-US" altLang="zh-CN" dirty="0"/>
              <a:t> ens33 </a:t>
            </a:r>
            <a:r>
              <a:rPr lang="en-US" altLang="zh-CN" dirty="0" err="1"/>
              <a:t>inet</a:t>
            </a:r>
            <a:r>
              <a:rPr lang="en-US" altLang="zh-CN" dirty="0"/>
              <a:t> </a:t>
            </a:r>
            <a:r>
              <a:rPr lang="en-US" altLang="zh-CN" dirty="0" err="1"/>
              <a:t>dhcp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 host only interface</a:t>
            </a:r>
          </a:p>
          <a:p>
            <a:r>
              <a:rPr lang="en-US" altLang="zh-CN" dirty="0"/>
              <a:t>auto ens38</a:t>
            </a:r>
          </a:p>
          <a:p>
            <a:r>
              <a:rPr lang="en-US" altLang="zh-CN" dirty="0" err="1"/>
              <a:t>iface</a:t>
            </a:r>
            <a:r>
              <a:rPr lang="en-US" altLang="zh-CN" dirty="0"/>
              <a:t> ens38 </a:t>
            </a:r>
            <a:r>
              <a:rPr lang="en-US" altLang="zh-CN" dirty="0" err="1"/>
              <a:t>inet</a:t>
            </a:r>
            <a:r>
              <a:rPr lang="en-US" altLang="zh-CN" dirty="0"/>
              <a:t> static</a:t>
            </a:r>
          </a:p>
          <a:p>
            <a:r>
              <a:rPr lang="en-US" altLang="zh-CN" dirty="0"/>
              <a:t>address  192.168.56.102</a:t>
            </a:r>
          </a:p>
          <a:p>
            <a:r>
              <a:rPr lang="en-US" altLang="zh-CN" dirty="0"/>
              <a:t>netmask  255.255.255.0</a:t>
            </a:r>
          </a:p>
          <a:p>
            <a:r>
              <a:rPr lang="en-US" altLang="zh-CN" dirty="0"/>
              <a:t>network  192.168.56.0</a:t>
            </a:r>
          </a:p>
          <a:p>
            <a:r>
              <a:rPr lang="en-US" altLang="zh-CN" dirty="0"/>
              <a:t>broadcast 192.168.56.255</a:t>
            </a:r>
          </a:p>
          <a:p>
            <a:r>
              <a:rPr lang="zh-CN" altLang="en-US" dirty="0"/>
              <a:t>网卡</a:t>
            </a:r>
            <a:r>
              <a:rPr lang="en-US" altLang="zh-CN" dirty="0"/>
              <a:t>ens38</a:t>
            </a:r>
            <a:r>
              <a:rPr lang="zh-CN" altLang="en-US" dirty="0"/>
              <a:t>设置成了固定</a:t>
            </a:r>
            <a:r>
              <a:rPr lang="en-US" altLang="zh-CN" dirty="0"/>
              <a:t>IP</a:t>
            </a:r>
            <a:r>
              <a:rPr lang="zh-CN" altLang="en-US" dirty="0"/>
              <a:t>：</a:t>
            </a:r>
            <a:r>
              <a:rPr lang="en-US" altLang="zh-CN" dirty="0"/>
              <a:t>192.168.56.102</a:t>
            </a:r>
            <a:r>
              <a:rPr lang="zh-CN" altLang="en-US" dirty="0"/>
              <a:t>。设置为</a:t>
            </a:r>
            <a:r>
              <a:rPr lang="en-US" altLang="zh-CN" dirty="0"/>
              <a:t>static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203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10134-4169-43CE-ADAD-C492E8E7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84"/>
            <a:ext cx="10515600" cy="1203991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设置</a:t>
            </a:r>
            <a:r>
              <a:rPr lang="en-US" altLang="zh-CN" dirty="0"/>
              <a:t>data2</a:t>
            </a:r>
            <a:r>
              <a:rPr lang="zh-CN" altLang="en-US" dirty="0"/>
              <a:t>、</a:t>
            </a:r>
            <a:r>
              <a:rPr lang="en-US" altLang="zh-CN" dirty="0"/>
              <a:t>data3</a:t>
            </a:r>
            <a:r>
              <a:rPr lang="zh-CN" altLang="en-US" dirty="0"/>
              <a:t>节点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F10962-284C-4F8C-9276-47EB1ECBC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657"/>
            <a:ext cx="10515600" cy="4962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5.3  </a:t>
            </a:r>
            <a:r>
              <a:rPr lang="zh-CN" altLang="en-US" dirty="0"/>
              <a:t>设置</a:t>
            </a:r>
            <a:r>
              <a:rPr lang="en-US" altLang="zh-CN" dirty="0"/>
              <a:t>·hostname</a:t>
            </a:r>
          </a:p>
          <a:p>
            <a:r>
              <a:rPr lang="zh-CN" altLang="en-US" dirty="0"/>
              <a:t>设置</a:t>
            </a:r>
            <a:r>
              <a:rPr lang="en-US" altLang="zh-CN" dirty="0"/>
              <a:t>data2</a:t>
            </a:r>
            <a:r>
              <a:rPr lang="zh-CN" altLang="en-US" dirty="0"/>
              <a:t>的</a:t>
            </a:r>
            <a:r>
              <a:rPr lang="en-US" altLang="zh-CN" dirty="0"/>
              <a:t>HOSTNAME</a:t>
            </a:r>
            <a:r>
              <a:rPr lang="zh-CN" altLang="en-US" dirty="0"/>
              <a:t>（主机名）。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data2</a:t>
            </a:r>
            <a:r>
              <a:rPr lang="zh-CN" altLang="en-US" dirty="0"/>
              <a:t>的“终端”程序中输入下列命令，编辑</a:t>
            </a:r>
            <a:r>
              <a:rPr lang="en-US" altLang="zh-CN" dirty="0"/>
              <a:t>hostname</a:t>
            </a:r>
            <a:r>
              <a:rPr lang="zh-CN" altLang="en-US" dirty="0"/>
              <a:t>主机名：</a:t>
            </a:r>
          </a:p>
          <a:p>
            <a:endParaRPr lang="en-US" altLang="zh-CN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gedit</a:t>
            </a:r>
            <a:r>
              <a:rPr lang="en-US" altLang="zh-CN" dirty="0"/>
              <a:t> /</a:t>
            </a:r>
            <a:r>
              <a:rPr lang="en-US" altLang="zh-CN" dirty="0" err="1"/>
              <a:t>etc</a:t>
            </a:r>
            <a:r>
              <a:rPr lang="en-US" altLang="zh-CN" dirty="0"/>
              <a:t>/hostname</a:t>
            </a:r>
          </a:p>
          <a:p>
            <a:r>
              <a:rPr lang="zh-CN" altLang="en-US" dirty="0"/>
              <a:t>设置主机名为：</a:t>
            </a:r>
            <a:r>
              <a:rPr lang="en-US" altLang="zh-CN" dirty="0"/>
              <a:t>data2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5.4 data2</a:t>
            </a:r>
            <a:r>
              <a:rPr lang="zh-CN" altLang="en-US" dirty="0"/>
              <a:t>虚拟机关机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654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10134-4169-43CE-ADAD-C492E8E7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84"/>
            <a:ext cx="10515600" cy="796413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设置</a:t>
            </a:r>
            <a:r>
              <a:rPr lang="en-US" altLang="zh-CN" dirty="0"/>
              <a:t>data2</a:t>
            </a:r>
            <a:r>
              <a:rPr lang="zh-CN" altLang="en-US" dirty="0"/>
              <a:t>、</a:t>
            </a:r>
            <a:r>
              <a:rPr lang="en-US" altLang="zh-CN" dirty="0"/>
              <a:t>data3</a:t>
            </a:r>
            <a:r>
              <a:rPr lang="zh-CN" altLang="en-US" dirty="0"/>
              <a:t>节点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F10962-284C-4F8C-9276-47EB1ECBC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374"/>
            <a:ext cx="10515600" cy="556014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5.5   </a:t>
            </a:r>
            <a:r>
              <a:rPr lang="zh-CN" altLang="en-US" dirty="0"/>
              <a:t>启动</a:t>
            </a:r>
            <a:r>
              <a:rPr lang="en-US" altLang="zh-CN" dirty="0"/>
              <a:t>data3</a:t>
            </a:r>
            <a:r>
              <a:rPr lang="zh-CN" altLang="en-US" dirty="0"/>
              <a:t>虚拟机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5.6  </a:t>
            </a:r>
            <a:r>
              <a:rPr lang="zh-CN" altLang="en-US" dirty="0"/>
              <a:t>设置</a:t>
            </a:r>
            <a:r>
              <a:rPr lang="en-US" altLang="zh-CN" dirty="0"/>
              <a:t>data3</a:t>
            </a:r>
            <a:r>
              <a:rPr lang="zh-CN" altLang="en-US" dirty="0"/>
              <a:t>，编辑</a:t>
            </a:r>
            <a:r>
              <a:rPr lang="en-US" altLang="zh-CN" dirty="0"/>
              <a:t>interfaces</a:t>
            </a:r>
            <a:r>
              <a:rPr lang="zh-CN" altLang="en-US" dirty="0"/>
              <a:t>网络配置文件，设置固定</a:t>
            </a:r>
            <a:r>
              <a:rPr lang="en-US" altLang="zh-CN" dirty="0"/>
              <a:t>IP</a:t>
            </a:r>
          </a:p>
          <a:p>
            <a:pPr marL="0" indent="0">
              <a:buNone/>
            </a:pPr>
            <a:r>
              <a:rPr lang="zh-CN" altLang="en-US" dirty="0"/>
              <a:t>运行命令：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gedit</a:t>
            </a:r>
            <a:r>
              <a:rPr lang="en-US" altLang="zh-CN" dirty="0"/>
              <a:t> /</a:t>
            </a:r>
            <a:r>
              <a:rPr lang="en-US" altLang="zh-CN" dirty="0" err="1"/>
              <a:t>etc</a:t>
            </a:r>
            <a:r>
              <a:rPr lang="en-US" altLang="zh-CN" dirty="0"/>
              <a:t>/network/interfaces</a:t>
            </a:r>
          </a:p>
          <a:p>
            <a:pPr marL="0" indent="0">
              <a:buNone/>
            </a:pPr>
            <a:r>
              <a:rPr lang="zh-CN" altLang="en-US" dirty="0"/>
              <a:t>文件内容如下：</a:t>
            </a:r>
          </a:p>
          <a:p>
            <a:pPr marL="0" indent="0">
              <a:buNone/>
            </a:pPr>
            <a:r>
              <a:rPr lang="en-US" altLang="zh-CN" dirty="0"/>
              <a:t># NAT interface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auto ens33</a:t>
            </a:r>
          </a:p>
          <a:p>
            <a:pPr marL="0" indent="0">
              <a:buNone/>
            </a:pPr>
            <a:r>
              <a:rPr lang="en-US" altLang="zh-CN" dirty="0" err="1"/>
              <a:t>iface</a:t>
            </a:r>
            <a:r>
              <a:rPr lang="en-US" altLang="zh-CN" dirty="0"/>
              <a:t> ens33 </a:t>
            </a:r>
            <a:r>
              <a:rPr lang="en-US" altLang="zh-CN" dirty="0" err="1"/>
              <a:t>inet</a:t>
            </a:r>
            <a:r>
              <a:rPr lang="en-US" altLang="zh-CN" dirty="0"/>
              <a:t> </a:t>
            </a:r>
            <a:r>
              <a:rPr lang="en-US" altLang="zh-CN" dirty="0" err="1"/>
              <a:t>dhcp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 host only interface</a:t>
            </a:r>
          </a:p>
          <a:p>
            <a:pPr marL="0" indent="0">
              <a:buNone/>
            </a:pPr>
            <a:r>
              <a:rPr lang="en-US" altLang="zh-CN" dirty="0"/>
              <a:t>auto ens38</a:t>
            </a:r>
          </a:p>
          <a:p>
            <a:pPr marL="0" indent="0">
              <a:buNone/>
            </a:pPr>
            <a:r>
              <a:rPr lang="en-US" altLang="zh-CN" dirty="0" err="1"/>
              <a:t>iface</a:t>
            </a:r>
            <a:r>
              <a:rPr lang="en-US" altLang="zh-CN" dirty="0"/>
              <a:t> ens38 </a:t>
            </a:r>
            <a:r>
              <a:rPr lang="en-US" altLang="zh-CN" dirty="0" err="1"/>
              <a:t>inet</a:t>
            </a:r>
            <a:r>
              <a:rPr lang="en-US" altLang="zh-CN" dirty="0"/>
              <a:t> static</a:t>
            </a:r>
          </a:p>
          <a:p>
            <a:pPr marL="0" indent="0">
              <a:buNone/>
            </a:pPr>
            <a:r>
              <a:rPr lang="en-US" altLang="zh-CN" dirty="0"/>
              <a:t>address  192.168.56.103</a:t>
            </a:r>
          </a:p>
          <a:p>
            <a:pPr marL="0" indent="0">
              <a:buNone/>
            </a:pPr>
            <a:r>
              <a:rPr lang="en-US" altLang="zh-CN" dirty="0"/>
              <a:t>netmask  255.255.255.0</a:t>
            </a:r>
          </a:p>
          <a:p>
            <a:pPr marL="0" indent="0">
              <a:buNone/>
            </a:pPr>
            <a:r>
              <a:rPr lang="en-US" altLang="zh-CN" dirty="0"/>
              <a:t>network  192.168.56.0</a:t>
            </a:r>
          </a:p>
          <a:p>
            <a:pPr marL="0" indent="0">
              <a:buNone/>
            </a:pPr>
            <a:r>
              <a:rPr lang="en-US" altLang="zh-CN" dirty="0"/>
              <a:t>broadcast 192.168.56.255</a:t>
            </a:r>
          </a:p>
          <a:p>
            <a:pPr marL="0" indent="0">
              <a:buNone/>
            </a:pPr>
            <a:r>
              <a:rPr lang="zh-CN" altLang="en-US" dirty="0"/>
              <a:t>网卡</a:t>
            </a:r>
            <a:r>
              <a:rPr lang="en-US" altLang="zh-CN" dirty="0"/>
              <a:t>ens38</a:t>
            </a:r>
            <a:r>
              <a:rPr lang="zh-CN" altLang="en-US" dirty="0"/>
              <a:t>设置成了固定</a:t>
            </a:r>
            <a:r>
              <a:rPr lang="en-US" altLang="zh-CN" dirty="0"/>
              <a:t>IP</a:t>
            </a:r>
            <a:r>
              <a:rPr lang="zh-CN" altLang="en-US" dirty="0"/>
              <a:t>：</a:t>
            </a:r>
            <a:r>
              <a:rPr lang="en-US" altLang="zh-CN" dirty="0"/>
              <a:t>192.168.56.103</a:t>
            </a:r>
            <a:r>
              <a:rPr lang="zh-CN" altLang="en-US" dirty="0"/>
              <a:t>。设置为</a:t>
            </a:r>
            <a:r>
              <a:rPr lang="en-US" altLang="zh-CN" dirty="0"/>
              <a:t>static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2613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C1403-42E2-4868-B26D-7B2B47616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230"/>
          </a:xfrm>
        </p:spPr>
        <p:txBody>
          <a:bodyPr/>
          <a:lstStyle/>
          <a:p>
            <a:r>
              <a:rPr lang="en-US" altLang="zh-CN" dirty="0"/>
              <a:t>Multi-Node Cluster</a:t>
            </a:r>
            <a:r>
              <a:rPr lang="zh-CN" altLang="en-US" dirty="0"/>
              <a:t>由多台计算机组成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BB919C-D222-4571-84F2-62B676A92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90" y="1690688"/>
            <a:ext cx="10350910" cy="483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31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10134-4169-43CE-ADAD-C492E8E7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84"/>
            <a:ext cx="10515600" cy="1203991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设置</a:t>
            </a:r>
            <a:r>
              <a:rPr lang="en-US" altLang="zh-CN" dirty="0"/>
              <a:t>data2</a:t>
            </a:r>
            <a:r>
              <a:rPr lang="zh-CN" altLang="en-US" dirty="0"/>
              <a:t>、</a:t>
            </a:r>
            <a:r>
              <a:rPr lang="en-US" altLang="zh-CN" dirty="0"/>
              <a:t>data3</a:t>
            </a:r>
            <a:r>
              <a:rPr lang="zh-CN" altLang="en-US" dirty="0"/>
              <a:t>节点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F10962-284C-4F8C-9276-47EB1ECBC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657"/>
            <a:ext cx="10515600" cy="4962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5.7  </a:t>
            </a:r>
            <a:r>
              <a:rPr lang="zh-CN" altLang="en-US" dirty="0"/>
              <a:t>设置</a:t>
            </a:r>
            <a:r>
              <a:rPr lang="en-US" altLang="zh-CN" dirty="0"/>
              <a:t>·hostname</a:t>
            </a:r>
          </a:p>
          <a:p>
            <a:r>
              <a:rPr lang="zh-CN" altLang="en-US" dirty="0"/>
              <a:t>设置</a:t>
            </a:r>
            <a:r>
              <a:rPr lang="en-US" altLang="zh-CN" dirty="0"/>
              <a:t>data3</a:t>
            </a:r>
            <a:r>
              <a:rPr lang="zh-CN" altLang="en-US" dirty="0"/>
              <a:t>的</a:t>
            </a:r>
            <a:r>
              <a:rPr lang="en-US" altLang="zh-CN" dirty="0"/>
              <a:t>HOSTNAME</a:t>
            </a:r>
            <a:r>
              <a:rPr lang="zh-CN" altLang="en-US" dirty="0"/>
              <a:t>（主机名）。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data3</a:t>
            </a:r>
            <a:r>
              <a:rPr lang="zh-CN" altLang="en-US" dirty="0"/>
              <a:t>的“终端”程序中输入下列命令，编辑</a:t>
            </a:r>
            <a:r>
              <a:rPr lang="en-US" altLang="zh-CN" dirty="0"/>
              <a:t>hostname</a:t>
            </a:r>
            <a:r>
              <a:rPr lang="zh-CN" altLang="en-US" dirty="0"/>
              <a:t>主机名：</a:t>
            </a:r>
          </a:p>
          <a:p>
            <a:endParaRPr lang="en-US" altLang="zh-CN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gedit</a:t>
            </a:r>
            <a:r>
              <a:rPr lang="en-US" altLang="zh-CN" dirty="0"/>
              <a:t> /</a:t>
            </a:r>
            <a:r>
              <a:rPr lang="en-US" altLang="zh-CN" dirty="0" err="1"/>
              <a:t>etc</a:t>
            </a:r>
            <a:r>
              <a:rPr lang="en-US" altLang="zh-CN" dirty="0"/>
              <a:t>/hostname</a:t>
            </a:r>
          </a:p>
          <a:p>
            <a:r>
              <a:rPr lang="zh-CN" altLang="en-US" dirty="0"/>
              <a:t>设置主机名为：</a:t>
            </a:r>
            <a:r>
              <a:rPr lang="en-US" altLang="zh-CN" dirty="0"/>
              <a:t>data3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5.8 data3</a:t>
            </a:r>
            <a:r>
              <a:rPr lang="zh-CN" altLang="en-US" dirty="0"/>
              <a:t>虚拟机关机 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113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10134-4169-43CE-ADAD-C492E8E7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84"/>
            <a:ext cx="10515600" cy="796413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设置</a:t>
            </a:r>
            <a:r>
              <a:rPr lang="en-US" altLang="zh-CN" dirty="0"/>
              <a:t>master</a:t>
            </a:r>
            <a:r>
              <a:rPr lang="zh-CN" altLang="en-US" dirty="0"/>
              <a:t>服务器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F10962-284C-4F8C-9276-47EB1ECBC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374"/>
            <a:ext cx="10515600" cy="556014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 err="1"/>
              <a:t>NameNode</a:t>
            </a:r>
            <a:r>
              <a:rPr lang="zh-CN" altLang="en-US" dirty="0"/>
              <a:t>服务器（</a:t>
            </a:r>
            <a:r>
              <a:rPr lang="en-US" altLang="zh-CN" dirty="0"/>
              <a:t>master</a:t>
            </a:r>
            <a:r>
              <a:rPr lang="zh-CN" altLang="en-US" dirty="0"/>
              <a:t>）中需要设置：固定</a:t>
            </a:r>
            <a:r>
              <a:rPr lang="en-US" altLang="zh-CN" dirty="0"/>
              <a:t>IP</a:t>
            </a:r>
            <a:r>
              <a:rPr lang="zh-CN" altLang="en-US" dirty="0"/>
              <a:t>地址、</a:t>
            </a:r>
            <a:r>
              <a:rPr lang="en-US" altLang="zh-CN" dirty="0"/>
              <a:t>hostname</a:t>
            </a:r>
            <a:r>
              <a:rPr lang="zh-CN" altLang="en-US" dirty="0"/>
              <a:t>、</a:t>
            </a:r>
            <a:r>
              <a:rPr lang="en-US" altLang="zh-CN" dirty="0"/>
              <a:t>hdfs-site.xml</a:t>
            </a:r>
            <a:r>
              <a:rPr lang="zh-CN" altLang="en-US" dirty="0"/>
              <a:t>、</a:t>
            </a:r>
            <a:r>
              <a:rPr lang="en-US" altLang="zh-CN" dirty="0"/>
              <a:t>masters</a:t>
            </a:r>
            <a:r>
              <a:rPr lang="zh-CN" altLang="en-US" dirty="0"/>
              <a:t>、</a:t>
            </a:r>
            <a:r>
              <a:rPr lang="en-US" altLang="zh-CN" dirty="0"/>
              <a:t>slaves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6.1   </a:t>
            </a:r>
            <a:r>
              <a:rPr lang="zh-CN" altLang="en-US" dirty="0"/>
              <a:t>启动</a:t>
            </a:r>
            <a:r>
              <a:rPr lang="en-US" altLang="zh-CN" dirty="0"/>
              <a:t>master</a:t>
            </a:r>
            <a:r>
              <a:rPr lang="zh-CN" altLang="en-US" dirty="0"/>
              <a:t>虚拟机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6.2  </a:t>
            </a:r>
            <a:r>
              <a:rPr lang="zh-CN" altLang="en-US" dirty="0"/>
              <a:t>设置</a:t>
            </a:r>
            <a:r>
              <a:rPr lang="en-US" altLang="zh-CN" dirty="0"/>
              <a:t>master</a:t>
            </a:r>
            <a:r>
              <a:rPr lang="zh-CN" altLang="en-US" dirty="0"/>
              <a:t>固定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  <a:p>
            <a:pPr marL="0" indent="0">
              <a:buNone/>
            </a:pPr>
            <a:r>
              <a:rPr lang="zh-CN" altLang="en-US" dirty="0"/>
              <a:t>设置</a:t>
            </a:r>
            <a:r>
              <a:rPr lang="en-US" altLang="zh-CN" dirty="0"/>
              <a:t>master</a:t>
            </a:r>
            <a:r>
              <a:rPr lang="zh-CN" altLang="en-US" dirty="0"/>
              <a:t>虚拟主机每次开机都使用固定</a:t>
            </a:r>
            <a:r>
              <a:rPr lang="en-US" altLang="zh-CN" dirty="0"/>
              <a:t>IP</a:t>
            </a:r>
            <a:r>
              <a:rPr lang="zh-CN" altLang="en-US" dirty="0"/>
              <a:t>地址。</a:t>
            </a:r>
          </a:p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master</a:t>
            </a:r>
            <a:r>
              <a:rPr lang="zh-CN" altLang="en-US" dirty="0"/>
              <a:t>的“终端”程序中输入下列命令，编辑</a:t>
            </a:r>
            <a:r>
              <a:rPr lang="en-US" altLang="zh-CN" dirty="0"/>
              <a:t>master</a:t>
            </a:r>
            <a:r>
              <a:rPr lang="zh-CN" altLang="en-US" dirty="0"/>
              <a:t>的</a:t>
            </a:r>
            <a:r>
              <a:rPr lang="en-US" altLang="zh-CN" dirty="0"/>
              <a:t>interfaces</a:t>
            </a:r>
            <a:r>
              <a:rPr lang="zh-CN" altLang="en-US" dirty="0"/>
              <a:t>网络配置文件：</a:t>
            </a:r>
          </a:p>
          <a:p>
            <a:pPr marL="0" indent="0"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gedit</a:t>
            </a:r>
            <a:r>
              <a:rPr lang="en-US" altLang="zh-CN" dirty="0"/>
              <a:t> /</a:t>
            </a:r>
            <a:r>
              <a:rPr lang="en-US" altLang="zh-CN" dirty="0" err="1"/>
              <a:t>etc</a:t>
            </a:r>
            <a:r>
              <a:rPr lang="en-US" altLang="zh-CN" dirty="0"/>
              <a:t>/network/interfaces</a:t>
            </a:r>
          </a:p>
          <a:p>
            <a:pPr marL="0" indent="0">
              <a:buNone/>
            </a:pPr>
            <a:r>
              <a:rPr lang="zh-CN" altLang="en-US" dirty="0"/>
              <a:t>输入如下内容：</a:t>
            </a:r>
          </a:p>
          <a:p>
            <a:pPr marL="0" indent="0">
              <a:buNone/>
            </a:pPr>
            <a:r>
              <a:rPr lang="en-US" altLang="zh-CN" dirty="0"/>
              <a:t># NAT interface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auto ens33</a:t>
            </a:r>
          </a:p>
          <a:p>
            <a:pPr marL="0" indent="0">
              <a:buNone/>
            </a:pPr>
            <a:r>
              <a:rPr lang="en-US" altLang="zh-CN" dirty="0" err="1"/>
              <a:t>iface</a:t>
            </a:r>
            <a:r>
              <a:rPr lang="en-US" altLang="zh-CN" dirty="0"/>
              <a:t> ens33 </a:t>
            </a:r>
            <a:r>
              <a:rPr lang="en-US" altLang="zh-CN" dirty="0" err="1"/>
              <a:t>inet</a:t>
            </a:r>
            <a:r>
              <a:rPr lang="en-US" altLang="zh-CN" dirty="0"/>
              <a:t> </a:t>
            </a:r>
            <a:r>
              <a:rPr lang="en-US" altLang="zh-CN" dirty="0" err="1"/>
              <a:t>dhcp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 host only interface</a:t>
            </a:r>
          </a:p>
          <a:p>
            <a:pPr marL="0" indent="0">
              <a:buNone/>
            </a:pPr>
            <a:r>
              <a:rPr lang="en-US" altLang="zh-CN" dirty="0"/>
              <a:t>auto ens38</a:t>
            </a:r>
          </a:p>
          <a:p>
            <a:pPr marL="0" indent="0">
              <a:buNone/>
            </a:pPr>
            <a:r>
              <a:rPr lang="en-US" altLang="zh-CN" dirty="0" err="1"/>
              <a:t>iface</a:t>
            </a:r>
            <a:r>
              <a:rPr lang="en-US" altLang="zh-CN" dirty="0"/>
              <a:t> ens38 </a:t>
            </a:r>
            <a:r>
              <a:rPr lang="en-US" altLang="zh-CN" dirty="0" err="1"/>
              <a:t>inet</a:t>
            </a:r>
            <a:r>
              <a:rPr lang="en-US" altLang="zh-CN" dirty="0"/>
              <a:t> static</a:t>
            </a:r>
          </a:p>
          <a:p>
            <a:pPr marL="0" indent="0">
              <a:buNone/>
            </a:pPr>
            <a:r>
              <a:rPr lang="en-US" altLang="zh-CN" dirty="0"/>
              <a:t>address  192.168.56.100</a:t>
            </a:r>
          </a:p>
          <a:p>
            <a:pPr marL="0" indent="0">
              <a:buNone/>
            </a:pPr>
            <a:r>
              <a:rPr lang="en-US" altLang="zh-CN" dirty="0"/>
              <a:t>netmask  255.255.255.0</a:t>
            </a:r>
          </a:p>
          <a:p>
            <a:pPr marL="0" indent="0">
              <a:buNone/>
            </a:pPr>
            <a:r>
              <a:rPr lang="en-US" altLang="zh-CN" dirty="0"/>
              <a:t>network  192.168.56.0</a:t>
            </a:r>
          </a:p>
          <a:p>
            <a:pPr marL="0" indent="0">
              <a:buNone/>
            </a:pPr>
            <a:r>
              <a:rPr lang="en-US" altLang="zh-CN" dirty="0"/>
              <a:t>broadcast 192.168.56.255</a:t>
            </a:r>
          </a:p>
          <a:p>
            <a:pPr marL="0" indent="0">
              <a:buNone/>
            </a:pPr>
            <a:r>
              <a:rPr lang="zh-CN" altLang="en-US" dirty="0"/>
              <a:t>网卡</a:t>
            </a:r>
            <a:r>
              <a:rPr lang="en-US" altLang="zh-CN" dirty="0"/>
              <a:t>ens38</a:t>
            </a:r>
            <a:r>
              <a:rPr lang="zh-CN" altLang="en-US" dirty="0"/>
              <a:t>设置成了固定</a:t>
            </a:r>
            <a:r>
              <a:rPr lang="en-US" altLang="zh-CN" dirty="0"/>
              <a:t>IP</a:t>
            </a:r>
            <a:r>
              <a:rPr lang="zh-CN" altLang="en-US" dirty="0"/>
              <a:t>：</a:t>
            </a:r>
            <a:r>
              <a:rPr lang="en-US" altLang="zh-CN" dirty="0"/>
              <a:t>192.168.56.100</a:t>
            </a:r>
            <a:r>
              <a:rPr lang="zh-CN" altLang="en-US" dirty="0"/>
              <a:t>。设置为</a:t>
            </a:r>
            <a:r>
              <a:rPr lang="en-US" altLang="zh-CN" dirty="0"/>
              <a:t>static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07185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2976C-C2B7-42FB-A761-1233CEB5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设置</a:t>
            </a:r>
            <a:r>
              <a:rPr lang="en-US" altLang="zh-CN" dirty="0"/>
              <a:t>master</a:t>
            </a:r>
            <a:r>
              <a:rPr lang="zh-CN" altLang="en-US" dirty="0"/>
              <a:t>服务器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69628F-E527-478E-8B9F-EACCC1124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6.3  </a:t>
            </a:r>
            <a:r>
              <a:rPr lang="zh-CN" altLang="en-US" dirty="0"/>
              <a:t>设置</a:t>
            </a:r>
            <a:r>
              <a:rPr lang="en-US" altLang="zh-CN" dirty="0"/>
              <a:t>·master</a:t>
            </a:r>
            <a:r>
              <a:rPr lang="zh-CN" altLang="en-US" dirty="0"/>
              <a:t>的</a:t>
            </a:r>
            <a:r>
              <a:rPr lang="en-US" altLang="zh-CN" dirty="0"/>
              <a:t>hostname</a:t>
            </a:r>
          </a:p>
          <a:p>
            <a:r>
              <a:rPr lang="zh-CN" altLang="en-US" dirty="0"/>
              <a:t>设置</a:t>
            </a:r>
            <a:r>
              <a:rPr lang="en-US" altLang="zh-CN" dirty="0"/>
              <a:t>master</a:t>
            </a:r>
            <a:r>
              <a:rPr lang="zh-CN" altLang="en-US" dirty="0"/>
              <a:t>的</a:t>
            </a:r>
            <a:r>
              <a:rPr lang="en-US" altLang="zh-CN" dirty="0"/>
              <a:t>HOSTNAME</a:t>
            </a:r>
            <a:r>
              <a:rPr lang="zh-CN" altLang="en-US" dirty="0"/>
              <a:t>（主机名）。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master</a:t>
            </a:r>
            <a:r>
              <a:rPr lang="zh-CN" altLang="en-US" dirty="0"/>
              <a:t>的“终端”程序中输入下列命令，编辑</a:t>
            </a:r>
            <a:r>
              <a:rPr lang="en-US" altLang="zh-CN" dirty="0"/>
              <a:t>hostname</a:t>
            </a:r>
            <a:r>
              <a:rPr lang="zh-CN" altLang="en-US" dirty="0"/>
              <a:t>主机名：</a:t>
            </a:r>
          </a:p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gedit</a:t>
            </a:r>
            <a:r>
              <a:rPr lang="en-US" altLang="zh-CN" dirty="0"/>
              <a:t> /</a:t>
            </a:r>
            <a:r>
              <a:rPr lang="en-US" altLang="zh-CN" dirty="0" err="1"/>
              <a:t>etc</a:t>
            </a:r>
            <a:r>
              <a:rPr lang="en-US" altLang="zh-CN" dirty="0"/>
              <a:t>/hostname</a:t>
            </a:r>
          </a:p>
          <a:p>
            <a:r>
              <a:rPr lang="zh-CN" altLang="en-US" dirty="0"/>
              <a:t>设置主机名为：</a:t>
            </a:r>
            <a:r>
              <a:rPr lang="en-US" altLang="zh-CN" dirty="0"/>
              <a:t>master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309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7F127-D4E2-4902-8214-777002C9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设置</a:t>
            </a:r>
            <a:r>
              <a:rPr lang="en-US" altLang="zh-CN" dirty="0"/>
              <a:t>master</a:t>
            </a:r>
            <a:r>
              <a:rPr lang="zh-CN" altLang="en-US" dirty="0"/>
              <a:t>服务器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09D49-C9E0-4201-8B46-2BB395773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6.4 </a:t>
            </a:r>
            <a:r>
              <a:rPr lang="zh-CN" altLang="en-US" dirty="0"/>
              <a:t>设置</a:t>
            </a:r>
            <a:r>
              <a:rPr lang="en-US" altLang="zh-CN" dirty="0"/>
              <a:t>hdfs-site.xml</a:t>
            </a:r>
          </a:p>
          <a:p>
            <a:r>
              <a:rPr lang="en-US" altLang="zh-CN" dirty="0"/>
              <a:t>hdfs-site.xml</a:t>
            </a:r>
            <a:r>
              <a:rPr lang="zh-CN" altLang="en-US" dirty="0"/>
              <a:t>用于设置</a:t>
            </a:r>
            <a:r>
              <a:rPr lang="en-US" altLang="zh-CN" dirty="0"/>
              <a:t>HDFS</a:t>
            </a:r>
            <a:r>
              <a:rPr lang="zh-CN" altLang="en-US" dirty="0"/>
              <a:t>分布式文件系统相关配置的设置。因为</a:t>
            </a:r>
            <a:r>
              <a:rPr lang="en-US" altLang="zh-CN" dirty="0"/>
              <a:t>master</a:t>
            </a:r>
            <a:r>
              <a:rPr lang="zh-CN" altLang="en-US" dirty="0"/>
              <a:t>现在只是单纯的</a:t>
            </a:r>
            <a:r>
              <a:rPr lang="en-US" altLang="zh-CN" dirty="0" err="1"/>
              <a:t>NameNode</a:t>
            </a:r>
            <a:r>
              <a:rPr lang="zh-CN" altLang="en-US" dirty="0"/>
              <a:t>，删除</a:t>
            </a:r>
            <a:r>
              <a:rPr lang="en-US" altLang="zh-CN" dirty="0" err="1"/>
              <a:t>DataNode</a:t>
            </a:r>
            <a:r>
              <a:rPr lang="zh-CN" altLang="en-US" dirty="0"/>
              <a:t>的</a:t>
            </a:r>
            <a:r>
              <a:rPr lang="en-US" altLang="zh-CN" dirty="0"/>
              <a:t>HDFS</a:t>
            </a:r>
            <a:r>
              <a:rPr lang="zh-CN" altLang="en-US" dirty="0"/>
              <a:t>设置，并加入</a:t>
            </a:r>
            <a:r>
              <a:rPr lang="en-US" altLang="zh-CN" dirty="0" err="1"/>
              <a:t>NameNode</a:t>
            </a:r>
            <a:r>
              <a:rPr lang="zh-CN" altLang="en-US" dirty="0"/>
              <a:t>的</a:t>
            </a:r>
            <a:r>
              <a:rPr lang="en-US" altLang="zh-CN" dirty="0"/>
              <a:t>HDFS</a:t>
            </a:r>
            <a:r>
              <a:rPr lang="zh-CN" altLang="en-US" dirty="0"/>
              <a:t>设置。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master</a:t>
            </a:r>
            <a:r>
              <a:rPr lang="zh-CN" altLang="en-US" dirty="0"/>
              <a:t>的“终端”程序中输入下列命令，编辑</a:t>
            </a:r>
            <a:r>
              <a:rPr lang="en-US" altLang="zh-CN" dirty="0"/>
              <a:t>hdfs-site.xml</a:t>
            </a:r>
            <a:r>
              <a:rPr lang="zh-CN" altLang="en-US" dirty="0"/>
              <a:t>：</a:t>
            </a:r>
          </a:p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gedit</a:t>
            </a:r>
            <a:r>
              <a:rPr lang="en-US" altLang="zh-CN" dirty="0"/>
              <a:t> 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hadoop</a:t>
            </a:r>
            <a:r>
              <a:rPr lang="en-US" altLang="zh-CN" dirty="0"/>
              <a:t>/hdfs-site.xml</a:t>
            </a:r>
          </a:p>
          <a:p>
            <a:r>
              <a:rPr lang="zh-CN" altLang="en-US" dirty="0"/>
              <a:t>输入如下内容，设置</a:t>
            </a:r>
            <a:r>
              <a:rPr lang="en-US" altLang="zh-CN" dirty="0" err="1"/>
              <a:t>NameNode</a:t>
            </a:r>
            <a:r>
              <a:rPr lang="en-US" altLang="zh-CN" dirty="0"/>
              <a:t> HDFS</a:t>
            </a:r>
            <a:r>
              <a:rPr lang="zh-CN" altLang="en-US" dirty="0"/>
              <a:t>存储目录：</a:t>
            </a:r>
          </a:p>
          <a:p>
            <a:r>
              <a:rPr lang="en-US" altLang="zh-CN" dirty="0"/>
              <a:t>&lt;property&gt;</a:t>
            </a:r>
          </a:p>
          <a:p>
            <a:r>
              <a:rPr lang="en-US" altLang="zh-CN" dirty="0"/>
              <a:t>    &lt;name&gt;</a:t>
            </a:r>
            <a:r>
              <a:rPr lang="en-US" altLang="zh-CN" dirty="0" err="1"/>
              <a:t>dfs.namenode.name.dir</a:t>
            </a:r>
            <a:r>
              <a:rPr lang="en-US" altLang="zh-CN" dirty="0"/>
              <a:t>&lt;/name&gt;</a:t>
            </a:r>
          </a:p>
          <a:p>
            <a:r>
              <a:rPr lang="en-US" altLang="zh-CN" dirty="0"/>
              <a:t>    &lt;value&gt;file:/usr/local/hadoop/hadoop_data/hdfs/namenode&lt;/value&gt;</a:t>
            </a:r>
          </a:p>
          <a:p>
            <a:r>
              <a:rPr lang="en-US" altLang="zh-CN" dirty="0"/>
              <a:t>  &lt;/property&gt;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794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7F127-D4E2-4902-8214-777002C9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设置</a:t>
            </a:r>
            <a:r>
              <a:rPr lang="en-US" altLang="zh-CN" dirty="0"/>
              <a:t>master</a:t>
            </a:r>
            <a:r>
              <a:rPr lang="zh-CN" altLang="en-US" dirty="0"/>
              <a:t>服务器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09D49-C9E0-4201-8B46-2BB395773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6.5 </a:t>
            </a:r>
            <a:r>
              <a:rPr lang="zh-CN" altLang="en-US" dirty="0"/>
              <a:t>编辑</a:t>
            </a:r>
            <a:r>
              <a:rPr lang="en-US" altLang="zh-CN" dirty="0"/>
              <a:t>masters</a:t>
            </a:r>
            <a:r>
              <a:rPr lang="zh-CN" altLang="en-US" dirty="0"/>
              <a:t>文件</a:t>
            </a:r>
          </a:p>
          <a:p>
            <a:r>
              <a:rPr lang="en-US" altLang="zh-CN" dirty="0"/>
              <a:t>masters</a:t>
            </a:r>
            <a:r>
              <a:rPr lang="zh-CN" altLang="en-US" dirty="0"/>
              <a:t>文件主要是告诉</a:t>
            </a:r>
            <a:r>
              <a:rPr lang="en-US" altLang="zh-CN" dirty="0"/>
              <a:t>Hadoop</a:t>
            </a:r>
            <a:r>
              <a:rPr lang="zh-CN" altLang="en-US" dirty="0"/>
              <a:t>系统哪一台服务器是</a:t>
            </a:r>
            <a:r>
              <a:rPr lang="en-US" altLang="zh-CN" dirty="0" err="1"/>
              <a:t>NameNode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master</a:t>
            </a:r>
            <a:r>
              <a:rPr lang="zh-CN" altLang="en-US" dirty="0"/>
              <a:t>的“终端”程序中输入下列命令，编辑</a:t>
            </a:r>
            <a:r>
              <a:rPr lang="en-US" altLang="zh-CN" dirty="0"/>
              <a:t>master</a:t>
            </a:r>
            <a:r>
              <a:rPr lang="zh-CN" altLang="en-US" dirty="0"/>
              <a:t>文件：</a:t>
            </a:r>
          </a:p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gedit</a:t>
            </a:r>
            <a:r>
              <a:rPr lang="en-US" altLang="zh-CN" dirty="0"/>
              <a:t> 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hadoop</a:t>
            </a:r>
            <a:r>
              <a:rPr lang="en-US" altLang="zh-CN" dirty="0"/>
              <a:t>/masters</a:t>
            </a:r>
          </a:p>
          <a:p>
            <a:r>
              <a:rPr lang="zh-CN" altLang="en-US" dirty="0"/>
              <a:t>设置</a:t>
            </a:r>
            <a:r>
              <a:rPr lang="en-US" altLang="zh-CN" dirty="0"/>
              <a:t>master</a:t>
            </a:r>
            <a:r>
              <a:rPr lang="zh-CN" altLang="en-US" dirty="0"/>
              <a:t>主机为：</a:t>
            </a:r>
            <a:r>
              <a:rPr lang="en-US" altLang="zh-CN" dirty="0"/>
              <a:t>master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06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7F127-D4E2-4902-8214-777002C9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设置</a:t>
            </a:r>
            <a:r>
              <a:rPr lang="en-US" altLang="zh-CN" dirty="0"/>
              <a:t>master</a:t>
            </a:r>
            <a:r>
              <a:rPr lang="zh-CN" altLang="en-US" dirty="0"/>
              <a:t>服务器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09D49-C9E0-4201-8B46-2BB395773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6.6  </a:t>
            </a:r>
            <a:r>
              <a:rPr lang="zh-CN" altLang="en-US" dirty="0"/>
              <a:t>编辑</a:t>
            </a:r>
            <a:r>
              <a:rPr lang="en-US" altLang="zh-CN" dirty="0"/>
              <a:t>slaves</a:t>
            </a:r>
            <a:r>
              <a:rPr lang="zh-CN" altLang="en-US" dirty="0"/>
              <a:t>文件</a:t>
            </a:r>
          </a:p>
          <a:p>
            <a:r>
              <a:rPr lang="en-US" altLang="zh-CN" dirty="0"/>
              <a:t>slaves</a:t>
            </a:r>
            <a:r>
              <a:rPr lang="zh-CN" altLang="en-US" dirty="0"/>
              <a:t>文件主要是告诉</a:t>
            </a:r>
            <a:r>
              <a:rPr lang="en-US" altLang="zh-CN" dirty="0"/>
              <a:t>Hadoop</a:t>
            </a:r>
            <a:r>
              <a:rPr lang="zh-CN" altLang="en-US" dirty="0"/>
              <a:t>系统哪些服务器是</a:t>
            </a:r>
            <a:r>
              <a:rPr lang="en-US" altLang="zh-CN" dirty="0" err="1"/>
              <a:t>DataNode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master</a:t>
            </a:r>
            <a:r>
              <a:rPr lang="zh-CN" altLang="en-US" dirty="0"/>
              <a:t>的“终端”程序中输入下列命令，编辑</a:t>
            </a:r>
            <a:r>
              <a:rPr lang="en-US" altLang="zh-CN" dirty="0"/>
              <a:t>slaves</a:t>
            </a:r>
            <a:r>
              <a:rPr lang="zh-CN" altLang="en-US" dirty="0"/>
              <a:t>文件：</a:t>
            </a:r>
          </a:p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gedit</a:t>
            </a:r>
            <a:r>
              <a:rPr lang="en-US" altLang="zh-CN" dirty="0"/>
              <a:t> 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hadoop</a:t>
            </a:r>
            <a:r>
              <a:rPr lang="en-US" altLang="zh-CN" dirty="0"/>
              <a:t>/slaves      workers</a:t>
            </a:r>
          </a:p>
          <a:p>
            <a:r>
              <a:rPr lang="zh-CN" altLang="en-US" dirty="0"/>
              <a:t>输入以下内容，设置三个数据服务器节点：</a:t>
            </a:r>
          </a:p>
          <a:p>
            <a:r>
              <a:rPr lang="en-US" altLang="zh-CN" dirty="0"/>
              <a:t>data1</a:t>
            </a:r>
          </a:p>
          <a:p>
            <a:r>
              <a:rPr lang="en-US" altLang="zh-CN" dirty="0"/>
              <a:t>data2</a:t>
            </a:r>
          </a:p>
          <a:p>
            <a:r>
              <a:rPr lang="en-US" altLang="zh-CN" dirty="0"/>
              <a:t>data3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389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7F127-D4E2-4902-8214-777002C9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master</a:t>
            </a:r>
            <a:r>
              <a:rPr lang="zh-CN" altLang="en-US" dirty="0"/>
              <a:t>连接到</a:t>
            </a:r>
            <a:r>
              <a:rPr lang="en-US" altLang="zh-CN" dirty="0"/>
              <a:t>data1</a:t>
            </a:r>
            <a:r>
              <a:rPr lang="zh-CN" altLang="en-US" dirty="0"/>
              <a:t>、</a:t>
            </a:r>
            <a:r>
              <a:rPr lang="en-US" altLang="zh-CN" dirty="0"/>
              <a:t>data2</a:t>
            </a:r>
            <a:r>
              <a:rPr lang="zh-CN" altLang="en-US" dirty="0"/>
              <a:t>、</a:t>
            </a:r>
            <a:r>
              <a:rPr lang="en-US" altLang="zh-CN" dirty="0"/>
              <a:t>data3</a:t>
            </a:r>
            <a:r>
              <a:rPr lang="zh-CN" altLang="en-US" dirty="0"/>
              <a:t>创建</a:t>
            </a:r>
            <a:r>
              <a:rPr lang="en-US" altLang="zh-CN" dirty="0"/>
              <a:t>HDFS</a:t>
            </a:r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09D49-C9E0-4201-8B46-2BB395773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NameNode</a:t>
            </a:r>
            <a:r>
              <a:rPr lang="zh-CN" altLang="en-US" dirty="0"/>
              <a:t>（</a:t>
            </a:r>
            <a:r>
              <a:rPr lang="en-US" altLang="zh-CN" dirty="0"/>
              <a:t>master)</a:t>
            </a:r>
            <a:r>
              <a:rPr lang="zh-CN" altLang="en-US" dirty="0"/>
              <a:t>的</a:t>
            </a:r>
            <a:r>
              <a:rPr lang="en-US" altLang="zh-CN" dirty="0"/>
              <a:t>SSH</a:t>
            </a:r>
            <a:r>
              <a:rPr lang="zh-CN" altLang="en-US" dirty="0"/>
              <a:t>连接到</a:t>
            </a:r>
            <a:r>
              <a:rPr lang="en-US" altLang="zh-CN" dirty="0" err="1"/>
              <a:t>DataNode</a:t>
            </a:r>
            <a:r>
              <a:rPr lang="zh-CN" altLang="en-US" dirty="0"/>
              <a:t>（</a:t>
            </a:r>
            <a:r>
              <a:rPr lang="en-US" altLang="zh-CN" dirty="0"/>
              <a:t>data1</a:t>
            </a:r>
            <a:r>
              <a:rPr lang="zh-CN" altLang="en-US" dirty="0"/>
              <a:t>、</a:t>
            </a:r>
            <a:r>
              <a:rPr lang="en-US" altLang="zh-CN" dirty="0"/>
              <a:t>data2</a:t>
            </a:r>
            <a:r>
              <a:rPr lang="zh-CN" altLang="en-US" dirty="0"/>
              <a:t>、</a:t>
            </a:r>
            <a:r>
              <a:rPr lang="en-US" altLang="zh-CN" dirty="0"/>
              <a:t>data3</a:t>
            </a:r>
            <a:r>
              <a:rPr lang="zh-CN" altLang="en-US" dirty="0"/>
              <a:t>），并创建</a:t>
            </a:r>
            <a:r>
              <a:rPr lang="en-US" altLang="zh-CN" dirty="0"/>
              <a:t>HDFS</a:t>
            </a:r>
            <a:r>
              <a:rPr lang="zh-CN" altLang="en-US" dirty="0"/>
              <a:t>相关目录。</a:t>
            </a:r>
            <a:endParaRPr lang="en-US" altLang="zh-CN" dirty="0"/>
          </a:p>
          <a:p>
            <a:r>
              <a:rPr lang="en-US" altLang="zh-CN" dirty="0"/>
              <a:t>7.1   </a:t>
            </a:r>
            <a:r>
              <a:rPr lang="zh-CN" altLang="en-US" dirty="0"/>
              <a:t>启动</a:t>
            </a:r>
            <a:r>
              <a:rPr lang="en-US" altLang="zh-CN" dirty="0"/>
              <a:t>master</a:t>
            </a:r>
            <a:r>
              <a:rPr lang="zh-CN" altLang="en-US" dirty="0"/>
              <a:t>、</a:t>
            </a:r>
            <a:r>
              <a:rPr lang="en-US" altLang="zh-CN" dirty="0"/>
              <a:t>data1</a:t>
            </a:r>
            <a:r>
              <a:rPr lang="zh-CN" altLang="en-US" dirty="0"/>
              <a:t>、</a:t>
            </a:r>
            <a:r>
              <a:rPr lang="en-US" altLang="zh-CN" dirty="0"/>
              <a:t>data2</a:t>
            </a:r>
            <a:r>
              <a:rPr lang="zh-CN" altLang="en-US" dirty="0"/>
              <a:t>、</a:t>
            </a:r>
            <a:r>
              <a:rPr lang="en-US" altLang="zh-CN" dirty="0"/>
              <a:t>data3</a:t>
            </a:r>
          </a:p>
          <a:p>
            <a:r>
              <a:rPr lang="en-US" altLang="zh-CN" dirty="0"/>
              <a:t>7.2  </a:t>
            </a:r>
            <a:r>
              <a:rPr lang="zh-CN" altLang="en-US" dirty="0"/>
              <a:t>启动</a:t>
            </a:r>
            <a:r>
              <a:rPr lang="en-US" altLang="zh-CN" dirty="0"/>
              <a:t>master </a:t>
            </a:r>
            <a:r>
              <a:rPr lang="zh-CN" altLang="en-US" dirty="0"/>
              <a:t>虚拟机终端程序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2289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7F127-D4E2-4902-8214-777002C9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396"/>
            <a:ext cx="10515600" cy="1325563"/>
          </a:xfrm>
        </p:spPr>
        <p:txBody>
          <a:bodyPr/>
          <a:lstStyle/>
          <a:p>
            <a:r>
              <a:rPr lang="en-US" altLang="zh-CN" dirty="0"/>
              <a:t>7. master</a:t>
            </a:r>
            <a:r>
              <a:rPr lang="zh-CN" altLang="en-US" dirty="0"/>
              <a:t>连接到</a:t>
            </a:r>
            <a:r>
              <a:rPr lang="en-US" altLang="zh-CN" dirty="0"/>
              <a:t>data1</a:t>
            </a:r>
            <a:r>
              <a:rPr lang="zh-CN" altLang="en-US" dirty="0"/>
              <a:t>、</a:t>
            </a:r>
            <a:r>
              <a:rPr lang="en-US" altLang="zh-CN" dirty="0"/>
              <a:t>data2</a:t>
            </a:r>
            <a:r>
              <a:rPr lang="zh-CN" altLang="en-US" dirty="0"/>
              <a:t>、</a:t>
            </a:r>
            <a:r>
              <a:rPr lang="en-US" altLang="zh-CN" dirty="0"/>
              <a:t>data3</a:t>
            </a:r>
            <a:r>
              <a:rPr lang="zh-CN" altLang="en-US" dirty="0"/>
              <a:t>创建</a:t>
            </a:r>
            <a:r>
              <a:rPr lang="en-US" altLang="zh-CN" dirty="0"/>
              <a:t>HDFS</a:t>
            </a:r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09D49-C9E0-4201-8B46-2BB395773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90688"/>
            <a:ext cx="12039599" cy="51673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7.3  </a:t>
            </a:r>
            <a:r>
              <a:rPr lang="zh-CN" altLang="en-US" dirty="0"/>
              <a:t>连接到</a:t>
            </a:r>
            <a:r>
              <a:rPr lang="en-US" altLang="zh-CN" dirty="0"/>
              <a:t>data1</a:t>
            </a:r>
            <a:r>
              <a:rPr lang="zh-CN" altLang="en-US" dirty="0"/>
              <a:t>虚拟机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master</a:t>
            </a:r>
            <a:r>
              <a:rPr lang="zh-CN" altLang="en-US" dirty="0"/>
              <a:t>的“终端”程序中输入下列命令，</a:t>
            </a:r>
            <a:r>
              <a:rPr lang="en-US" altLang="zh-CN" dirty="0"/>
              <a:t>master</a:t>
            </a:r>
            <a:r>
              <a:rPr lang="zh-CN" altLang="en-US" dirty="0"/>
              <a:t>通过</a:t>
            </a:r>
            <a:r>
              <a:rPr lang="en-US" altLang="zh-CN" dirty="0"/>
              <a:t>SSH</a:t>
            </a:r>
            <a:r>
              <a:rPr lang="zh-CN" altLang="en-US" dirty="0"/>
              <a:t>连接到</a:t>
            </a:r>
            <a:r>
              <a:rPr lang="en-US" altLang="zh-CN" dirty="0"/>
              <a:t>data1</a:t>
            </a:r>
            <a:r>
              <a:rPr lang="zh-CN" altLang="en-US" dirty="0"/>
              <a:t>虚拟机</a:t>
            </a:r>
            <a:r>
              <a:rPr lang="en-US" altLang="zh-CN" dirty="0"/>
              <a:t>: </a:t>
            </a:r>
          </a:p>
          <a:p>
            <a:r>
              <a:rPr lang="en-US" altLang="zh-CN" dirty="0" err="1"/>
              <a:t>ssh</a:t>
            </a:r>
            <a:r>
              <a:rPr lang="en-US" altLang="zh-CN" dirty="0"/>
              <a:t> data1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7.4  </a:t>
            </a:r>
            <a:r>
              <a:rPr lang="zh-CN" altLang="zh-CN" dirty="0"/>
              <a:t>登录</a:t>
            </a:r>
            <a:r>
              <a:rPr lang="en-US" altLang="zh-CN" dirty="0"/>
              <a:t>data1</a:t>
            </a:r>
            <a:r>
              <a:rPr lang="zh-CN" altLang="zh-CN" dirty="0"/>
              <a:t>后，将在</a:t>
            </a:r>
            <a:r>
              <a:rPr lang="en-US" altLang="zh-CN" dirty="0"/>
              <a:t>data1</a:t>
            </a:r>
            <a:r>
              <a:rPr lang="zh-CN" altLang="zh-CN" dirty="0"/>
              <a:t>创建</a:t>
            </a:r>
            <a:r>
              <a:rPr lang="en-US" altLang="zh-CN" dirty="0"/>
              <a:t>HDFS</a:t>
            </a:r>
            <a:r>
              <a:rPr lang="zh-CN" altLang="zh-CN" dirty="0"/>
              <a:t>相关目录如下。</a:t>
            </a:r>
          </a:p>
          <a:p>
            <a:r>
              <a:rPr lang="zh-CN" altLang="zh-CN" dirty="0"/>
              <a:t>在</a:t>
            </a:r>
            <a:r>
              <a:rPr lang="en-US" altLang="zh-CN" dirty="0"/>
              <a:t>master</a:t>
            </a:r>
            <a:r>
              <a:rPr lang="zh-CN" altLang="zh-CN" dirty="0"/>
              <a:t>的</a:t>
            </a:r>
            <a:r>
              <a:rPr lang="en-US" altLang="zh-CN" dirty="0"/>
              <a:t>“</a:t>
            </a:r>
            <a:r>
              <a:rPr lang="zh-CN" altLang="zh-CN" dirty="0"/>
              <a:t>终端</a:t>
            </a:r>
            <a:r>
              <a:rPr lang="en-US" altLang="zh-CN" dirty="0"/>
              <a:t>”</a:t>
            </a:r>
            <a:r>
              <a:rPr lang="zh-CN" altLang="zh-CN" dirty="0"/>
              <a:t>程序中输入下列命令</a:t>
            </a:r>
            <a:r>
              <a:rPr lang="en-US" altLang="zh-CN" dirty="0"/>
              <a:t>:</a:t>
            </a:r>
            <a:endParaRPr lang="zh-CN" altLang="zh-CN" dirty="0"/>
          </a:p>
          <a:p>
            <a:pPr lvl="0"/>
            <a:r>
              <a:rPr lang="zh-CN" altLang="zh-CN" dirty="0"/>
              <a:t>删除</a:t>
            </a:r>
            <a:r>
              <a:rPr lang="en-US" altLang="zh-CN" dirty="0" err="1"/>
              <a:t>hdfs</a:t>
            </a:r>
            <a:r>
              <a:rPr lang="zh-CN" altLang="zh-CN" dirty="0"/>
              <a:t>所有目录</a:t>
            </a:r>
            <a:r>
              <a:rPr lang="en-US" altLang="zh-CN" dirty="0"/>
              <a:t>: </a:t>
            </a:r>
            <a:r>
              <a:rPr lang="en-US" altLang="zh-CN" dirty="0" err="1"/>
              <a:t>sudo</a:t>
            </a:r>
            <a:r>
              <a:rPr lang="en-US" altLang="zh-CN" dirty="0"/>
              <a:t> rm -rf 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hadoop_data</a:t>
            </a:r>
            <a:r>
              <a:rPr lang="en-US" altLang="zh-CN" dirty="0"/>
              <a:t>/</a:t>
            </a:r>
            <a:r>
              <a:rPr lang="en-US" altLang="zh-CN" dirty="0" err="1"/>
              <a:t>hdfs</a:t>
            </a:r>
            <a:endParaRPr lang="zh-CN" altLang="zh-CN" dirty="0"/>
          </a:p>
          <a:p>
            <a:pPr lvl="0"/>
            <a:r>
              <a:rPr lang="zh-CN" altLang="zh-CN" dirty="0"/>
              <a:t>创建</a:t>
            </a:r>
            <a:r>
              <a:rPr lang="en-US" altLang="zh-CN" dirty="0" err="1"/>
              <a:t>DataNode</a:t>
            </a:r>
            <a:r>
              <a:rPr lang="zh-CN" altLang="zh-CN" dirty="0"/>
              <a:t>存储目录</a:t>
            </a:r>
            <a:r>
              <a:rPr lang="en-US" altLang="zh-CN" dirty="0"/>
              <a:t>: </a:t>
            </a:r>
            <a:r>
              <a:rPr lang="en-US" altLang="zh-CN" dirty="0" err="1"/>
              <a:t>mkdir</a:t>
            </a:r>
            <a:r>
              <a:rPr lang="en-US" altLang="zh-CN" dirty="0"/>
              <a:t> -p 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hadoop_data</a:t>
            </a:r>
            <a:r>
              <a:rPr lang="en-US" altLang="zh-CN" dirty="0"/>
              <a:t>/</a:t>
            </a:r>
            <a:r>
              <a:rPr lang="en-US" altLang="zh-CN" dirty="0" err="1"/>
              <a:t>hdfs</a:t>
            </a:r>
            <a:r>
              <a:rPr lang="en-US" altLang="zh-CN" dirty="0"/>
              <a:t>/</a:t>
            </a:r>
            <a:r>
              <a:rPr lang="en-US" altLang="zh-CN" dirty="0" err="1"/>
              <a:t>datanode</a:t>
            </a:r>
            <a:endParaRPr lang="zh-CN" altLang="zh-CN" dirty="0"/>
          </a:p>
          <a:p>
            <a:pPr lvl="0"/>
            <a:r>
              <a:rPr lang="zh-CN" altLang="zh-CN" dirty="0"/>
              <a:t>将目录的所有者更改为</a:t>
            </a:r>
            <a:r>
              <a:rPr lang="en-US" altLang="zh-CN" dirty="0" err="1"/>
              <a:t>hduser</a:t>
            </a:r>
            <a:r>
              <a:rPr lang="en-US" altLang="zh-CN" dirty="0"/>
              <a:t>: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chown</a:t>
            </a:r>
            <a:r>
              <a:rPr lang="en-US" altLang="zh-CN" dirty="0"/>
              <a:t> -R </a:t>
            </a:r>
            <a:r>
              <a:rPr lang="en-US" altLang="zh-CN" dirty="0" err="1"/>
              <a:t>hduser:hduser</a:t>
            </a:r>
            <a:r>
              <a:rPr lang="en-US" altLang="zh-CN" dirty="0"/>
              <a:t> 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hadoop</a:t>
            </a:r>
            <a:endParaRPr lang="en-US" altLang="zh-CN" dirty="0"/>
          </a:p>
          <a:p>
            <a:pPr lvl="0"/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7.5  </a:t>
            </a:r>
            <a:r>
              <a:rPr lang="zh-CN" altLang="zh-CN" dirty="0"/>
              <a:t>中断</a:t>
            </a:r>
            <a:r>
              <a:rPr lang="en-US" altLang="zh-CN" dirty="0"/>
              <a:t>data1</a:t>
            </a:r>
            <a:r>
              <a:rPr lang="zh-CN" altLang="zh-CN" dirty="0"/>
              <a:t>连接，回到</a:t>
            </a:r>
            <a:r>
              <a:rPr lang="en-US" altLang="zh-CN" dirty="0"/>
              <a:t>master</a:t>
            </a:r>
            <a:r>
              <a:rPr lang="zh-CN" altLang="zh-CN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exit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07598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7F127-D4E2-4902-8214-777002C9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master</a:t>
            </a:r>
            <a:r>
              <a:rPr lang="zh-CN" altLang="en-US" dirty="0"/>
              <a:t>连接到</a:t>
            </a:r>
            <a:r>
              <a:rPr lang="en-US" altLang="zh-CN" dirty="0"/>
              <a:t>data1</a:t>
            </a:r>
            <a:r>
              <a:rPr lang="zh-CN" altLang="en-US" dirty="0"/>
              <a:t>、</a:t>
            </a:r>
            <a:r>
              <a:rPr lang="en-US" altLang="zh-CN" dirty="0"/>
              <a:t>data2</a:t>
            </a:r>
            <a:r>
              <a:rPr lang="zh-CN" altLang="en-US" dirty="0"/>
              <a:t>、</a:t>
            </a:r>
            <a:r>
              <a:rPr lang="en-US" altLang="zh-CN" dirty="0"/>
              <a:t>data3</a:t>
            </a:r>
            <a:r>
              <a:rPr lang="zh-CN" altLang="en-US" dirty="0"/>
              <a:t>创建</a:t>
            </a:r>
            <a:r>
              <a:rPr lang="en-US" altLang="zh-CN" dirty="0"/>
              <a:t>HDFS</a:t>
            </a:r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09D49-C9E0-4201-8B46-2BB395773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489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7.6  master  SSH </a:t>
            </a:r>
            <a:r>
              <a:rPr lang="zh-CN" altLang="en-US" dirty="0"/>
              <a:t>连接到</a:t>
            </a:r>
            <a:r>
              <a:rPr lang="en-US" altLang="zh-CN" dirty="0"/>
              <a:t>data2</a:t>
            </a:r>
            <a:r>
              <a:rPr lang="zh-CN" altLang="en-US" dirty="0"/>
              <a:t>虚拟机，创建</a:t>
            </a:r>
            <a:r>
              <a:rPr lang="en-US" altLang="zh-CN" dirty="0"/>
              <a:t>HDFS</a:t>
            </a:r>
            <a:r>
              <a:rPr lang="zh-CN" altLang="en-US" dirty="0"/>
              <a:t>相关目录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master</a:t>
            </a:r>
            <a:r>
              <a:rPr lang="zh-CN" altLang="en-US" dirty="0"/>
              <a:t>的“终端”程序中输入下列命令，</a:t>
            </a:r>
            <a:r>
              <a:rPr lang="en-US" altLang="zh-CN" dirty="0"/>
              <a:t>master</a:t>
            </a:r>
            <a:r>
              <a:rPr lang="zh-CN" altLang="en-US" dirty="0"/>
              <a:t>通过</a:t>
            </a:r>
            <a:r>
              <a:rPr lang="en-US" altLang="zh-CN" dirty="0"/>
              <a:t>SSH</a:t>
            </a:r>
            <a:r>
              <a:rPr lang="zh-CN" altLang="en-US" dirty="0"/>
              <a:t>连接到</a:t>
            </a:r>
            <a:r>
              <a:rPr lang="en-US" altLang="zh-CN" dirty="0"/>
              <a:t>data2</a:t>
            </a:r>
            <a:r>
              <a:rPr lang="zh-CN" altLang="en-US" dirty="0"/>
              <a:t>虚拟机</a:t>
            </a:r>
            <a:r>
              <a:rPr lang="en-US" altLang="zh-CN" dirty="0"/>
              <a:t>: </a:t>
            </a:r>
          </a:p>
          <a:p>
            <a:r>
              <a:rPr lang="en-US" altLang="zh-CN" dirty="0" err="1"/>
              <a:t>ssh</a:t>
            </a:r>
            <a:r>
              <a:rPr lang="en-US" altLang="zh-CN" dirty="0"/>
              <a:t> data2</a:t>
            </a:r>
          </a:p>
          <a:p>
            <a:r>
              <a:rPr lang="zh-CN" altLang="en-US" dirty="0"/>
              <a:t>登录</a:t>
            </a:r>
            <a:r>
              <a:rPr lang="en-US" altLang="zh-CN" dirty="0"/>
              <a:t>data2</a:t>
            </a:r>
            <a:r>
              <a:rPr lang="zh-CN" altLang="en-US" dirty="0"/>
              <a:t>后，将在</a:t>
            </a:r>
            <a:r>
              <a:rPr lang="en-US" altLang="zh-CN" dirty="0"/>
              <a:t>data2</a:t>
            </a:r>
            <a:r>
              <a:rPr lang="zh-CN" altLang="en-US" dirty="0"/>
              <a:t>创建</a:t>
            </a:r>
            <a:r>
              <a:rPr lang="en-US" altLang="zh-CN" dirty="0"/>
              <a:t>HDFS</a:t>
            </a:r>
            <a:r>
              <a:rPr lang="zh-CN" altLang="en-US" dirty="0"/>
              <a:t>相关目录如下。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master</a:t>
            </a:r>
            <a:r>
              <a:rPr lang="zh-CN" altLang="en-US" dirty="0"/>
              <a:t>的“终端”程序中输入下列命令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	</a:t>
            </a:r>
            <a:r>
              <a:rPr lang="zh-CN" altLang="en-US" dirty="0"/>
              <a:t>删除</a:t>
            </a:r>
            <a:r>
              <a:rPr lang="en-US" altLang="zh-CN" dirty="0" err="1"/>
              <a:t>hdfs</a:t>
            </a:r>
            <a:r>
              <a:rPr lang="zh-CN" altLang="en-US" dirty="0"/>
              <a:t>所有目录</a:t>
            </a:r>
            <a:r>
              <a:rPr lang="en-US" altLang="zh-CN" dirty="0"/>
              <a:t>: </a:t>
            </a:r>
            <a:r>
              <a:rPr lang="en-US" altLang="zh-CN" dirty="0" err="1"/>
              <a:t>sudo</a:t>
            </a:r>
            <a:r>
              <a:rPr lang="en-US" altLang="zh-CN" dirty="0"/>
              <a:t> rm -rf 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hadoop_data</a:t>
            </a:r>
            <a:r>
              <a:rPr lang="en-US" altLang="zh-CN" dirty="0"/>
              <a:t>/</a:t>
            </a:r>
            <a:r>
              <a:rPr lang="en-US" altLang="zh-CN" dirty="0" err="1"/>
              <a:t>hdfs</a:t>
            </a:r>
            <a:endParaRPr lang="en-US" altLang="zh-CN" dirty="0"/>
          </a:p>
          <a:p>
            <a:r>
              <a:rPr lang="en-US" altLang="zh-CN" dirty="0"/>
              <a:t>	</a:t>
            </a:r>
            <a:r>
              <a:rPr lang="zh-CN" altLang="en-US" dirty="0"/>
              <a:t>创建</a:t>
            </a:r>
            <a:r>
              <a:rPr lang="en-US" altLang="zh-CN" dirty="0" err="1"/>
              <a:t>DataNode</a:t>
            </a:r>
            <a:r>
              <a:rPr lang="zh-CN" altLang="en-US" dirty="0"/>
              <a:t>存储目录</a:t>
            </a:r>
            <a:r>
              <a:rPr lang="en-US" altLang="zh-CN" dirty="0"/>
              <a:t>: </a:t>
            </a:r>
            <a:r>
              <a:rPr lang="en-US" altLang="zh-CN" dirty="0" err="1"/>
              <a:t>mkdir</a:t>
            </a:r>
            <a:r>
              <a:rPr lang="en-US" altLang="zh-CN" dirty="0"/>
              <a:t> -p 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hadoop_data</a:t>
            </a:r>
            <a:r>
              <a:rPr lang="en-US" altLang="zh-CN" dirty="0"/>
              <a:t>/</a:t>
            </a:r>
            <a:r>
              <a:rPr lang="en-US" altLang="zh-CN" dirty="0" err="1"/>
              <a:t>hdfs</a:t>
            </a:r>
            <a:r>
              <a:rPr lang="en-US" altLang="zh-CN" dirty="0"/>
              <a:t>/</a:t>
            </a:r>
            <a:r>
              <a:rPr lang="en-US" altLang="zh-CN" dirty="0" err="1"/>
              <a:t>datanode</a:t>
            </a:r>
            <a:endParaRPr lang="en-US" altLang="zh-CN" dirty="0"/>
          </a:p>
          <a:p>
            <a:r>
              <a:rPr lang="en-US" altLang="zh-CN" dirty="0"/>
              <a:t>	</a:t>
            </a:r>
            <a:r>
              <a:rPr lang="zh-CN" altLang="en-US" dirty="0"/>
              <a:t>将目录的所有者更改为</a:t>
            </a:r>
            <a:r>
              <a:rPr lang="en-US" altLang="zh-CN" dirty="0" err="1"/>
              <a:t>hduser</a:t>
            </a:r>
            <a:r>
              <a:rPr lang="en-US" altLang="zh-CN" dirty="0"/>
              <a:t>: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chown</a:t>
            </a:r>
            <a:r>
              <a:rPr lang="en-US" altLang="zh-CN" dirty="0"/>
              <a:t> -R </a:t>
            </a:r>
            <a:r>
              <a:rPr lang="en-US" altLang="zh-CN" dirty="0" err="1"/>
              <a:t>hduser:hduser</a:t>
            </a:r>
            <a:r>
              <a:rPr lang="en-US" altLang="zh-CN" dirty="0"/>
              <a:t> 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hadoop</a:t>
            </a:r>
            <a:endParaRPr lang="en-US" altLang="zh-CN" dirty="0"/>
          </a:p>
          <a:p>
            <a:r>
              <a:rPr lang="zh-CN" altLang="en-US" dirty="0"/>
              <a:t>中断</a:t>
            </a:r>
            <a:r>
              <a:rPr lang="en-US" altLang="zh-CN" dirty="0"/>
              <a:t>data2</a:t>
            </a:r>
            <a:r>
              <a:rPr lang="zh-CN" altLang="en-US" dirty="0"/>
              <a:t>连接，回到</a:t>
            </a:r>
            <a:r>
              <a:rPr lang="en-US" altLang="zh-CN" dirty="0"/>
              <a:t>master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执行命令：</a:t>
            </a:r>
            <a:r>
              <a:rPr lang="en-US" altLang="zh-CN" dirty="0"/>
              <a:t>exit</a:t>
            </a:r>
            <a:r>
              <a:rPr lang="zh-CN" altLang="en-US" dirty="0"/>
              <a:t>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1093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7F127-D4E2-4902-8214-777002C9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master</a:t>
            </a:r>
            <a:r>
              <a:rPr lang="zh-CN" altLang="en-US" dirty="0"/>
              <a:t>连接到</a:t>
            </a:r>
            <a:r>
              <a:rPr lang="en-US" altLang="zh-CN" dirty="0"/>
              <a:t>data1</a:t>
            </a:r>
            <a:r>
              <a:rPr lang="zh-CN" altLang="en-US" dirty="0"/>
              <a:t>、</a:t>
            </a:r>
            <a:r>
              <a:rPr lang="en-US" altLang="zh-CN" dirty="0"/>
              <a:t>data2</a:t>
            </a:r>
            <a:r>
              <a:rPr lang="zh-CN" altLang="en-US" dirty="0"/>
              <a:t>、</a:t>
            </a:r>
            <a:r>
              <a:rPr lang="en-US" altLang="zh-CN" dirty="0"/>
              <a:t>data3</a:t>
            </a:r>
            <a:r>
              <a:rPr lang="zh-CN" altLang="en-US" dirty="0"/>
              <a:t>创建</a:t>
            </a:r>
            <a:r>
              <a:rPr lang="en-US" altLang="zh-CN" dirty="0"/>
              <a:t>HDFS</a:t>
            </a:r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09D49-C9E0-4201-8B46-2BB395773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7.7  master  SSH</a:t>
            </a:r>
            <a:r>
              <a:rPr lang="zh-CN" altLang="en-US" dirty="0"/>
              <a:t>连接到</a:t>
            </a:r>
            <a:r>
              <a:rPr lang="en-US" altLang="zh-CN" dirty="0"/>
              <a:t>data3</a:t>
            </a:r>
            <a:r>
              <a:rPr lang="zh-CN" altLang="en-US" dirty="0"/>
              <a:t>虚拟机，创建</a:t>
            </a:r>
            <a:r>
              <a:rPr lang="en-US" altLang="zh-CN" dirty="0"/>
              <a:t>HDFS</a:t>
            </a:r>
            <a:r>
              <a:rPr lang="zh-CN" altLang="en-US" dirty="0"/>
              <a:t>相关目录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master</a:t>
            </a:r>
            <a:r>
              <a:rPr lang="zh-CN" altLang="en-US" dirty="0"/>
              <a:t>的“终端”程序中输入下列命令，</a:t>
            </a:r>
            <a:r>
              <a:rPr lang="en-US" altLang="zh-CN" dirty="0"/>
              <a:t>master</a:t>
            </a:r>
            <a:r>
              <a:rPr lang="zh-CN" altLang="en-US" dirty="0"/>
              <a:t>通过</a:t>
            </a:r>
            <a:r>
              <a:rPr lang="en-US" altLang="zh-CN" dirty="0"/>
              <a:t>SSH</a:t>
            </a:r>
            <a:r>
              <a:rPr lang="zh-CN" altLang="en-US" dirty="0"/>
              <a:t>连接到</a:t>
            </a:r>
            <a:r>
              <a:rPr lang="en-US" altLang="zh-CN" dirty="0"/>
              <a:t>data3</a:t>
            </a:r>
            <a:r>
              <a:rPr lang="zh-CN" altLang="en-US" dirty="0"/>
              <a:t>虚拟机</a:t>
            </a:r>
            <a:r>
              <a:rPr lang="en-US" altLang="zh-CN" dirty="0"/>
              <a:t>: </a:t>
            </a:r>
          </a:p>
          <a:p>
            <a:r>
              <a:rPr lang="en-US" altLang="zh-CN" dirty="0" err="1"/>
              <a:t>ssh</a:t>
            </a:r>
            <a:r>
              <a:rPr lang="en-US" altLang="zh-CN" dirty="0"/>
              <a:t> data3</a:t>
            </a:r>
          </a:p>
          <a:p>
            <a:r>
              <a:rPr lang="zh-CN" altLang="en-US" dirty="0"/>
              <a:t>登录</a:t>
            </a:r>
            <a:r>
              <a:rPr lang="en-US" altLang="zh-CN" dirty="0"/>
              <a:t>data3</a:t>
            </a:r>
            <a:r>
              <a:rPr lang="zh-CN" altLang="en-US" dirty="0"/>
              <a:t>后，将在</a:t>
            </a:r>
            <a:r>
              <a:rPr lang="en-US" altLang="zh-CN" dirty="0"/>
              <a:t>data3</a:t>
            </a:r>
            <a:r>
              <a:rPr lang="zh-CN" altLang="en-US" dirty="0"/>
              <a:t>创建</a:t>
            </a:r>
            <a:r>
              <a:rPr lang="en-US" altLang="zh-CN" dirty="0"/>
              <a:t>HDFS</a:t>
            </a:r>
            <a:r>
              <a:rPr lang="zh-CN" altLang="en-US" dirty="0"/>
              <a:t>相关目录如下。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master</a:t>
            </a:r>
            <a:r>
              <a:rPr lang="zh-CN" altLang="en-US" dirty="0"/>
              <a:t>的“终端”程序中输入下列命令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	</a:t>
            </a:r>
            <a:r>
              <a:rPr lang="zh-CN" altLang="en-US" dirty="0"/>
              <a:t>删除</a:t>
            </a:r>
            <a:r>
              <a:rPr lang="en-US" altLang="zh-CN" dirty="0" err="1"/>
              <a:t>hdfs</a:t>
            </a:r>
            <a:r>
              <a:rPr lang="zh-CN" altLang="en-US" dirty="0"/>
              <a:t>所有目录</a:t>
            </a:r>
            <a:r>
              <a:rPr lang="en-US" altLang="zh-CN" dirty="0"/>
              <a:t>: </a:t>
            </a:r>
            <a:r>
              <a:rPr lang="en-US" altLang="zh-CN" dirty="0" err="1"/>
              <a:t>sudo</a:t>
            </a:r>
            <a:r>
              <a:rPr lang="en-US" altLang="zh-CN" dirty="0"/>
              <a:t> rm -rf 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hadoop_data</a:t>
            </a:r>
            <a:r>
              <a:rPr lang="en-US" altLang="zh-CN" dirty="0"/>
              <a:t>/</a:t>
            </a:r>
            <a:r>
              <a:rPr lang="en-US" altLang="zh-CN" dirty="0" err="1"/>
              <a:t>hdfs</a:t>
            </a:r>
            <a:endParaRPr lang="en-US" altLang="zh-CN" dirty="0"/>
          </a:p>
          <a:p>
            <a:r>
              <a:rPr lang="en-US" altLang="zh-CN" dirty="0"/>
              <a:t>	</a:t>
            </a:r>
            <a:r>
              <a:rPr lang="zh-CN" altLang="en-US" dirty="0"/>
              <a:t>创建</a:t>
            </a:r>
            <a:r>
              <a:rPr lang="en-US" altLang="zh-CN" dirty="0" err="1"/>
              <a:t>DataNode</a:t>
            </a:r>
            <a:r>
              <a:rPr lang="zh-CN" altLang="en-US" dirty="0"/>
              <a:t>存储目录</a:t>
            </a:r>
            <a:r>
              <a:rPr lang="en-US" altLang="zh-CN" dirty="0"/>
              <a:t>: </a:t>
            </a:r>
            <a:r>
              <a:rPr lang="en-US" altLang="zh-CN" dirty="0" err="1"/>
              <a:t>mkdir</a:t>
            </a:r>
            <a:r>
              <a:rPr lang="en-US" altLang="zh-CN" dirty="0"/>
              <a:t> -p 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hadoop_data</a:t>
            </a:r>
            <a:r>
              <a:rPr lang="en-US" altLang="zh-CN" dirty="0"/>
              <a:t>/</a:t>
            </a:r>
            <a:r>
              <a:rPr lang="en-US" altLang="zh-CN" dirty="0" err="1"/>
              <a:t>hdfs</a:t>
            </a:r>
            <a:r>
              <a:rPr lang="en-US" altLang="zh-CN" dirty="0"/>
              <a:t>/</a:t>
            </a:r>
            <a:r>
              <a:rPr lang="en-US" altLang="zh-CN" dirty="0" err="1"/>
              <a:t>datanode</a:t>
            </a:r>
            <a:endParaRPr lang="en-US" altLang="zh-CN" dirty="0"/>
          </a:p>
          <a:p>
            <a:r>
              <a:rPr lang="en-US" altLang="zh-CN" dirty="0"/>
              <a:t>	</a:t>
            </a:r>
            <a:r>
              <a:rPr lang="zh-CN" altLang="en-US" dirty="0"/>
              <a:t>将目录的所有者更改为</a:t>
            </a:r>
            <a:r>
              <a:rPr lang="en-US" altLang="zh-CN" dirty="0" err="1"/>
              <a:t>hduser</a:t>
            </a:r>
            <a:r>
              <a:rPr lang="en-US" altLang="zh-CN" dirty="0"/>
              <a:t>: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chown</a:t>
            </a:r>
            <a:r>
              <a:rPr lang="en-US" altLang="zh-CN" dirty="0"/>
              <a:t> -R </a:t>
            </a:r>
            <a:r>
              <a:rPr lang="en-US" altLang="zh-CN" dirty="0" err="1"/>
              <a:t>hduser:hduser</a:t>
            </a:r>
            <a:r>
              <a:rPr lang="en-US" altLang="zh-CN" dirty="0"/>
              <a:t> 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hadoop</a:t>
            </a:r>
            <a:endParaRPr lang="en-US" altLang="zh-CN" dirty="0"/>
          </a:p>
          <a:p>
            <a:r>
              <a:rPr lang="zh-CN" altLang="en-US" dirty="0"/>
              <a:t>中断</a:t>
            </a:r>
            <a:r>
              <a:rPr lang="en-US" altLang="zh-CN" dirty="0"/>
              <a:t>data3</a:t>
            </a:r>
            <a:r>
              <a:rPr lang="zh-CN" altLang="en-US" dirty="0"/>
              <a:t>连接，回到</a:t>
            </a:r>
            <a:r>
              <a:rPr lang="en-US" altLang="zh-CN" dirty="0"/>
              <a:t>master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执行命令：</a:t>
            </a:r>
            <a:r>
              <a:rPr lang="en-US" altLang="zh-CN" dirty="0"/>
              <a:t>exit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75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F772B-4CDD-439E-89E7-FF7BC961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82"/>
            <a:ext cx="10515600" cy="1066161"/>
          </a:xfrm>
        </p:spPr>
        <p:txBody>
          <a:bodyPr/>
          <a:lstStyle/>
          <a:p>
            <a:r>
              <a:rPr lang="zh-CN" altLang="en-US" dirty="0"/>
              <a:t>多节点</a:t>
            </a:r>
            <a:r>
              <a:rPr lang="en-US" altLang="zh-CN" dirty="0"/>
              <a:t>Install Hadoop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4D152-68B5-46B2-8DD5-7C77A23C1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18097"/>
            <a:ext cx="10515600" cy="484086"/>
          </a:xfrm>
        </p:spPr>
        <p:txBody>
          <a:bodyPr/>
          <a:lstStyle/>
          <a:p>
            <a:r>
              <a:rPr lang="en-US" altLang="zh-CN" dirty="0"/>
              <a:t>Hadoop Multi-Node Cluster</a:t>
            </a:r>
            <a:r>
              <a:rPr lang="zh-CN" altLang="en-US" dirty="0"/>
              <a:t>架构示意图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5DF178-0579-43AA-802B-184F36D0A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7776"/>
            <a:ext cx="9126179" cy="476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20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7F127-D4E2-4902-8214-777002C9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创建并格式化</a:t>
            </a:r>
            <a:r>
              <a:rPr lang="en-US" altLang="zh-CN" dirty="0" err="1"/>
              <a:t>NameNode</a:t>
            </a:r>
            <a:r>
              <a:rPr lang="en-US" altLang="zh-CN" dirty="0"/>
              <a:t> HDFS</a:t>
            </a:r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09D49-C9E0-4201-8B46-2BB395773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8.1  </a:t>
            </a:r>
            <a:r>
              <a:rPr lang="zh-CN" altLang="en-US" dirty="0"/>
              <a:t>重新创建</a:t>
            </a:r>
            <a:r>
              <a:rPr lang="en-US" altLang="zh-CN" dirty="0" err="1"/>
              <a:t>NameNode</a:t>
            </a:r>
            <a:r>
              <a:rPr lang="en-US" altLang="zh-CN" dirty="0"/>
              <a:t> HDFS</a:t>
            </a:r>
            <a:r>
              <a:rPr lang="zh-CN" altLang="en-US" dirty="0"/>
              <a:t>目录</a:t>
            </a:r>
          </a:p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master</a:t>
            </a:r>
            <a:r>
              <a:rPr lang="zh-CN" altLang="en-US" dirty="0"/>
              <a:t>的“终端”程序中输入下列命令，创建</a:t>
            </a:r>
            <a:r>
              <a:rPr lang="en-US" altLang="zh-CN" dirty="0" err="1"/>
              <a:t>NameNode</a:t>
            </a:r>
            <a:r>
              <a:rPr lang="en-US" altLang="zh-CN" dirty="0"/>
              <a:t> HDFS</a:t>
            </a:r>
            <a:r>
              <a:rPr lang="zh-CN" altLang="en-US" dirty="0"/>
              <a:t>目录：</a:t>
            </a:r>
          </a:p>
          <a:p>
            <a:r>
              <a:rPr lang="zh-CN" altLang="en-US" dirty="0"/>
              <a:t>	删除之前的</a:t>
            </a:r>
            <a:r>
              <a:rPr lang="en-US" altLang="zh-CN" dirty="0"/>
              <a:t>HDFS</a:t>
            </a:r>
            <a:r>
              <a:rPr lang="zh-CN" altLang="en-US" dirty="0"/>
              <a:t>目录：</a:t>
            </a:r>
            <a:r>
              <a:rPr lang="en-US" altLang="zh-CN" dirty="0" err="1"/>
              <a:t>sudo</a:t>
            </a:r>
            <a:r>
              <a:rPr lang="en-US" altLang="zh-CN" dirty="0"/>
              <a:t> rm -rf 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hadoop_data</a:t>
            </a:r>
            <a:r>
              <a:rPr lang="en-US" altLang="zh-CN" dirty="0"/>
              <a:t>/</a:t>
            </a:r>
            <a:r>
              <a:rPr lang="en-US" altLang="zh-CN" dirty="0" err="1"/>
              <a:t>hdfs</a:t>
            </a:r>
            <a:endParaRPr lang="en-US" altLang="zh-CN" dirty="0"/>
          </a:p>
          <a:p>
            <a:r>
              <a:rPr lang="en-US" altLang="zh-CN" dirty="0"/>
              <a:t>	</a:t>
            </a:r>
            <a:r>
              <a:rPr lang="zh-CN" altLang="en-US" dirty="0"/>
              <a:t>创建</a:t>
            </a:r>
            <a:r>
              <a:rPr lang="en-US" altLang="zh-CN" dirty="0" err="1"/>
              <a:t>NameNode</a:t>
            </a:r>
            <a:r>
              <a:rPr lang="zh-CN" altLang="en-US" dirty="0"/>
              <a:t>目录：</a:t>
            </a:r>
            <a:r>
              <a:rPr lang="en-US" altLang="zh-CN" dirty="0" err="1"/>
              <a:t>mkdir</a:t>
            </a:r>
            <a:r>
              <a:rPr lang="en-US" altLang="zh-CN" dirty="0"/>
              <a:t> -p 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hadoop_data</a:t>
            </a:r>
            <a:r>
              <a:rPr lang="en-US" altLang="zh-CN" dirty="0"/>
              <a:t>/</a:t>
            </a:r>
            <a:r>
              <a:rPr lang="en-US" altLang="zh-CN" dirty="0" err="1"/>
              <a:t>hdfs</a:t>
            </a:r>
            <a:r>
              <a:rPr lang="en-US" altLang="zh-CN" dirty="0"/>
              <a:t>/</a:t>
            </a:r>
            <a:r>
              <a:rPr lang="en-US" altLang="zh-CN" dirty="0" err="1"/>
              <a:t>namenode</a:t>
            </a:r>
            <a:endParaRPr lang="en-US" altLang="zh-CN" dirty="0"/>
          </a:p>
          <a:p>
            <a:r>
              <a:rPr lang="en-US" altLang="zh-CN" dirty="0"/>
              <a:t>	</a:t>
            </a:r>
            <a:r>
              <a:rPr lang="zh-CN" altLang="en-US" dirty="0"/>
              <a:t>将目录的所有者更改为</a:t>
            </a:r>
            <a:r>
              <a:rPr lang="en-US" altLang="zh-CN" dirty="0" err="1"/>
              <a:t>hduser</a:t>
            </a:r>
            <a:r>
              <a:rPr lang="en-US" altLang="zh-CN" dirty="0"/>
              <a:t>: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chown</a:t>
            </a:r>
            <a:r>
              <a:rPr lang="en-US" altLang="zh-CN" dirty="0"/>
              <a:t> -R </a:t>
            </a:r>
            <a:r>
              <a:rPr lang="en-US" altLang="zh-CN" dirty="0" err="1"/>
              <a:t>hduser:hduser</a:t>
            </a:r>
            <a:r>
              <a:rPr lang="en-US" altLang="zh-CN" dirty="0"/>
              <a:t> 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hadoop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555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7F127-D4E2-4902-8214-777002C9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创建并格式化</a:t>
            </a:r>
            <a:r>
              <a:rPr lang="en-US" altLang="zh-CN" dirty="0" err="1"/>
              <a:t>NameNode</a:t>
            </a:r>
            <a:r>
              <a:rPr lang="en-US" altLang="zh-CN" dirty="0"/>
              <a:t> HDFS</a:t>
            </a:r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09D49-C9E0-4201-8B46-2BB395773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8.2 </a:t>
            </a:r>
            <a:r>
              <a:rPr lang="zh-CN" altLang="en-US" dirty="0"/>
              <a:t>格式化</a:t>
            </a:r>
            <a:r>
              <a:rPr lang="en-US" altLang="zh-CN" dirty="0" err="1"/>
              <a:t>NameNode</a:t>
            </a:r>
            <a:r>
              <a:rPr lang="en-US" altLang="zh-CN" dirty="0"/>
              <a:t> HDFS</a:t>
            </a:r>
            <a:r>
              <a:rPr lang="zh-CN" altLang="en-US" dirty="0"/>
              <a:t>目录</a:t>
            </a:r>
          </a:p>
          <a:p>
            <a:r>
              <a:rPr lang="zh-CN" altLang="en-US" dirty="0"/>
              <a:t>前面已经创建了</a:t>
            </a:r>
            <a:r>
              <a:rPr lang="en-US" altLang="zh-CN" dirty="0" err="1"/>
              <a:t>DataNode</a:t>
            </a:r>
            <a:r>
              <a:rPr lang="zh-CN" altLang="en-US" dirty="0"/>
              <a:t>与</a:t>
            </a:r>
            <a:r>
              <a:rPr lang="en-US" altLang="zh-CN" dirty="0" err="1"/>
              <a:t>NameNode</a:t>
            </a:r>
            <a:r>
              <a:rPr lang="zh-CN" altLang="en-US" dirty="0"/>
              <a:t>的</a:t>
            </a:r>
            <a:r>
              <a:rPr lang="en-US" altLang="zh-CN" dirty="0"/>
              <a:t>HDFS</a:t>
            </a:r>
            <a:r>
              <a:rPr lang="zh-CN" altLang="en-US" dirty="0"/>
              <a:t>目录。接下来，需要格式化</a:t>
            </a:r>
            <a:r>
              <a:rPr lang="en-US" altLang="zh-CN" dirty="0"/>
              <a:t>HDFS</a:t>
            </a:r>
            <a:r>
              <a:rPr lang="zh-CN" altLang="en-US" dirty="0"/>
              <a:t>目录。在</a:t>
            </a:r>
            <a:r>
              <a:rPr lang="en-US" altLang="zh-CN" dirty="0"/>
              <a:t>master</a:t>
            </a:r>
            <a:r>
              <a:rPr lang="zh-CN" altLang="en-US" dirty="0"/>
              <a:t>的“终端”程序中输入下列命令，格式化</a:t>
            </a:r>
            <a:r>
              <a:rPr lang="en-US" altLang="zh-CN" dirty="0" err="1"/>
              <a:t>NameNode</a:t>
            </a:r>
            <a:r>
              <a:rPr lang="en-US" altLang="zh-CN" dirty="0"/>
              <a:t> HDFS</a:t>
            </a:r>
            <a:r>
              <a:rPr lang="zh-CN" altLang="en-US" dirty="0"/>
              <a:t>目录：</a:t>
            </a:r>
          </a:p>
          <a:p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namenode</a:t>
            </a:r>
            <a:r>
              <a:rPr lang="en-US" altLang="zh-CN" dirty="0"/>
              <a:t> -format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424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F36D5-1D64-4E7A-A094-A55A2A2D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启动</a:t>
            </a:r>
            <a:r>
              <a:rPr lang="en-US" altLang="zh-CN" dirty="0"/>
              <a:t>Hadoop </a:t>
            </a:r>
            <a:r>
              <a:rPr lang="en-US" altLang="zh-CN" dirty="0" err="1"/>
              <a:t>MultiNode</a:t>
            </a:r>
            <a:r>
              <a:rPr lang="en-US" altLang="zh-CN" dirty="0"/>
              <a:t> Cluster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48E21-2CA3-4A6C-83AA-557401652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9.1 </a:t>
            </a:r>
            <a:r>
              <a:rPr lang="zh-CN" altLang="en-US" dirty="0"/>
              <a:t>启动</a:t>
            </a:r>
            <a:r>
              <a:rPr lang="en-US" altLang="zh-CN" dirty="0"/>
              <a:t>Hadoop </a:t>
            </a:r>
            <a:r>
              <a:rPr lang="en-US" altLang="zh-CN" dirty="0" err="1"/>
              <a:t>MultiNode</a:t>
            </a:r>
            <a:r>
              <a:rPr lang="en-US" altLang="zh-CN" dirty="0"/>
              <a:t> Cluster</a:t>
            </a:r>
          </a:p>
          <a:p>
            <a:r>
              <a:rPr lang="zh-CN" altLang="en-US" dirty="0"/>
              <a:t>可以分别启动</a:t>
            </a:r>
            <a:r>
              <a:rPr lang="en-US" altLang="zh-CN" dirty="0"/>
              <a:t>HDFS</a:t>
            </a:r>
            <a:r>
              <a:rPr lang="zh-CN" altLang="en-US" dirty="0"/>
              <a:t>与</a:t>
            </a:r>
            <a:r>
              <a:rPr lang="en-US" altLang="zh-CN" dirty="0"/>
              <a:t>YARN</a:t>
            </a:r>
            <a:r>
              <a:rPr lang="zh-CN" altLang="en-US" dirty="0"/>
              <a:t>：</a:t>
            </a:r>
          </a:p>
          <a:p>
            <a:r>
              <a:rPr lang="zh-CN" altLang="en-US" dirty="0"/>
              <a:t>	启动</a:t>
            </a:r>
            <a:r>
              <a:rPr lang="en-US" altLang="zh-CN" dirty="0"/>
              <a:t>HDFS : start-dfs.sh</a:t>
            </a:r>
          </a:p>
          <a:p>
            <a:r>
              <a:rPr lang="en-US" altLang="zh-CN" dirty="0"/>
              <a:t>	</a:t>
            </a:r>
            <a:r>
              <a:rPr lang="zh-CN" altLang="en-US" dirty="0"/>
              <a:t>启动</a:t>
            </a:r>
            <a:r>
              <a:rPr lang="en-US" altLang="zh-CN" dirty="0"/>
              <a:t>YARN </a:t>
            </a:r>
            <a:r>
              <a:rPr lang="zh-CN" altLang="en-US" dirty="0"/>
              <a:t>：</a:t>
            </a:r>
            <a:r>
              <a:rPr lang="en-US" altLang="zh-CN" dirty="0"/>
              <a:t>start-yarn.sh</a:t>
            </a:r>
          </a:p>
          <a:p>
            <a:r>
              <a:rPr lang="zh-CN" altLang="en-US" dirty="0"/>
              <a:t>可以同时启动</a:t>
            </a:r>
            <a:r>
              <a:rPr lang="en-US" altLang="zh-CN" dirty="0"/>
              <a:t>HDFS</a:t>
            </a:r>
            <a:r>
              <a:rPr lang="zh-CN" altLang="en-US" dirty="0"/>
              <a:t>与</a:t>
            </a:r>
            <a:r>
              <a:rPr lang="en-US" altLang="zh-CN" dirty="0"/>
              <a:t>YARN</a:t>
            </a:r>
            <a:r>
              <a:rPr lang="zh-CN" altLang="en-US" dirty="0"/>
              <a:t>：</a:t>
            </a:r>
          </a:p>
          <a:p>
            <a:r>
              <a:rPr lang="zh-CN" altLang="en-US" dirty="0"/>
              <a:t>运行命令</a:t>
            </a:r>
            <a:r>
              <a:rPr lang="en-US" altLang="zh-CN" dirty="0"/>
              <a:t>start-all.sh</a:t>
            </a:r>
            <a:r>
              <a:rPr lang="zh-CN" altLang="en-US" dirty="0"/>
              <a:t>可以同时启动</a:t>
            </a:r>
            <a:r>
              <a:rPr lang="en-US" altLang="zh-CN" dirty="0"/>
              <a:t>HDFS</a:t>
            </a:r>
            <a:r>
              <a:rPr lang="zh-CN" altLang="en-US" dirty="0"/>
              <a:t>与</a:t>
            </a:r>
            <a:r>
              <a:rPr lang="en-US" altLang="zh-CN" dirty="0"/>
              <a:t>YARN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运行</a:t>
            </a:r>
            <a:r>
              <a:rPr lang="en-US" altLang="zh-CN" dirty="0" err="1"/>
              <a:t>jps</a:t>
            </a:r>
            <a:r>
              <a:rPr lang="zh-CN" altLang="en-US" dirty="0"/>
              <a:t>命令，查看</a:t>
            </a:r>
            <a:r>
              <a:rPr lang="en-US" altLang="zh-CN" dirty="0"/>
              <a:t>master(</a:t>
            </a:r>
            <a:r>
              <a:rPr lang="en-US" altLang="zh-CN" dirty="0" err="1"/>
              <a:t>NameNode</a:t>
            </a:r>
            <a:r>
              <a:rPr lang="en-US" altLang="zh-CN" dirty="0"/>
              <a:t>)</a:t>
            </a:r>
            <a:r>
              <a:rPr lang="zh-CN" altLang="en-US" dirty="0"/>
              <a:t>的进程</a:t>
            </a:r>
            <a:r>
              <a:rPr lang="en-US" altLang="zh-CN" dirty="0"/>
              <a:t>(process)</a:t>
            </a:r>
            <a:r>
              <a:rPr lang="zh-CN" altLang="en-US" dirty="0"/>
              <a:t>是否启动。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130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7F127-D4E2-4902-8214-777002C9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启动</a:t>
            </a:r>
            <a:r>
              <a:rPr lang="en-US" altLang="zh-CN" dirty="0"/>
              <a:t>Hadoop </a:t>
            </a:r>
            <a:r>
              <a:rPr lang="en-US" altLang="zh-CN" dirty="0" err="1"/>
              <a:t>MultiNode</a:t>
            </a:r>
            <a:r>
              <a:rPr lang="en-US" altLang="zh-CN" dirty="0"/>
              <a:t> Cluster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09D49-C9E0-4201-8B46-2BB395773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9.2  </a:t>
            </a:r>
            <a:r>
              <a:rPr lang="zh-CN" altLang="en-US" dirty="0"/>
              <a:t>查看</a:t>
            </a:r>
            <a:r>
              <a:rPr lang="en-US" altLang="zh-CN" dirty="0"/>
              <a:t>master</a:t>
            </a:r>
            <a:r>
              <a:rPr lang="zh-CN" altLang="en-US" dirty="0"/>
              <a:t>服务器的状态</a:t>
            </a:r>
          </a:p>
          <a:p>
            <a:pPr marL="0" indent="0">
              <a:buNone/>
            </a:pPr>
            <a:r>
              <a:rPr lang="zh-CN" altLang="en-US" dirty="0"/>
              <a:t>运行</a:t>
            </a:r>
            <a:r>
              <a:rPr lang="en-US" altLang="zh-CN" dirty="0" err="1"/>
              <a:t>jps</a:t>
            </a:r>
            <a:r>
              <a:rPr lang="zh-CN" altLang="en-US" dirty="0"/>
              <a:t>命令，可以看见</a:t>
            </a:r>
            <a:r>
              <a:rPr lang="en-US" altLang="zh-CN" dirty="0"/>
              <a:t>master</a:t>
            </a:r>
            <a:r>
              <a:rPr lang="zh-CN" altLang="en-US" dirty="0"/>
              <a:t>服务器的状态：</a:t>
            </a:r>
          </a:p>
          <a:p>
            <a:pPr marL="0" indent="0">
              <a:buNone/>
            </a:pPr>
            <a:r>
              <a:rPr lang="zh-CN" altLang="en-US" dirty="0"/>
              <a:t>	</a:t>
            </a:r>
            <a:r>
              <a:rPr lang="en-US" altLang="zh-CN" dirty="0"/>
              <a:t>HDFS</a:t>
            </a:r>
            <a:r>
              <a:rPr lang="zh-CN" altLang="en-US" dirty="0"/>
              <a:t>功能：</a:t>
            </a:r>
            <a:r>
              <a:rPr lang="en-US" altLang="zh-CN" dirty="0" err="1"/>
              <a:t>Namenode</a:t>
            </a:r>
            <a:r>
              <a:rPr lang="zh-CN" altLang="en-US" dirty="0"/>
              <a:t>、</a:t>
            </a:r>
            <a:r>
              <a:rPr lang="en-US" altLang="zh-CN" dirty="0" err="1"/>
              <a:t>SecondaryNameNode</a:t>
            </a:r>
            <a:r>
              <a:rPr lang="zh-CN" altLang="en-US" dirty="0"/>
              <a:t>已经启动</a:t>
            </a:r>
          </a:p>
          <a:p>
            <a:pPr marL="0" indent="0">
              <a:buNone/>
            </a:pPr>
            <a:r>
              <a:rPr lang="zh-CN" altLang="en-US" dirty="0"/>
              <a:t>	</a:t>
            </a:r>
            <a:r>
              <a:rPr lang="en-US" altLang="zh-CN" dirty="0"/>
              <a:t>MapReduce2</a:t>
            </a:r>
            <a:r>
              <a:rPr lang="zh-CN" altLang="en-US" dirty="0"/>
              <a:t>（</a:t>
            </a:r>
            <a:r>
              <a:rPr lang="en-US" altLang="zh-CN" dirty="0"/>
              <a:t>YARN</a:t>
            </a:r>
            <a:r>
              <a:rPr lang="zh-CN" altLang="en-US" dirty="0"/>
              <a:t>）：</a:t>
            </a:r>
            <a:r>
              <a:rPr lang="en-US" altLang="zh-CN" dirty="0" err="1"/>
              <a:t>ResourceManager</a:t>
            </a:r>
            <a:r>
              <a:rPr lang="zh-CN" altLang="en-US" dirty="0"/>
              <a:t>已经启动。</a:t>
            </a:r>
          </a:p>
          <a:p>
            <a:pPr marL="0" indent="0">
              <a:buNone/>
            </a:pPr>
            <a:r>
              <a:rPr lang="en-US" altLang="zh-CN" dirty="0"/>
              <a:t>master</a:t>
            </a:r>
            <a:r>
              <a:rPr lang="zh-CN" altLang="en-US" dirty="0"/>
              <a:t>服务器节点输出的信息如下：</a:t>
            </a:r>
          </a:p>
          <a:p>
            <a:pPr marL="0" indent="0">
              <a:buNone/>
            </a:pPr>
            <a:r>
              <a:rPr lang="en-US" altLang="zh-CN" dirty="0"/>
              <a:t>14208 </a:t>
            </a:r>
            <a:r>
              <a:rPr lang="en-US" altLang="zh-CN" dirty="0" err="1"/>
              <a:t>SecondaryNameNode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13924 </a:t>
            </a:r>
            <a:r>
              <a:rPr lang="en-US" altLang="zh-CN" dirty="0" err="1"/>
              <a:t>NameNode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14653 </a:t>
            </a:r>
            <a:r>
              <a:rPr lang="en-US" altLang="zh-CN" dirty="0" err="1"/>
              <a:t>Jps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14366 </a:t>
            </a:r>
            <a:r>
              <a:rPr lang="en-US" altLang="zh-CN" dirty="0" err="1"/>
              <a:t>ResourceManager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088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16883-D304-443A-937B-80505FD0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启动</a:t>
            </a:r>
            <a:r>
              <a:rPr lang="en-US" altLang="zh-CN" dirty="0"/>
              <a:t>Hadoop </a:t>
            </a:r>
            <a:r>
              <a:rPr lang="en-US" altLang="zh-CN" dirty="0" err="1"/>
              <a:t>MultiNode</a:t>
            </a:r>
            <a:r>
              <a:rPr lang="en-US" altLang="zh-CN" dirty="0"/>
              <a:t> Cluster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93AF0-E1D3-4694-A655-F373E3CFB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9.3 </a:t>
            </a:r>
            <a:r>
              <a:rPr lang="zh-CN" altLang="en-US" dirty="0"/>
              <a:t>查看数据服务器节点</a:t>
            </a:r>
            <a:r>
              <a:rPr lang="en-US" altLang="zh-CN" dirty="0"/>
              <a:t>data1</a:t>
            </a:r>
            <a:r>
              <a:rPr lang="zh-CN" altLang="en-US" dirty="0"/>
              <a:t>（</a:t>
            </a:r>
            <a:r>
              <a:rPr lang="en-US" altLang="zh-CN" dirty="0" err="1"/>
              <a:t>DataNode</a:t>
            </a:r>
            <a:r>
              <a:rPr lang="zh-CN" altLang="en-US" dirty="0"/>
              <a:t>）进程的状态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data1</a:t>
            </a:r>
            <a:r>
              <a:rPr lang="zh-CN" altLang="en-US" dirty="0"/>
              <a:t>的“终端”程序中输入</a:t>
            </a:r>
            <a:r>
              <a:rPr lang="en-US" altLang="zh-CN" dirty="0" err="1"/>
              <a:t>jps</a:t>
            </a:r>
            <a:r>
              <a:rPr lang="zh-CN" altLang="en-US" dirty="0"/>
              <a:t>命令，查看</a:t>
            </a:r>
            <a:r>
              <a:rPr lang="en-US" altLang="zh-CN" dirty="0"/>
              <a:t>data1(</a:t>
            </a:r>
            <a:r>
              <a:rPr lang="en-US" altLang="zh-CN" dirty="0" err="1"/>
              <a:t>DataNode</a:t>
            </a:r>
            <a:r>
              <a:rPr lang="en-US" altLang="zh-CN" dirty="0"/>
              <a:t>)</a:t>
            </a:r>
            <a:r>
              <a:rPr lang="zh-CN" altLang="en-US" dirty="0"/>
              <a:t>所运行的进程</a:t>
            </a:r>
            <a:r>
              <a:rPr lang="en-US" altLang="zh-CN" dirty="0"/>
              <a:t>,</a:t>
            </a:r>
            <a:r>
              <a:rPr lang="zh-CN" altLang="en-US" dirty="0"/>
              <a:t>输出信息如下：</a:t>
            </a:r>
          </a:p>
          <a:p>
            <a:r>
              <a:rPr lang="en-US" altLang="zh-CN" dirty="0"/>
              <a:t>13411 </a:t>
            </a:r>
            <a:r>
              <a:rPr lang="en-US" altLang="zh-CN" dirty="0" err="1"/>
              <a:t>NodeManager</a:t>
            </a:r>
            <a:endParaRPr lang="en-US" altLang="zh-CN" dirty="0"/>
          </a:p>
          <a:p>
            <a:r>
              <a:rPr lang="en-US" altLang="zh-CN" dirty="0"/>
              <a:t>14110 </a:t>
            </a:r>
            <a:r>
              <a:rPr lang="en-US" altLang="zh-CN" dirty="0" err="1"/>
              <a:t>Jps</a:t>
            </a:r>
            <a:endParaRPr lang="en-US" altLang="zh-CN" dirty="0"/>
          </a:p>
          <a:p>
            <a:r>
              <a:rPr lang="en-US" altLang="zh-CN" dirty="0"/>
              <a:t>13231 </a:t>
            </a:r>
            <a:r>
              <a:rPr lang="en-US" altLang="zh-CN" dirty="0" err="1"/>
              <a:t>DataNode</a:t>
            </a:r>
            <a:endParaRPr lang="en-US" altLang="zh-CN" dirty="0"/>
          </a:p>
          <a:p>
            <a:r>
              <a:rPr lang="zh-CN" altLang="en-US" dirty="0"/>
              <a:t>从中可以看见</a:t>
            </a:r>
            <a:r>
              <a:rPr lang="en-US" altLang="zh-CN" dirty="0"/>
              <a:t>data1</a:t>
            </a:r>
            <a:r>
              <a:rPr lang="zh-CN" altLang="en-US" dirty="0"/>
              <a:t>服务器的状态：</a:t>
            </a:r>
          </a:p>
          <a:p>
            <a:r>
              <a:rPr lang="zh-CN" altLang="en-US" dirty="0"/>
              <a:t>	</a:t>
            </a:r>
            <a:r>
              <a:rPr lang="en-US" altLang="zh-CN" dirty="0"/>
              <a:t>HDFS</a:t>
            </a:r>
            <a:r>
              <a:rPr lang="zh-CN" altLang="en-US" dirty="0"/>
              <a:t>功能：</a:t>
            </a:r>
            <a:r>
              <a:rPr lang="en-US" altLang="zh-CN" dirty="0" err="1"/>
              <a:t>DataNode</a:t>
            </a:r>
            <a:r>
              <a:rPr lang="zh-CN" altLang="en-US" dirty="0"/>
              <a:t>已经启动。</a:t>
            </a:r>
          </a:p>
          <a:p>
            <a:r>
              <a:rPr lang="zh-CN" altLang="en-US" dirty="0"/>
              <a:t>	</a:t>
            </a:r>
            <a:r>
              <a:rPr lang="en-US" altLang="zh-CN" dirty="0"/>
              <a:t>MapReduce2</a:t>
            </a:r>
            <a:r>
              <a:rPr lang="zh-CN" altLang="en-US" dirty="0"/>
              <a:t>（</a:t>
            </a:r>
            <a:r>
              <a:rPr lang="en-US" altLang="zh-CN" dirty="0"/>
              <a:t>YARN</a:t>
            </a:r>
            <a:r>
              <a:rPr lang="zh-CN" altLang="en-US" dirty="0"/>
              <a:t>）：</a:t>
            </a:r>
            <a:r>
              <a:rPr lang="en-US" altLang="zh-CN" dirty="0" err="1"/>
              <a:t>NodeManager</a:t>
            </a:r>
            <a:r>
              <a:rPr lang="zh-CN" altLang="en-US" dirty="0"/>
              <a:t>已经启动。</a:t>
            </a:r>
          </a:p>
          <a:p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dfsadmin</a:t>
            </a:r>
            <a:r>
              <a:rPr lang="en-US" altLang="zh-CN" dirty="0"/>
              <a:t> -report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8445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5AB23-024B-4A14-8203-374D8532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252" cy="1325563"/>
          </a:xfrm>
        </p:spPr>
        <p:txBody>
          <a:bodyPr/>
          <a:lstStyle/>
          <a:p>
            <a:r>
              <a:rPr lang="en-US" altLang="zh-CN" b="1" dirty="0"/>
              <a:t>10. </a:t>
            </a:r>
            <a:r>
              <a:rPr lang="zh-CN" altLang="en-US" b="1" dirty="0"/>
              <a:t>打开</a:t>
            </a:r>
            <a:r>
              <a:rPr lang="en-US" altLang="zh-CN" b="1" dirty="0"/>
              <a:t>Hadoop </a:t>
            </a:r>
            <a:r>
              <a:rPr lang="en-US" altLang="zh-CN" b="1" dirty="0" err="1"/>
              <a:t>ResourceManager</a:t>
            </a:r>
            <a:r>
              <a:rPr lang="en-US" altLang="zh-CN" b="1" dirty="0"/>
              <a:t> Web</a:t>
            </a:r>
            <a:r>
              <a:rPr lang="zh-CN" altLang="en-US" b="1" dirty="0"/>
              <a:t>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6650A8-2F39-40A0-8962-54F34CB74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Hadoop </a:t>
            </a:r>
            <a:r>
              <a:rPr lang="en-US" altLang="zh-CN" dirty="0" err="1"/>
              <a:t>ResourceManager</a:t>
            </a:r>
            <a:r>
              <a:rPr lang="en-US" altLang="zh-CN" dirty="0"/>
              <a:t> Web</a:t>
            </a:r>
            <a:r>
              <a:rPr lang="zh-CN" altLang="en-US" dirty="0"/>
              <a:t>界面可用于查看当前</a:t>
            </a:r>
            <a:r>
              <a:rPr lang="en-US" altLang="zh-CN" dirty="0"/>
              <a:t>Hadoop</a:t>
            </a:r>
            <a:r>
              <a:rPr lang="zh-CN" altLang="en-US" dirty="0"/>
              <a:t>的状态：</a:t>
            </a:r>
            <a:r>
              <a:rPr lang="en-US" altLang="zh-CN" dirty="0"/>
              <a:t>Node</a:t>
            </a:r>
            <a:r>
              <a:rPr lang="zh-CN" altLang="en-US" dirty="0"/>
              <a:t>节点、应用程序、进程运行情况。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/>
              <a:t>1)</a:t>
            </a:r>
            <a:r>
              <a:rPr lang="zh-CN" altLang="en-US" dirty="0"/>
              <a:t>打开</a:t>
            </a:r>
            <a:r>
              <a:rPr lang="en-US" altLang="zh-CN" dirty="0" err="1"/>
              <a:t>ResourceManager</a:t>
            </a:r>
            <a:r>
              <a:rPr lang="en-US" altLang="zh-CN" dirty="0"/>
              <a:t> Web</a:t>
            </a:r>
            <a:r>
              <a:rPr lang="zh-CN" altLang="en-US" dirty="0"/>
              <a:t>界面</a:t>
            </a:r>
          </a:p>
          <a:p>
            <a:r>
              <a:rPr lang="zh-CN" altLang="en-US" dirty="0"/>
              <a:t>打开浏览器在地址栏输入</a:t>
            </a:r>
            <a:r>
              <a:rPr lang="en-US" altLang="zh-CN" dirty="0" err="1"/>
              <a:t>ResourceManager</a:t>
            </a:r>
            <a:r>
              <a:rPr lang="en-US" altLang="zh-CN" dirty="0"/>
              <a:t> Web</a:t>
            </a:r>
            <a:r>
              <a:rPr lang="zh-CN" altLang="en-US" dirty="0"/>
              <a:t>界而网址：</a:t>
            </a:r>
          </a:p>
          <a:p>
            <a:r>
              <a:rPr lang="en-US" altLang="zh-CN" dirty="0">
                <a:hlinkClick r:id="rId2"/>
              </a:rPr>
              <a:t>http://master:8088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2)</a:t>
            </a:r>
            <a:r>
              <a:rPr lang="zh-CN" altLang="en-US" dirty="0"/>
              <a:t>查看已经运行的节点</a:t>
            </a:r>
            <a:r>
              <a:rPr lang="en-US" altLang="zh-CN" dirty="0"/>
              <a:t>Nodes</a:t>
            </a:r>
          </a:p>
          <a:p>
            <a:r>
              <a:rPr lang="zh-CN" altLang="en-US" dirty="0"/>
              <a:t>当单击</a:t>
            </a:r>
            <a:r>
              <a:rPr lang="en-US" altLang="zh-CN" dirty="0"/>
              <a:t>Nodes</a:t>
            </a:r>
            <a:r>
              <a:rPr lang="zh-CN" altLang="en-US" dirty="0"/>
              <a:t>时，会显示当前的节点。当前共有</a:t>
            </a:r>
            <a:r>
              <a:rPr lang="en-US" altLang="zh-CN" dirty="0"/>
              <a:t>3</a:t>
            </a:r>
            <a:r>
              <a:rPr lang="zh-CN" altLang="en-US" dirty="0"/>
              <a:t>个节点</a:t>
            </a:r>
            <a:r>
              <a:rPr lang="en-US" altLang="zh-CN" dirty="0"/>
              <a:t>Nodes</a:t>
            </a:r>
            <a:r>
              <a:rPr lang="zh-CN" altLang="en-US" dirty="0"/>
              <a:t>：</a:t>
            </a:r>
            <a:r>
              <a:rPr lang="en-US" altLang="zh-CN" dirty="0"/>
              <a:t>data1</a:t>
            </a:r>
            <a:r>
              <a:rPr lang="zh-CN" altLang="en-US" dirty="0"/>
              <a:t>、</a:t>
            </a:r>
            <a:r>
              <a:rPr lang="en-US" altLang="zh-CN" dirty="0"/>
              <a:t>data2</a:t>
            </a:r>
            <a:r>
              <a:rPr lang="zh-CN" altLang="en-US" dirty="0"/>
              <a:t>、</a:t>
            </a:r>
            <a:r>
              <a:rPr lang="en-US" altLang="zh-CN" dirty="0"/>
              <a:t>data3</a:t>
            </a:r>
            <a:r>
              <a:rPr lang="zh-CN" altLang="en-US" dirty="0"/>
              <a:t>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2985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92620-A597-4B11-97D2-1ED51B2B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45" y="350377"/>
            <a:ext cx="10852355" cy="1325563"/>
          </a:xfrm>
        </p:spPr>
        <p:txBody>
          <a:bodyPr/>
          <a:lstStyle/>
          <a:p>
            <a:r>
              <a:rPr lang="en-US" altLang="zh-CN" dirty="0"/>
              <a:t>10. </a:t>
            </a:r>
            <a:r>
              <a:rPr lang="zh-CN" altLang="en-US" dirty="0"/>
              <a:t>打开</a:t>
            </a:r>
            <a:r>
              <a:rPr lang="en-US" altLang="zh-CN" dirty="0"/>
              <a:t>Hadoop </a:t>
            </a:r>
            <a:r>
              <a:rPr lang="en-US" altLang="zh-CN" dirty="0" err="1"/>
              <a:t>ResourceManager</a:t>
            </a:r>
            <a:r>
              <a:rPr lang="en-US" altLang="zh-CN" dirty="0"/>
              <a:t> Web</a:t>
            </a:r>
            <a:r>
              <a:rPr lang="zh-CN" altLang="en-US" dirty="0"/>
              <a:t>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9AC600-3896-417B-937E-C6867D18F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07623"/>
            <a:ext cx="10515600" cy="336602"/>
          </a:xfrm>
        </p:spPr>
        <p:txBody>
          <a:bodyPr>
            <a:normAutofit fontScale="70000" lnSpcReduction="20000"/>
          </a:bodyPr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B19BFE-2668-4A81-91E8-90841A10CCC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5" y="1462701"/>
            <a:ext cx="10711549" cy="480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00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417C6-BFB6-4343-9C08-B3056D1F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 </a:t>
            </a:r>
            <a:r>
              <a:rPr lang="zh-CN" altLang="en-US" dirty="0"/>
              <a:t>打开</a:t>
            </a:r>
            <a:r>
              <a:rPr lang="en-US" altLang="zh-CN" dirty="0" err="1"/>
              <a:t>NameNode</a:t>
            </a:r>
            <a:r>
              <a:rPr lang="en-US" altLang="zh-CN" dirty="0"/>
              <a:t> Web</a:t>
            </a:r>
            <a:r>
              <a:rPr lang="zh-CN" altLang="en-US" dirty="0"/>
              <a:t>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E4D48D-544E-4BF7-953A-07CD61E9D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HDFS web</a:t>
            </a:r>
            <a:r>
              <a:rPr lang="zh-CN" altLang="en-US" dirty="0"/>
              <a:t>界面可用于检查当前的</a:t>
            </a:r>
            <a:r>
              <a:rPr lang="en-US" altLang="zh-CN" dirty="0"/>
              <a:t>HDFS</a:t>
            </a:r>
            <a:r>
              <a:rPr lang="zh-CN" altLang="en-US" dirty="0"/>
              <a:t>与</a:t>
            </a:r>
            <a:r>
              <a:rPr lang="en-US" altLang="zh-CN" dirty="0" err="1"/>
              <a:t>DataNode</a:t>
            </a:r>
            <a:r>
              <a:rPr lang="zh-CN" altLang="en-US" dirty="0"/>
              <a:t>运行的情况。</a:t>
            </a:r>
          </a:p>
          <a:p>
            <a:r>
              <a:rPr lang="en-US" altLang="zh-CN" dirty="0"/>
              <a:t>1)</a:t>
            </a:r>
            <a:r>
              <a:rPr lang="zh-CN" altLang="en-US" dirty="0"/>
              <a:t>打开</a:t>
            </a:r>
            <a:r>
              <a:rPr lang="en-US" altLang="zh-CN" dirty="0" err="1"/>
              <a:t>NameNode</a:t>
            </a:r>
            <a:r>
              <a:rPr lang="en-US" altLang="zh-CN" dirty="0"/>
              <a:t> HDFS Web</a:t>
            </a:r>
            <a:r>
              <a:rPr lang="zh-CN" altLang="en-US" dirty="0"/>
              <a:t>用户界面</a:t>
            </a:r>
          </a:p>
          <a:p>
            <a:r>
              <a:rPr lang="zh-CN" altLang="en-US" dirty="0"/>
              <a:t>打开浏览器在地址栏输入</a:t>
            </a:r>
            <a:r>
              <a:rPr lang="en-US" altLang="zh-CN" dirty="0"/>
              <a:t>HDFS Web</a:t>
            </a:r>
            <a:r>
              <a:rPr lang="zh-CN" altLang="en-US" dirty="0"/>
              <a:t>用户界面网址：</a:t>
            </a:r>
          </a:p>
          <a:p>
            <a:r>
              <a:rPr lang="en-US" altLang="zh-CN" dirty="0"/>
              <a:t>http://master:50070/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）查看</a:t>
            </a:r>
            <a:r>
              <a:rPr lang="en-US" altLang="zh-CN" dirty="0" err="1"/>
              <a:t>Datanodes</a:t>
            </a:r>
            <a:endParaRPr lang="en-US" altLang="zh-CN" dirty="0"/>
          </a:p>
          <a:p>
            <a:r>
              <a:rPr lang="zh-CN" altLang="en-US" dirty="0"/>
              <a:t>单击</a:t>
            </a:r>
            <a:r>
              <a:rPr lang="en-US" altLang="zh-CN" dirty="0" err="1"/>
              <a:t>Datanodes</a:t>
            </a:r>
            <a:r>
              <a:rPr lang="zh-CN" altLang="en-US" dirty="0"/>
              <a:t>，可以看到当前启动了</a:t>
            </a:r>
            <a:r>
              <a:rPr lang="en-US" altLang="zh-CN" dirty="0"/>
              <a:t>3</a:t>
            </a:r>
            <a:r>
              <a:rPr lang="zh-CN" altLang="en-US" dirty="0"/>
              <a:t>个节点</a:t>
            </a:r>
            <a:r>
              <a:rPr lang="en-US" altLang="zh-CN" dirty="0" err="1"/>
              <a:t>Datanodes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03443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787F9-5ED6-4BAD-B18A-3B1033CD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 </a:t>
            </a:r>
            <a:r>
              <a:rPr lang="zh-CN" altLang="en-US" dirty="0"/>
              <a:t>打开</a:t>
            </a:r>
            <a:r>
              <a:rPr lang="en-US" altLang="zh-CN" dirty="0" err="1"/>
              <a:t>NameNode</a:t>
            </a:r>
            <a:r>
              <a:rPr lang="en-US" altLang="zh-CN" dirty="0"/>
              <a:t> Web</a:t>
            </a:r>
            <a:r>
              <a:rPr lang="zh-CN" altLang="en-US" dirty="0"/>
              <a:t>界面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FFE4EF-F4E7-4F81-A6B1-A9FAFB085CB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64" y="1594823"/>
            <a:ext cx="9681967" cy="504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908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0229" y="2946960"/>
            <a:ext cx="8229600" cy="720081"/>
          </a:xfrm>
        </p:spPr>
        <p:txBody>
          <a:bodyPr/>
          <a:lstStyle/>
          <a:p>
            <a:r>
              <a:rPr lang="en-US" altLang="en-US" dirty="0"/>
              <a:t>谢谢！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405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6F0E6-4746-46D9-8313-8E06AC64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把</a:t>
            </a:r>
            <a:r>
              <a:rPr lang="en-US" altLang="zh-CN" dirty="0"/>
              <a:t>Single Node Cluster </a:t>
            </a:r>
            <a:r>
              <a:rPr lang="zh-CN" altLang="en-US" dirty="0"/>
              <a:t>复制到</a:t>
            </a:r>
            <a:r>
              <a:rPr lang="en-US" altLang="zh-CN" dirty="0"/>
              <a:t>data1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23CAC-7603-42F3-BBDA-8E3D3A17C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将已经创建的</a:t>
            </a:r>
            <a:r>
              <a:rPr lang="en-US" altLang="zh-CN" dirty="0"/>
              <a:t>Single Node Cluster </a:t>
            </a:r>
            <a:r>
              <a:rPr lang="zh-CN" altLang="en-US" dirty="0"/>
              <a:t>虚拟机复制，创建</a:t>
            </a:r>
            <a:r>
              <a:rPr lang="en-US" altLang="zh-CN" dirty="0"/>
              <a:t>data1</a:t>
            </a:r>
            <a:r>
              <a:rPr lang="zh-CN" altLang="en-US" dirty="0"/>
              <a:t>虚拟机。</a:t>
            </a:r>
          </a:p>
        </p:txBody>
      </p:sp>
    </p:spTree>
    <p:extLst>
      <p:ext uri="{BB962C8B-B14F-4D97-AF65-F5344CB8AC3E}">
        <p14:creationId xmlns:p14="http://schemas.microsoft.com/office/powerpoint/2010/main" val="725283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9E3B6-0191-443A-A840-CD2F4431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14"/>
            <a:ext cx="10515600" cy="813700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设置虚拟机网卡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3980AF-255C-459E-848A-B550CF3AA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10863"/>
            <a:ext cx="10515600" cy="564024"/>
          </a:xfrm>
        </p:spPr>
        <p:txBody>
          <a:bodyPr>
            <a:normAutofit/>
          </a:bodyPr>
          <a:lstStyle/>
          <a:p>
            <a:r>
              <a:rPr lang="zh-CN" altLang="en-US" dirty="0"/>
              <a:t>网卡设置示意图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2F9D0B-6485-456D-9918-332A74251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896814"/>
            <a:ext cx="9164695" cy="521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0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24868-E5C6-4143-A80E-AB9C50C62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设置虚拟机网卡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E66DC1-A1C8-4DF4-BB36-C6C150FC3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VirtualBox(VMware)</a:t>
            </a:r>
            <a:r>
              <a:rPr lang="zh-CN" altLang="en-US" dirty="0"/>
              <a:t>上创建</a:t>
            </a:r>
            <a:r>
              <a:rPr lang="en-US" altLang="zh-CN" dirty="0"/>
              <a:t>4</a:t>
            </a:r>
            <a:r>
              <a:rPr lang="zh-CN" altLang="en-US" dirty="0"/>
              <a:t>台虚拟主机，分别是：</a:t>
            </a:r>
            <a:r>
              <a:rPr lang="en-US" altLang="zh-CN" dirty="0"/>
              <a:t>master</a:t>
            </a:r>
            <a:r>
              <a:rPr lang="zh-CN" altLang="en-US" dirty="0"/>
              <a:t>、</a:t>
            </a:r>
            <a:r>
              <a:rPr lang="en-US" altLang="zh-CN" dirty="0" err="1"/>
              <a:t>datal</a:t>
            </a:r>
            <a:r>
              <a:rPr lang="zh-CN" altLang="en-US" dirty="0"/>
              <a:t>、</a:t>
            </a:r>
            <a:r>
              <a:rPr lang="en-US" altLang="zh-CN" dirty="0"/>
              <a:t>data2</a:t>
            </a:r>
            <a:r>
              <a:rPr lang="zh-CN" altLang="en-US" dirty="0"/>
              <a:t>、</a:t>
            </a:r>
            <a:r>
              <a:rPr lang="en-US" altLang="zh-CN" dirty="0"/>
              <a:t>data3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将在每一台虚拟主机：都设置</a:t>
            </a:r>
            <a:r>
              <a:rPr lang="en-US" altLang="zh-CN" dirty="0"/>
              <a:t>2</a:t>
            </a:r>
            <a:r>
              <a:rPr lang="zh-CN" altLang="en-US" dirty="0"/>
              <a:t>张网卡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网卡</a:t>
            </a:r>
            <a:r>
              <a:rPr lang="en-US" altLang="zh-CN" dirty="0"/>
              <a:t>1</a:t>
            </a:r>
            <a:r>
              <a:rPr lang="zh-CN" altLang="en-US" dirty="0"/>
              <a:t>：设置为</a:t>
            </a:r>
            <a:r>
              <a:rPr lang="en-US" altLang="zh-CN" dirty="0"/>
              <a:t>"NAT</a:t>
            </a:r>
            <a:r>
              <a:rPr lang="zh-CN" altLang="en-US" dirty="0"/>
              <a:t>网卡</a:t>
            </a:r>
            <a:r>
              <a:rPr lang="en-US" altLang="zh-CN" dirty="0"/>
              <a:t>"</a:t>
            </a:r>
            <a:r>
              <a:rPr lang="zh-CN" altLang="en-US" dirty="0"/>
              <a:t>，可以通过</a:t>
            </a:r>
            <a:r>
              <a:rPr lang="en-US" altLang="zh-CN" dirty="0"/>
              <a:t>Host</a:t>
            </a:r>
            <a:r>
              <a:rPr lang="zh-CN" altLang="en-US" dirty="0"/>
              <a:t>主机连接到外部网络（</a:t>
            </a:r>
            <a:r>
              <a:rPr lang="en-US" altLang="zh-CN" dirty="0"/>
              <a:t>internet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</a:p>
          <a:p>
            <a:pPr lvl="1"/>
            <a:r>
              <a:rPr lang="zh-CN" altLang="en-US" dirty="0"/>
              <a:t>网卡</a:t>
            </a:r>
            <a:r>
              <a:rPr lang="en-US" altLang="zh-CN" dirty="0"/>
              <a:t>2</a:t>
            </a:r>
            <a:r>
              <a:rPr lang="zh-CN" altLang="en-US" dirty="0"/>
              <a:t>：设置为“仅主机适配器”（这里适配器即指的网卡），用于创建内部网络，内部网络连接虚拟主机（</a:t>
            </a:r>
            <a:r>
              <a:rPr lang="en-US" altLang="zh-CN" dirty="0"/>
              <a:t>master</a:t>
            </a:r>
            <a:r>
              <a:rPr lang="zh-CN" altLang="en-US" dirty="0"/>
              <a:t>、</a:t>
            </a:r>
            <a:r>
              <a:rPr lang="en-US" altLang="zh-CN" dirty="0"/>
              <a:t>data1</a:t>
            </a:r>
            <a:r>
              <a:rPr lang="zh-CN" altLang="en-US" dirty="0"/>
              <a:t>、</a:t>
            </a:r>
            <a:r>
              <a:rPr lang="en-US" altLang="zh-CN" dirty="0"/>
              <a:t>data2</a:t>
            </a:r>
            <a:r>
              <a:rPr lang="zh-CN" altLang="en-US" dirty="0"/>
              <a:t>、</a:t>
            </a:r>
            <a:r>
              <a:rPr lang="en-US" altLang="zh-CN" dirty="0"/>
              <a:t>data3</a:t>
            </a:r>
            <a:r>
              <a:rPr lang="zh-CN" altLang="en-US" dirty="0"/>
              <a:t>）与</a:t>
            </a:r>
            <a:r>
              <a:rPr lang="en-US" altLang="zh-CN" dirty="0"/>
              <a:t>Host</a:t>
            </a:r>
            <a:r>
              <a:rPr lang="zh-CN" altLang="en-US" dirty="0"/>
              <a:t>主机。</a:t>
            </a:r>
            <a:endParaRPr lang="en-US" altLang="zh-CN" dirty="0"/>
          </a:p>
          <a:p>
            <a:pPr lvl="1"/>
            <a:r>
              <a:rPr lang="en-US" altLang="zh-CN" dirty="0"/>
              <a:t>Ip</a:t>
            </a:r>
            <a:r>
              <a:rPr lang="zh-CN" altLang="en-US" dirty="0"/>
              <a:t>地址：</a:t>
            </a:r>
            <a:r>
              <a:rPr lang="en-US" altLang="zh-CN" dirty="0"/>
              <a:t>master   192.168.56.100           </a:t>
            </a:r>
          </a:p>
          <a:p>
            <a:pPr marL="457200" lvl="1" indent="0">
              <a:buNone/>
            </a:pPr>
            <a:r>
              <a:rPr lang="en-US" altLang="zh-CN" dirty="0"/>
              <a:t>                 data1  192.168.56.101,       data2  192.168.56.102,</a:t>
            </a:r>
          </a:p>
          <a:p>
            <a:pPr marL="457200" lvl="1" indent="0">
              <a:buNone/>
            </a:pPr>
            <a:r>
              <a:rPr lang="en-US" altLang="zh-CN" dirty="0"/>
              <a:t>                 data3  192.168.56.103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776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01F87-5ECC-4792-AB00-92926479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设置</a:t>
            </a:r>
            <a:r>
              <a:rPr lang="en-US" altLang="zh-CN" dirty="0"/>
              <a:t>data1</a:t>
            </a:r>
            <a:r>
              <a:rPr lang="zh-CN" altLang="en-US" dirty="0"/>
              <a:t>节点   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686C80-D144-40E2-B2A6-2C0E54C5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9239"/>
            <a:ext cx="10515600" cy="4333414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/>
              <a:t>编辑</a:t>
            </a:r>
            <a:r>
              <a:rPr lang="en-US" altLang="zh-CN" dirty="0" err="1"/>
              <a:t>intefaces</a:t>
            </a:r>
            <a:r>
              <a:rPr lang="zh-CN" altLang="en-US" dirty="0"/>
              <a:t>网络配置文件</a:t>
            </a:r>
            <a:endParaRPr lang="en-US" altLang="zh-CN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gedit</a:t>
            </a:r>
            <a:r>
              <a:rPr lang="en-US" altLang="zh-CN" dirty="0"/>
              <a:t> /</a:t>
            </a:r>
            <a:r>
              <a:rPr lang="en-US" altLang="zh-CN" dirty="0" err="1"/>
              <a:t>etc</a:t>
            </a:r>
            <a:r>
              <a:rPr lang="en-US" altLang="zh-CN" dirty="0"/>
              <a:t>/network/interfaces</a:t>
            </a:r>
          </a:p>
          <a:p>
            <a:endParaRPr lang="en-US" altLang="zh-CN" dirty="0"/>
          </a:p>
          <a:p>
            <a:r>
              <a:rPr lang="en-US" altLang="zh-CN" dirty="0"/>
              <a:t># NAT interface</a:t>
            </a:r>
          </a:p>
          <a:p>
            <a:endParaRPr lang="en-US" altLang="zh-CN" dirty="0"/>
          </a:p>
          <a:p>
            <a:r>
              <a:rPr lang="en-US" altLang="zh-CN" dirty="0"/>
              <a:t>auto ens33                                                                                   </a:t>
            </a:r>
            <a:r>
              <a:rPr lang="zh-CN" altLang="en-US" dirty="0"/>
              <a:t>设置网卡</a:t>
            </a:r>
            <a:r>
              <a:rPr lang="en-US" altLang="zh-CN" dirty="0"/>
              <a:t>1</a:t>
            </a:r>
          </a:p>
          <a:p>
            <a:r>
              <a:rPr lang="en-US" altLang="zh-CN" dirty="0" err="1"/>
              <a:t>iface</a:t>
            </a:r>
            <a:r>
              <a:rPr lang="en-US" altLang="zh-CN" dirty="0"/>
              <a:t> ens33 </a:t>
            </a:r>
            <a:r>
              <a:rPr lang="en-US" altLang="zh-CN" dirty="0" err="1"/>
              <a:t>inet</a:t>
            </a:r>
            <a:r>
              <a:rPr lang="en-US" altLang="zh-CN" dirty="0"/>
              <a:t> </a:t>
            </a:r>
            <a:r>
              <a:rPr lang="en-US" altLang="zh-CN" dirty="0" err="1"/>
              <a:t>dhcp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 host only interface</a:t>
            </a:r>
          </a:p>
          <a:p>
            <a:r>
              <a:rPr lang="en-US" altLang="zh-CN" dirty="0"/>
              <a:t>auto ens38                                                                                    </a:t>
            </a:r>
            <a:r>
              <a:rPr lang="zh-CN" altLang="en-US" dirty="0"/>
              <a:t>设置网卡</a:t>
            </a:r>
            <a:r>
              <a:rPr lang="en-US" altLang="zh-CN" dirty="0"/>
              <a:t>2</a:t>
            </a:r>
          </a:p>
          <a:p>
            <a:r>
              <a:rPr lang="en-US" altLang="zh-CN" dirty="0" err="1"/>
              <a:t>iface</a:t>
            </a:r>
            <a:r>
              <a:rPr lang="en-US" altLang="zh-CN" dirty="0"/>
              <a:t> ens38 </a:t>
            </a:r>
            <a:r>
              <a:rPr lang="en-US" altLang="zh-CN" dirty="0" err="1"/>
              <a:t>inet</a:t>
            </a:r>
            <a:r>
              <a:rPr lang="en-US" altLang="zh-CN" dirty="0"/>
              <a:t> static</a:t>
            </a:r>
          </a:p>
          <a:p>
            <a:r>
              <a:rPr lang="en-US" altLang="zh-CN" dirty="0"/>
              <a:t>address  192.168.56.101</a:t>
            </a:r>
          </a:p>
          <a:p>
            <a:r>
              <a:rPr lang="en-US" altLang="zh-CN" dirty="0"/>
              <a:t>netmask  255.255.255.0</a:t>
            </a:r>
          </a:p>
          <a:p>
            <a:r>
              <a:rPr lang="en-US" altLang="zh-CN" dirty="0"/>
              <a:t>network  192.168.56.0</a:t>
            </a:r>
          </a:p>
          <a:p>
            <a:r>
              <a:rPr lang="en-US" altLang="zh-CN" dirty="0"/>
              <a:t>broadcast 192.168.56.255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00FB38-DEDF-4C43-AA9C-94B4F1F051E2}"/>
              </a:ext>
            </a:extLst>
          </p:cNvPr>
          <p:cNvSpPr/>
          <p:nvPr/>
        </p:nvSpPr>
        <p:spPr>
          <a:xfrm>
            <a:off x="838200" y="1429078"/>
            <a:ext cx="84741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3.1  </a:t>
            </a:r>
            <a:r>
              <a:rPr lang="zh-CN" altLang="en-US" sz="2800" dirty="0"/>
              <a:t>启动</a:t>
            </a:r>
            <a:r>
              <a:rPr lang="en-US" altLang="zh-CN" sz="2800" dirty="0"/>
              <a:t>data1</a:t>
            </a:r>
            <a:r>
              <a:rPr lang="zh-CN" altLang="en-US" sz="2800" dirty="0"/>
              <a:t>节点     </a:t>
            </a:r>
            <a:r>
              <a:rPr lang="en-US" altLang="zh-CN" sz="2800" dirty="0"/>
              <a:t>3.2  </a:t>
            </a:r>
            <a:r>
              <a:rPr lang="zh-CN" altLang="en-US" sz="2800" dirty="0"/>
              <a:t>设置固定</a:t>
            </a:r>
            <a:r>
              <a:rPr lang="en-US" altLang="zh-CN" sz="2800" dirty="0"/>
              <a:t>IP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107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7E850-3215-40CB-B596-4D70B574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 </a:t>
            </a:r>
            <a:r>
              <a:rPr lang="zh-CN" altLang="en-US" dirty="0"/>
              <a:t>设置</a:t>
            </a:r>
            <a:r>
              <a:rPr lang="en-US" altLang="zh-CN" dirty="0"/>
              <a:t>data1  hostname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1152D-542E-4BC2-8626-12C035E6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编辑</a:t>
            </a:r>
            <a:r>
              <a:rPr lang="en-US" altLang="zh-CN" dirty="0"/>
              <a:t>hostname</a:t>
            </a:r>
            <a:r>
              <a:rPr lang="zh-CN" altLang="en-US" dirty="0"/>
              <a:t>主机名</a:t>
            </a:r>
            <a:endParaRPr lang="en-US" altLang="zh-CN" dirty="0"/>
          </a:p>
          <a:p>
            <a:r>
              <a:rPr lang="pt-BR" altLang="zh-CN" dirty="0"/>
              <a:t>sudo gedit /etc/hostname</a:t>
            </a:r>
          </a:p>
          <a:p>
            <a:r>
              <a:rPr lang="pt-BR" altLang="zh-CN" dirty="0"/>
              <a:t>data1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585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F0221-46E1-4623-AC4D-CEECB21B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 </a:t>
            </a:r>
            <a:r>
              <a:rPr lang="zh-CN" altLang="en-US" dirty="0"/>
              <a:t>设置</a:t>
            </a:r>
            <a:r>
              <a:rPr lang="en-US" altLang="zh-CN" dirty="0"/>
              <a:t>data1  hosts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A7156D-1E2E-45E4-93E7-F22A5FD6B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编辑</a:t>
            </a:r>
            <a:r>
              <a:rPr lang="en-US" altLang="zh-CN" dirty="0"/>
              <a:t>hosts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pt-BR" altLang="zh-CN" dirty="0"/>
              <a:t>sudo gedit /etc/hosts</a:t>
            </a:r>
          </a:p>
          <a:p>
            <a:endParaRPr lang="pt-BR" altLang="zh-CN" dirty="0"/>
          </a:p>
          <a:p>
            <a:r>
              <a:rPr lang="zh-CN" altLang="en-US" dirty="0"/>
              <a:t>增加如下内容：</a:t>
            </a:r>
            <a:endParaRPr lang="en-US" altLang="zh-CN" dirty="0"/>
          </a:p>
          <a:p>
            <a:endParaRPr lang="pt-BR" altLang="zh-CN" dirty="0"/>
          </a:p>
          <a:p>
            <a:r>
              <a:rPr lang="pt-BR" altLang="zh-CN" dirty="0"/>
              <a:t>192.168.56.100   master</a:t>
            </a:r>
          </a:p>
          <a:p>
            <a:r>
              <a:rPr lang="pt-BR" altLang="zh-CN" dirty="0"/>
              <a:t>192.168.56.101   data1</a:t>
            </a:r>
          </a:p>
          <a:p>
            <a:r>
              <a:rPr lang="pt-BR" altLang="zh-CN" dirty="0"/>
              <a:t>192.168.56.102   data2</a:t>
            </a:r>
          </a:p>
          <a:p>
            <a:r>
              <a:rPr lang="pt-BR" altLang="zh-CN" dirty="0"/>
              <a:t>192.168.56.103   data3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346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2442</Words>
  <Application>Microsoft Office PowerPoint</Application>
  <PresentationFormat>宽屏</PresentationFormat>
  <Paragraphs>309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4" baseType="lpstr">
      <vt:lpstr>等线</vt:lpstr>
      <vt:lpstr>等线 Light</vt:lpstr>
      <vt:lpstr>黑体</vt:lpstr>
      <vt:lpstr>Arial</vt:lpstr>
      <vt:lpstr>Office 主题​​</vt:lpstr>
      <vt:lpstr>Hadoop Install  Multi-Node Cluster</vt:lpstr>
      <vt:lpstr>Multi-Node Cluster由多台计算机组成</vt:lpstr>
      <vt:lpstr>多节点Install Hadoop</vt:lpstr>
      <vt:lpstr>1. 把Single Node Cluster 复制到data1</vt:lpstr>
      <vt:lpstr>2. 设置虚拟机网卡</vt:lpstr>
      <vt:lpstr>2. 设置虚拟机网卡</vt:lpstr>
      <vt:lpstr>3. 设置data1节点    </vt:lpstr>
      <vt:lpstr>3.2  设置data1  hostname</vt:lpstr>
      <vt:lpstr>3.4  设置data1  hosts文件</vt:lpstr>
      <vt:lpstr>3.5 编辑core-site.xml</vt:lpstr>
      <vt:lpstr>3.6 编辑yarn-site.xml</vt:lpstr>
      <vt:lpstr>3.6  编辑yarn-site.xml</vt:lpstr>
      <vt:lpstr>3.6 编辑 yarn-site.xml</vt:lpstr>
      <vt:lpstr>3.7 编辑mapred-site.xml</vt:lpstr>
      <vt:lpstr>3.8  编辑hdfs-site.xml</vt:lpstr>
      <vt:lpstr>4. 复制data1节点到data2、data3、master</vt:lpstr>
      <vt:lpstr>5. 设置data2、data3节点</vt:lpstr>
      <vt:lpstr>5. 设置data2、data3节点</vt:lpstr>
      <vt:lpstr>5. 设置data2、data3节点</vt:lpstr>
      <vt:lpstr>5. 设置data2、data3节点</vt:lpstr>
      <vt:lpstr>6. 设置master服务器</vt:lpstr>
      <vt:lpstr>6. 设置master服务器</vt:lpstr>
      <vt:lpstr>6. 设置master服务器</vt:lpstr>
      <vt:lpstr>6. 设置master服务器</vt:lpstr>
      <vt:lpstr>6. 设置master服务器</vt:lpstr>
      <vt:lpstr>7. master连接到data1、data2、data3创建HDFS目录</vt:lpstr>
      <vt:lpstr>7. master连接到data1、data2、data3创建HDFS目录</vt:lpstr>
      <vt:lpstr>7. master连接到data1、data2、data3创建HDFS目录</vt:lpstr>
      <vt:lpstr>7. master连接到data1、data2、data3创建HDFS目录</vt:lpstr>
      <vt:lpstr>8. 创建并格式化NameNode HDFS目录</vt:lpstr>
      <vt:lpstr>8. 创建并格式化NameNode HDFS目录</vt:lpstr>
      <vt:lpstr>9.启动Hadoop MultiNode Cluster</vt:lpstr>
      <vt:lpstr>9.启动Hadoop MultiNode Cluster</vt:lpstr>
      <vt:lpstr>9.启动Hadoop MultiNode Cluster</vt:lpstr>
      <vt:lpstr>10. 打开Hadoop ResourceManager Web界面</vt:lpstr>
      <vt:lpstr>10. 打开Hadoop ResourceManager Web界面</vt:lpstr>
      <vt:lpstr>11. 打开NameNode Web界面</vt:lpstr>
      <vt:lpstr>11. 打开NameNode Web界面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HDFS</dc:title>
  <dc:creator>adam zhou</dc:creator>
  <cp:lastModifiedBy>Zhou</cp:lastModifiedBy>
  <cp:revision>81</cp:revision>
  <dcterms:created xsi:type="dcterms:W3CDTF">2018-10-09T18:20:10Z</dcterms:created>
  <dcterms:modified xsi:type="dcterms:W3CDTF">2021-09-27T16:59:27Z</dcterms:modified>
</cp:coreProperties>
</file>