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42"/>
    <p:restoredTop sz="94706"/>
  </p:normalViewPr>
  <p:slideViewPr>
    <p:cSldViewPr snapToGrid="0" snapToObjects="1">
      <p:cViewPr>
        <p:scale>
          <a:sx n="140" d="100"/>
          <a:sy n="140" d="100"/>
        </p:scale>
        <p:origin x="4344" y="-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E14D-66A5-384E-812E-5E5CC03D7005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F7AA-BA28-174D-B795-B7CD125B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0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E14D-66A5-384E-812E-5E5CC03D7005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F7AA-BA28-174D-B795-B7CD125B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E14D-66A5-384E-812E-5E5CC03D7005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F7AA-BA28-174D-B795-B7CD125B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1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E14D-66A5-384E-812E-5E5CC03D7005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F7AA-BA28-174D-B795-B7CD125B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1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E14D-66A5-384E-812E-5E5CC03D7005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F7AA-BA28-174D-B795-B7CD125B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3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E14D-66A5-384E-812E-5E5CC03D7005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F7AA-BA28-174D-B795-B7CD125B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9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E14D-66A5-384E-812E-5E5CC03D7005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F7AA-BA28-174D-B795-B7CD125B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2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E14D-66A5-384E-812E-5E5CC03D7005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F7AA-BA28-174D-B795-B7CD125B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6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E14D-66A5-384E-812E-5E5CC03D7005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F7AA-BA28-174D-B795-B7CD125B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9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E14D-66A5-384E-812E-5E5CC03D7005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F7AA-BA28-174D-B795-B7CD125B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0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E14D-66A5-384E-812E-5E5CC03D7005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1F7AA-BA28-174D-B795-B7CD125B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1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EE14D-66A5-384E-812E-5E5CC03D7005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1F7AA-BA28-174D-B795-B7CD125B0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4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EBF7-4B2B-B34A-829F-D59471D40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885165"/>
            <a:ext cx="10363200" cy="5659496"/>
          </a:xfrm>
        </p:spPr>
        <p:txBody>
          <a:bodyPr/>
          <a:lstStyle/>
          <a:p>
            <a:r>
              <a:rPr lang="en-US" dirty="0"/>
              <a:t>Step 1:</a:t>
            </a:r>
            <a:br>
              <a:rPr lang="en-US" dirty="0"/>
            </a:br>
            <a:r>
              <a:rPr lang="en-US" dirty="0"/>
              <a:t>Select relevant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6C285-F78F-A74C-B879-B35C97979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3487" y="8339382"/>
            <a:ext cx="10065026" cy="3924769"/>
          </a:xfrm>
        </p:spPr>
        <p:txBody>
          <a:bodyPr/>
          <a:lstStyle/>
          <a:p>
            <a:r>
              <a:rPr lang="en-US" dirty="0"/>
              <a:t>Peng Jiang</a:t>
            </a:r>
          </a:p>
          <a:p>
            <a:r>
              <a:rPr lang="en-US" dirty="0"/>
              <a:t>Cancer Data Science Lab, National Cancer Institute</a:t>
            </a:r>
          </a:p>
          <a:p>
            <a:r>
              <a:rPr lang="en-US" dirty="0"/>
              <a:t>Tuesday, March 3,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12601-39E7-B648-AA37-1F8C248D9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31" y="129058"/>
            <a:ext cx="7665761" cy="1736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14BC71-5D94-7F49-A704-3007F91AB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496" y="13219042"/>
            <a:ext cx="3858607" cy="293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7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7EE4F6-AC51-BA4C-BD3D-2A479C513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0899"/>
            <a:ext cx="11418153" cy="2373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7835EB-F671-CB43-998A-D8720C6D3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6911"/>
            <a:ext cx="12192000" cy="630036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E6C0F4A-EDD7-8A47-AB39-15B92D8F38DA}"/>
              </a:ext>
            </a:extLst>
          </p:cNvPr>
          <p:cNvSpPr/>
          <p:nvPr/>
        </p:nvSpPr>
        <p:spPr>
          <a:xfrm>
            <a:off x="9865767" y="4198814"/>
            <a:ext cx="371475" cy="371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BA7F16-6001-544F-9780-DD2E9DF21F6D}"/>
              </a:ext>
            </a:extLst>
          </p:cNvPr>
          <p:cNvSpPr/>
          <p:nvPr/>
        </p:nvSpPr>
        <p:spPr>
          <a:xfrm>
            <a:off x="3452415" y="3742024"/>
            <a:ext cx="371475" cy="371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52341A-2024-8F4C-A5D9-AC5488E1B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590" y="3111221"/>
            <a:ext cx="6721221" cy="282321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BBD2A1E2-07F3-2F40-9B51-2666FD8C287A}"/>
              </a:ext>
            </a:extLst>
          </p:cNvPr>
          <p:cNvSpPr/>
          <p:nvPr/>
        </p:nvSpPr>
        <p:spPr>
          <a:xfrm>
            <a:off x="11224336" y="4360669"/>
            <a:ext cx="680243" cy="371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8DB8E03-E064-B64F-9619-8410FA2E6FF8}"/>
              </a:ext>
            </a:extLst>
          </p:cNvPr>
          <p:cNvSpPr/>
          <p:nvPr/>
        </p:nvSpPr>
        <p:spPr>
          <a:xfrm>
            <a:off x="11418153" y="2865067"/>
            <a:ext cx="680243" cy="371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82D273-DE5F-734D-A3BF-E9C19D45AC02}"/>
              </a:ext>
            </a:extLst>
          </p:cNvPr>
          <p:cNvSpPr/>
          <p:nvPr/>
        </p:nvSpPr>
        <p:spPr>
          <a:xfrm>
            <a:off x="7735285" y="2901608"/>
            <a:ext cx="371475" cy="371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444C55-4D21-4F4B-992E-AD552A8010BF}"/>
              </a:ext>
            </a:extLst>
          </p:cNvPr>
          <p:cNvSpPr/>
          <p:nvPr/>
        </p:nvSpPr>
        <p:spPr>
          <a:xfrm>
            <a:off x="1814115" y="5404489"/>
            <a:ext cx="371475" cy="371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109EAC-C9FB-8B4E-9372-EDE57ACC61AC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1603450" y="4983480"/>
            <a:ext cx="265066" cy="475410"/>
          </a:xfrm>
          <a:prstGeom prst="line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2D4DBA-0557-9E43-A4FB-BC3CB534D64E}"/>
              </a:ext>
            </a:extLst>
          </p:cNvPr>
          <p:cNvCxnSpPr>
            <a:cxnSpLocks/>
          </p:cNvCxnSpPr>
          <p:nvPr/>
        </p:nvCxnSpPr>
        <p:spPr>
          <a:xfrm>
            <a:off x="2142195" y="5699787"/>
            <a:ext cx="633809" cy="609573"/>
          </a:xfrm>
          <a:prstGeom prst="line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4C3F36-1001-3848-B25C-98438D172E29}"/>
              </a:ext>
            </a:extLst>
          </p:cNvPr>
          <p:cNvSpPr txBox="1"/>
          <p:nvPr/>
        </p:nvSpPr>
        <p:spPr>
          <a:xfrm>
            <a:off x="2185590" y="8433040"/>
            <a:ext cx="4352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Other datasets in the middle ... ...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50C7D6-1F60-3C44-A380-311248558BD5}"/>
              </a:ext>
            </a:extLst>
          </p:cNvPr>
          <p:cNvSpPr/>
          <p:nvPr/>
        </p:nvSpPr>
        <p:spPr>
          <a:xfrm>
            <a:off x="5238005" y="3425262"/>
            <a:ext cx="371475" cy="371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E7D2AF8-41C9-BC45-8EE9-4927674BB79D}"/>
              </a:ext>
            </a:extLst>
          </p:cNvPr>
          <p:cNvSpPr/>
          <p:nvPr/>
        </p:nvSpPr>
        <p:spPr>
          <a:xfrm>
            <a:off x="10706557" y="4222464"/>
            <a:ext cx="371475" cy="371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2ABC116-C6AF-D042-9A83-F26E6929D8F7}"/>
              </a:ext>
            </a:extLst>
          </p:cNvPr>
          <p:cNvSpPr/>
          <p:nvPr/>
        </p:nvSpPr>
        <p:spPr>
          <a:xfrm>
            <a:off x="10706557" y="6824632"/>
            <a:ext cx="371475" cy="371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6B86CD2-086F-4D4D-8DC0-81F6432134F1}"/>
              </a:ext>
            </a:extLst>
          </p:cNvPr>
          <p:cNvSpPr/>
          <p:nvPr/>
        </p:nvSpPr>
        <p:spPr>
          <a:xfrm>
            <a:off x="9865767" y="6782192"/>
            <a:ext cx="371475" cy="371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793031-913E-404E-99E4-587195909069}"/>
              </a:ext>
            </a:extLst>
          </p:cNvPr>
          <p:cNvSpPr/>
          <p:nvPr/>
        </p:nvSpPr>
        <p:spPr>
          <a:xfrm>
            <a:off x="9865766" y="9260964"/>
            <a:ext cx="371475" cy="371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ABA796-6D2A-AA49-8EDE-8F22BD389790}"/>
              </a:ext>
            </a:extLst>
          </p:cNvPr>
          <p:cNvSpPr/>
          <p:nvPr/>
        </p:nvSpPr>
        <p:spPr>
          <a:xfrm>
            <a:off x="10706557" y="9296231"/>
            <a:ext cx="371475" cy="371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22A5F61-BE72-DA45-BCC7-1FD74778F139}"/>
              </a:ext>
            </a:extLst>
          </p:cNvPr>
          <p:cNvSpPr/>
          <p:nvPr/>
        </p:nvSpPr>
        <p:spPr>
          <a:xfrm>
            <a:off x="7687867" y="10700001"/>
            <a:ext cx="680243" cy="371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6F5B1A6-E95F-2744-AC33-03AE7CB91A1B}"/>
              </a:ext>
            </a:extLst>
          </p:cNvPr>
          <p:cNvSpPr/>
          <p:nvPr/>
        </p:nvSpPr>
        <p:spPr>
          <a:xfrm>
            <a:off x="1359991" y="10848431"/>
            <a:ext cx="371475" cy="371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E4D8503-7B22-D346-8534-2634E942D3F1}"/>
              </a:ext>
            </a:extLst>
          </p:cNvPr>
          <p:cNvSpPr/>
          <p:nvPr/>
        </p:nvSpPr>
        <p:spPr>
          <a:xfrm>
            <a:off x="2776004" y="10848431"/>
            <a:ext cx="371475" cy="371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5627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006CEA43-C679-844F-8D77-BF4C33891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402"/>
            <a:ext cx="12163635" cy="71694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AB8535-1A6A-8647-BA63-307712AB6311}"/>
              </a:ext>
            </a:extLst>
          </p:cNvPr>
          <p:cNvSpPr txBox="1"/>
          <p:nvPr/>
        </p:nvSpPr>
        <p:spPr>
          <a:xfrm>
            <a:off x="4025140" y="7719463"/>
            <a:ext cx="432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Other samples in the middle ... ...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8D3A9093-F647-E844-9D17-785F55720AF3}"/>
              </a:ext>
            </a:extLst>
          </p:cNvPr>
          <p:cNvSpPr/>
          <p:nvPr/>
        </p:nvSpPr>
        <p:spPr>
          <a:xfrm rot="16200000">
            <a:off x="1660927" y="597708"/>
            <a:ext cx="242889" cy="233601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9C920C-8FE9-5949-99EE-4E5779CD0159}"/>
              </a:ext>
            </a:extLst>
          </p:cNvPr>
          <p:cNvSpPr/>
          <p:nvPr/>
        </p:nvSpPr>
        <p:spPr>
          <a:xfrm>
            <a:off x="1596633" y="1391295"/>
            <a:ext cx="371475" cy="371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5177C8-3477-584E-9103-B4EC0A1CAD82}"/>
              </a:ext>
            </a:extLst>
          </p:cNvPr>
          <p:cNvSpPr/>
          <p:nvPr/>
        </p:nvSpPr>
        <p:spPr>
          <a:xfrm>
            <a:off x="4649455" y="1577091"/>
            <a:ext cx="371475" cy="371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D7433259-8963-7F43-95A6-FC4BA65AD537}"/>
              </a:ext>
            </a:extLst>
          </p:cNvPr>
          <p:cNvSpPr/>
          <p:nvPr/>
        </p:nvSpPr>
        <p:spPr>
          <a:xfrm rot="16200000" flipH="1">
            <a:off x="1371201" y="2809663"/>
            <a:ext cx="242889" cy="171370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0B48FB-EB3D-044B-9A7A-B0EA68439341}"/>
              </a:ext>
            </a:extLst>
          </p:cNvPr>
          <p:cNvSpPr/>
          <p:nvPr/>
        </p:nvSpPr>
        <p:spPr>
          <a:xfrm>
            <a:off x="5444011" y="1577091"/>
            <a:ext cx="371475" cy="371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D97EAF52-46A9-954C-884F-FBBB29AFAAAC}"/>
              </a:ext>
            </a:extLst>
          </p:cNvPr>
          <p:cNvSpPr/>
          <p:nvPr/>
        </p:nvSpPr>
        <p:spPr>
          <a:xfrm rot="16200000" flipH="1">
            <a:off x="1207465" y="1966567"/>
            <a:ext cx="180246" cy="134104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C8A5F4-C9AF-734F-8C70-6B9A4FF3D70C}"/>
              </a:ext>
            </a:extLst>
          </p:cNvPr>
          <p:cNvSpPr/>
          <p:nvPr/>
        </p:nvSpPr>
        <p:spPr>
          <a:xfrm>
            <a:off x="957466" y="2652364"/>
            <a:ext cx="680243" cy="371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F161AE6-3586-4749-A05C-71BB777BF271}"/>
              </a:ext>
            </a:extLst>
          </p:cNvPr>
          <p:cNvSpPr/>
          <p:nvPr/>
        </p:nvSpPr>
        <p:spPr>
          <a:xfrm>
            <a:off x="6621784" y="1577089"/>
            <a:ext cx="371475" cy="371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728D3108-1C52-264A-9DA0-098C584EF211}"/>
              </a:ext>
            </a:extLst>
          </p:cNvPr>
          <p:cNvSpPr/>
          <p:nvPr/>
        </p:nvSpPr>
        <p:spPr>
          <a:xfrm rot="16200000">
            <a:off x="9655348" y="991304"/>
            <a:ext cx="278369" cy="1584299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9A1B28B-2E58-BB4F-8C97-6FEAEE6757D8}"/>
              </a:ext>
            </a:extLst>
          </p:cNvPr>
          <p:cNvSpPr/>
          <p:nvPr/>
        </p:nvSpPr>
        <p:spPr>
          <a:xfrm>
            <a:off x="9608796" y="1409683"/>
            <a:ext cx="371475" cy="371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F11F235-90D7-B944-B237-1CF5F7AE9DF6}"/>
              </a:ext>
            </a:extLst>
          </p:cNvPr>
          <p:cNvSpPr/>
          <p:nvPr/>
        </p:nvSpPr>
        <p:spPr>
          <a:xfrm>
            <a:off x="3685019" y="1577089"/>
            <a:ext cx="680243" cy="371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FB5E358-7F65-0647-A0D0-73274514ADB7}"/>
              </a:ext>
            </a:extLst>
          </p:cNvPr>
          <p:cNvSpPr/>
          <p:nvPr/>
        </p:nvSpPr>
        <p:spPr>
          <a:xfrm>
            <a:off x="1306907" y="3652674"/>
            <a:ext cx="371475" cy="371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BAD42E8F-E235-9B4B-A7FD-D9379689A866}"/>
              </a:ext>
            </a:extLst>
          </p:cNvPr>
          <p:cNvSpPr/>
          <p:nvPr/>
        </p:nvSpPr>
        <p:spPr>
          <a:xfrm rot="16200000" flipH="1">
            <a:off x="4926088" y="2809663"/>
            <a:ext cx="242889" cy="171370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3F2651-70E8-7E41-8FC6-C63907C17B58}"/>
              </a:ext>
            </a:extLst>
          </p:cNvPr>
          <p:cNvSpPr/>
          <p:nvPr/>
        </p:nvSpPr>
        <p:spPr>
          <a:xfrm>
            <a:off x="4861794" y="3652674"/>
            <a:ext cx="371475" cy="371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FA35B74C-0A03-DC45-9C70-5886B6440BBA}"/>
              </a:ext>
            </a:extLst>
          </p:cNvPr>
          <p:cNvSpPr/>
          <p:nvPr/>
        </p:nvSpPr>
        <p:spPr>
          <a:xfrm rot="16200000" flipH="1">
            <a:off x="9249498" y="2466358"/>
            <a:ext cx="242890" cy="243148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BED1481-73A1-EA4A-B804-61B94F32873C}"/>
              </a:ext>
            </a:extLst>
          </p:cNvPr>
          <p:cNvSpPr/>
          <p:nvPr/>
        </p:nvSpPr>
        <p:spPr>
          <a:xfrm>
            <a:off x="9232717" y="3668255"/>
            <a:ext cx="371475" cy="371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4A99F5A-E97B-8F4F-BEEE-F73574876B85}"/>
              </a:ext>
            </a:extLst>
          </p:cNvPr>
          <p:cNvSpPr/>
          <p:nvPr/>
        </p:nvSpPr>
        <p:spPr>
          <a:xfrm>
            <a:off x="6626277" y="4208019"/>
            <a:ext cx="669143" cy="371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E31CE8BA-2CD7-4C47-878F-FE93D610BAEA}"/>
              </a:ext>
            </a:extLst>
          </p:cNvPr>
          <p:cNvSpPr/>
          <p:nvPr/>
        </p:nvSpPr>
        <p:spPr>
          <a:xfrm rot="16200000" flipH="1">
            <a:off x="2032739" y="3281992"/>
            <a:ext cx="242888" cy="2803633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0A2E735-CEB6-1249-B444-9B67DFF54EDB}"/>
              </a:ext>
            </a:extLst>
          </p:cNvPr>
          <p:cNvSpPr/>
          <p:nvPr/>
        </p:nvSpPr>
        <p:spPr>
          <a:xfrm>
            <a:off x="1819611" y="4683808"/>
            <a:ext cx="669143" cy="371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F7EAAC3-447B-E142-A7A2-27EEBA938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" y="8356302"/>
            <a:ext cx="11673134" cy="210849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A33B5F1-C2C4-4F4D-80C2-21688D7B636E}"/>
              </a:ext>
            </a:extLst>
          </p:cNvPr>
          <p:cNvSpPr/>
          <p:nvPr/>
        </p:nvSpPr>
        <p:spPr>
          <a:xfrm>
            <a:off x="101600" y="5718945"/>
            <a:ext cx="7086600" cy="294604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Source Columns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1B12B9-8945-3443-8179-92FBB93BF327}"/>
              </a:ext>
            </a:extLst>
          </p:cNvPr>
          <p:cNvSpPr/>
          <p:nvPr/>
        </p:nvSpPr>
        <p:spPr>
          <a:xfrm>
            <a:off x="7321447" y="5718945"/>
            <a:ext cx="4227086" cy="294605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Destination Columns</a:t>
            </a:r>
          </a:p>
        </p:txBody>
      </p:sp>
    </p:spTree>
    <p:extLst>
      <p:ext uri="{BB962C8B-B14F-4D97-AF65-F5344CB8AC3E}">
        <p14:creationId xmlns:p14="http://schemas.microsoft.com/office/powerpoint/2010/main" val="58202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C4FC3D7-6BA9-3F47-B96E-E5445C34D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1" y="5831184"/>
            <a:ext cx="4044375" cy="266988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D31303E-F185-5541-9ED2-608737BEDE89}"/>
              </a:ext>
            </a:extLst>
          </p:cNvPr>
          <p:cNvSpPr/>
          <p:nvPr/>
        </p:nvSpPr>
        <p:spPr>
          <a:xfrm>
            <a:off x="898524" y="5974057"/>
            <a:ext cx="371475" cy="371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F490DB-7D96-5E49-B744-CB78206C398D}"/>
              </a:ext>
            </a:extLst>
          </p:cNvPr>
          <p:cNvSpPr/>
          <p:nvPr/>
        </p:nvSpPr>
        <p:spPr>
          <a:xfrm>
            <a:off x="898524" y="6946754"/>
            <a:ext cx="371475" cy="371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4CF29A-3D8E-A74A-AFBE-38AF5E27D4BB}"/>
              </a:ext>
            </a:extLst>
          </p:cNvPr>
          <p:cNvSpPr/>
          <p:nvPr/>
        </p:nvSpPr>
        <p:spPr>
          <a:xfrm>
            <a:off x="898524" y="7842247"/>
            <a:ext cx="371475" cy="371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5524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992</TotalTime>
  <Words>71</Words>
  <Application>Microsoft Macintosh PowerPoint</Application>
  <PresentationFormat>Custom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Step 1: Select relevant dataset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234</cp:revision>
  <dcterms:created xsi:type="dcterms:W3CDTF">2020-03-03T17:01:19Z</dcterms:created>
  <dcterms:modified xsi:type="dcterms:W3CDTF">2020-03-11T14:39:23Z</dcterms:modified>
</cp:coreProperties>
</file>