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648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0413" cy="685958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66CC"/>
    <a:srgbClr val="003366"/>
    <a:srgbClr val="0099CC"/>
    <a:srgbClr val="CC0000"/>
    <a:srgbClr val="FF6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636" y="60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62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BCF9168-E9F3-4EAA-A9D7-E5D45C24469C}" type="datetimeFigureOut">
              <a:rPr lang="zh-CN" altLang="en-US"/>
              <a:pPr>
                <a:defRPr/>
              </a:pPr>
              <a:t>2019/8/20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D69AF3B-EBAE-4640-BBF9-5044CDB7D3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508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56642EE-6B33-47EE-852C-A4B7D610909B}" type="datetimeFigureOut">
              <a:rPr lang="zh-CN" altLang="en-US"/>
              <a:pPr>
                <a:defRPr/>
              </a:pPr>
              <a:t>2019/8/20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4F66621-9302-414A-8652-B01BDDB782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556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02CB0-E32C-478D-AA93-149460684508}" type="datetimeFigureOut">
              <a:rPr lang="zh-CN" altLang="en-US"/>
              <a:pPr>
                <a:defRPr/>
              </a:pPr>
              <a:t>2019/8/20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2D94-BD45-407A-8A66-AAE4615855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0F99C4-A156-4E69-8A8E-0861AFA39A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606" y="4802188"/>
            <a:ext cx="11017224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4606" y="1053529"/>
            <a:ext cx="11017224" cy="36756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606" y="5368925"/>
            <a:ext cx="11017224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D9344-5089-4D6B-AEAC-99FF2FEF70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6813"/>
            <a:ext cx="385921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63F3AD-556A-4274-A89C-D389AA7488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95325" y="2278063"/>
            <a:ext cx="109712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90BBA93-71F9-484F-800A-E9B584E374CA}" type="datetimeFigureOut">
              <a:rPr lang="zh-CN" altLang="en-US"/>
              <a:pPr>
                <a:defRPr/>
              </a:pPr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7938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013" y="635793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E45BB84-0C2E-4C7C-AA9B-6A8A2AEBEC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7838" y="333375"/>
            <a:ext cx="792162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252" tIns="50626" rIns="101252" bIns="506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7838" y="1341438"/>
            <a:ext cx="11234737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252" tIns="50626" rIns="101252" bIns="506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6813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01252" tIns="50626" rIns="101252" bIns="50626" numCol="1" anchor="t" anchorCtr="0" compatLnSpc="1">
            <a:prstTxWarp prst="textNoShape">
              <a:avLst/>
            </a:prstTxWarp>
          </a:bodyPr>
          <a:lstStyle>
            <a:lvl1pPr>
              <a:defRPr sz="16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013" y="6246813"/>
            <a:ext cx="3862387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01252" tIns="50626" rIns="101252" bIns="50626" numCol="1" anchor="t" anchorCtr="0" compatLnSpc="1">
            <a:prstTxWarp prst="textNoShape">
              <a:avLst/>
            </a:prstTxWarp>
          </a:bodyPr>
          <a:lstStyle>
            <a:lvl1pPr algn="ctr">
              <a:defRPr sz="16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013" y="6246813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01252" tIns="50626" rIns="101252" bIns="50626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fld id="{90BB5996-9D7A-4488-AA9B-EEE22251B7D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iming>
    <p:tnLst>
      <p:par>
        <p:cTn id="1" dur="indefinite" restart="never" nodeType="tmRoot"/>
      </p:par>
    </p:tnLst>
  </p:timing>
  <p:txStyles>
    <p:titleStyle>
      <a:lvl1pPr algn="l" defTabSz="1012825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+mj-cs"/>
        </a:defRPr>
      </a:lvl1pPr>
      <a:lvl2pPr algn="l" defTabSz="1012825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黑体" pitchFamily="2" charset="-122"/>
        </a:defRPr>
      </a:lvl2pPr>
      <a:lvl3pPr algn="l" defTabSz="1012825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黑体" pitchFamily="2" charset="-122"/>
        </a:defRPr>
      </a:lvl3pPr>
      <a:lvl4pPr algn="l" defTabSz="1012825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黑体" pitchFamily="2" charset="-122"/>
        </a:defRPr>
      </a:lvl4pPr>
      <a:lvl5pPr algn="l" defTabSz="1012825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defTabSz="1012825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l" defTabSz="1012825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l" defTabSz="1012825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l" defTabSz="1012825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79413" indent="-379413" algn="l" defTabSz="1012825" rtl="0" eaLnBrk="0" fontAlgn="base" hangingPunct="0">
        <a:spcBef>
          <a:spcPct val="20000"/>
        </a:spcBef>
        <a:spcAft>
          <a:spcPct val="0"/>
        </a:spcAft>
        <a:buChar char="•"/>
        <a:defRPr sz="35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315913" algn="l" defTabSz="1012825" rtl="0" eaLnBrk="0" fontAlgn="base" hangingPunct="0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  <a:ea typeface="+mn-ea"/>
        </a:defRPr>
      </a:lvl2pPr>
      <a:lvl3pPr marL="1265238" indent="-252413" algn="l" defTabSz="1012825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</a:defRPr>
      </a:lvl3pPr>
      <a:lvl4pPr marL="1771650" indent="-252413" algn="l" defTabSz="1012825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278063" indent="-252413" algn="l" defTabSz="1012825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5pPr>
      <a:lvl6pPr marL="2735263" indent="-252413" algn="l" defTabSz="1012825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3192463" indent="-252413" algn="l" defTabSz="1012825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649663" indent="-252413" algn="l" defTabSz="1012825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4106863" indent="-252413" algn="l" defTabSz="1012825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15"/>
          <p:cNvSpPr>
            <a:spLocks noGrp="1" noChangeArrowheads="1"/>
          </p:cNvSpPr>
          <p:nvPr>
            <p:ph type="title"/>
          </p:nvPr>
        </p:nvSpPr>
        <p:spPr>
          <a:custGeom>
            <a:avLst/>
            <a:gdLst>
              <a:gd name="T0" fmla="*/ 4095750 w 4095750"/>
              <a:gd name="T1" fmla="*/ 296069 h 592138"/>
              <a:gd name="T2" fmla="*/ 2047875 w 4095750"/>
              <a:gd name="T3" fmla="*/ 592138 h 592138"/>
              <a:gd name="T4" fmla="*/ 0 w 4095750"/>
              <a:gd name="T5" fmla="*/ 296069 h 592138"/>
              <a:gd name="T6" fmla="*/ 2047875 w 4095750"/>
              <a:gd name="T7" fmla="*/ 0 h 592138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4095750"/>
              <a:gd name="T13" fmla="*/ 148035 h 592138"/>
              <a:gd name="T14" fmla="*/ 3947714 w 4095750"/>
              <a:gd name="T15" fmla="*/ 592138 h 5921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95750" h="592138">
                <a:moveTo>
                  <a:pt x="0" y="0"/>
                </a:moveTo>
                <a:lnTo>
                  <a:pt x="3799681" y="0"/>
                </a:lnTo>
                <a:lnTo>
                  <a:pt x="4095750" y="296069"/>
                </a:lnTo>
                <a:lnTo>
                  <a:pt x="4095750" y="592138"/>
                </a:lnTo>
                <a:lnTo>
                  <a:pt x="0" y="592138"/>
                </a:lnTo>
                <a:close/>
              </a:path>
            </a:pathLst>
          </a:custGeom>
          <a:gradFill flip="none" rotWithShape="1">
            <a:gsLst>
              <a:gs pos="58000">
                <a:srgbClr val="004EA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2700000" scaled="1"/>
            <a:tileRect/>
          </a:gradFill>
          <a:ln algn="ctr"/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lIns="107268" tIns="53633" rIns="107268" bIns="53633"/>
          <a:lstStyle/>
          <a:p>
            <a:pPr defTabSz="1073082">
              <a:defRPr/>
            </a:pPr>
            <a:r>
              <a:rPr lang="zh-CN" altLang="en-US" sz="2100" dirty="0" smtClean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员工号</a:t>
            </a:r>
            <a:r>
              <a:rPr lang="en-US" altLang="zh-CN" sz="2100" dirty="0" smtClean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/</a:t>
            </a:r>
            <a:r>
              <a:rPr lang="zh-CN" altLang="en-US" sz="2100" dirty="0" smtClean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姓名</a:t>
            </a:r>
            <a:r>
              <a:rPr lang="en-US" altLang="zh-CN" sz="2100" dirty="0" smtClean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/</a:t>
            </a:r>
            <a:r>
              <a:rPr lang="zh-CN" altLang="en-US" sz="2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性别</a:t>
            </a:r>
            <a:r>
              <a:rPr lang="en-US" altLang="zh-CN" sz="2100" dirty="0" smtClean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/</a:t>
            </a:r>
            <a:r>
              <a:rPr lang="zh-CN" altLang="en-US" sz="2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zh-CN" altLang="en-US" sz="2100" dirty="0" smtClean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     蒋强</a:t>
            </a:r>
            <a:r>
              <a:rPr lang="en-US" altLang="zh-CN" sz="2100" dirty="0" smtClean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/</a:t>
            </a:r>
            <a:r>
              <a:rPr lang="zh-CN" altLang="en-US" sz="2100" dirty="0" smtClean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男</a:t>
            </a:r>
            <a:endParaRPr lang="zh-CN" altLang="en-US" sz="2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361010"/>
              </p:ext>
            </p:extLst>
          </p:nvPr>
        </p:nvGraphicFramePr>
        <p:xfrm>
          <a:off x="478582" y="1197546"/>
          <a:ext cx="11233248" cy="5827842"/>
        </p:xfrm>
        <a:graphic>
          <a:graphicData uri="http://schemas.openxmlformats.org/drawingml/2006/table">
            <a:tbl>
              <a:tblPr/>
              <a:tblGrid>
                <a:gridCol w="1515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816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17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604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17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59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29662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66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毕业院校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四川大学水利水电学院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黑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专业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能源与动力工程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黑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学历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 本科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黑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黑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资质证书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无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黑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专长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Python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开发</a:t>
                      </a: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6632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简要工作经历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：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黑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12719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2018.7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月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-2019.6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，在成都场量科技任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Python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开发工程师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黑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632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目前岗位、职责、在网际参与的重大项目及角色：安全工程师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黑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25979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Python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开发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/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安全工程师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黑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6632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未来发展方向（自我定位）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：平稳发展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黑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312719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smtClean="0">
                          <a:solidFill>
                            <a:srgbClr val="000000"/>
                          </a:solidFill>
                          <a:latin typeface="黑体"/>
                        </a:rPr>
                        <a:t>平稳发展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黑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28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28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54</Words>
  <Application>Microsoft Office PowerPoint</Application>
  <PresentationFormat>自定义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自定义设计方案</vt:lpstr>
      <vt:lpstr>默认设计模板</vt:lpstr>
      <vt:lpstr>员工号/姓名/性别/      蒋强/男</vt:lpstr>
    </vt:vector>
  </TitlesOfParts>
  <Company>信念技术论坛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Meta</cp:lastModifiedBy>
  <cp:revision>57</cp:revision>
  <dcterms:created xsi:type="dcterms:W3CDTF">2013-08-27T01:46:11Z</dcterms:created>
  <dcterms:modified xsi:type="dcterms:W3CDTF">2019-08-20T03:18:08Z</dcterms:modified>
</cp:coreProperties>
</file>