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61" r:id="rId4"/>
    <p:sldId id="262" r:id="rId5"/>
    <p:sldId id="265" r:id="rId6"/>
    <p:sldId id="264" r:id="rId7"/>
    <p:sldId id="263" r:id="rId8"/>
    <p:sldId id="266" r:id="rId9"/>
    <p:sldId id="271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5A2E2-85AA-40DA-BF44-9E28BD661B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4703-4129-4753-9CEE-9E040961E5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75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262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4703-4129-4753-9CEE-9E040961E53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1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626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63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05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26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53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35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81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188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5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368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459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F087-A4CB-42BE-9FD8-B90B6F714703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2F17-3780-4170-87B5-88DF36B69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158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5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1056" y="3049994"/>
            <a:ext cx="1883859" cy="143173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729588" y="2883152"/>
            <a:ext cx="8796549" cy="156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MOA</a:t>
            </a:r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总结分享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8855" y="4582274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MOA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芳，靖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文，芊芊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5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5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5837" y="1890201"/>
            <a:ext cx="8796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1.html</a:t>
            </a:r>
            <a:r>
              <a:rPr lang="zh-CN" altLang="zh-CN" sz="2400" dirty="0" smtClean="0"/>
              <a:t>中打不上版本号：</a:t>
            </a:r>
            <a:r>
              <a:rPr lang="en-US" altLang="zh-CN" sz="2400" dirty="0" smtClean="0"/>
              <a:t>gulp</a:t>
            </a:r>
            <a:r>
              <a:rPr lang="zh-CN" altLang="zh-CN" sz="2400" dirty="0" smtClean="0"/>
              <a:t>的各个任务执行时是并行的，加入版本号的模块</a:t>
            </a:r>
            <a:r>
              <a:rPr lang="en-US" altLang="zh-CN" sz="2400" dirty="0" smtClean="0"/>
              <a:t>rev</a:t>
            </a:r>
            <a:r>
              <a:rPr lang="zh-CN" altLang="zh-CN" sz="2400" dirty="0" smtClean="0"/>
              <a:t>先于处理</a:t>
            </a:r>
            <a:r>
              <a:rPr lang="en-US" altLang="zh-CN" sz="2400" dirty="0" err="1" smtClean="0"/>
              <a:t>css,js</a:t>
            </a:r>
            <a:r>
              <a:rPr lang="zh-CN" altLang="zh-CN" sz="2400" dirty="0" smtClean="0"/>
              <a:t>任务执行，所以读取不到版本号信息。办法：加入</a:t>
            </a:r>
            <a:r>
              <a:rPr lang="en-US" altLang="zh-CN" sz="2400" dirty="0" smtClean="0"/>
              <a:t>run-sequence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del</a:t>
            </a:r>
            <a:r>
              <a:rPr lang="zh-CN" altLang="zh-CN" sz="2400" dirty="0" smtClean="0"/>
              <a:t>模块。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r>
              <a:rPr lang="en-US" altLang="zh-CN" sz="2400" dirty="0" smtClean="0"/>
              <a:t>2.gulp</a:t>
            </a:r>
            <a:r>
              <a:rPr lang="zh-CN" altLang="zh-CN" sz="2400" dirty="0" smtClean="0"/>
              <a:t>基础路径（</a:t>
            </a:r>
            <a:r>
              <a:rPr lang="en-US" altLang="zh-CN" sz="2400" dirty="0" smtClean="0"/>
              <a:t>manifest</a:t>
            </a:r>
            <a:r>
              <a:rPr lang="zh-CN" altLang="zh-CN" sz="2400" dirty="0" smtClean="0"/>
              <a:t>文件不会存入基础路径）：</a:t>
            </a:r>
            <a:r>
              <a:rPr lang="en-US" altLang="zh-CN" sz="2400" dirty="0" err="1" smtClean="0"/>
              <a:t>src</a:t>
            </a:r>
            <a:r>
              <a:rPr lang="zh-CN" altLang="zh-CN" sz="2400" dirty="0" smtClean="0"/>
              <a:t>中遇到</a:t>
            </a:r>
            <a:r>
              <a:rPr lang="en-US" altLang="zh-CN" sz="2400" dirty="0" smtClean="0"/>
              <a:t>{}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*</a:t>
            </a:r>
            <a:r>
              <a:rPr lang="zh-CN" altLang="zh-CN" sz="2400" dirty="0" smtClean="0"/>
              <a:t>等正则表达式符号时，基础路径取其前面的。</a:t>
            </a:r>
            <a:endParaRPr lang="en-US" altLang="zh-CN" sz="2400" dirty="0" smtClean="0"/>
          </a:p>
          <a:p>
            <a:endParaRPr lang="zh-CN" altLang="zh-CN" sz="2400" dirty="0" smtClean="0"/>
          </a:p>
          <a:p>
            <a:r>
              <a:rPr lang="en-US" altLang="zh-CN" sz="2400" dirty="0" smtClean="0"/>
              <a:t>3. manifest</a:t>
            </a:r>
            <a:r>
              <a:rPr lang="zh-CN" altLang="zh-CN" sz="2400" dirty="0" smtClean="0"/>
              <a:t>的文件如果不定义</a:t>
            </a:r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merge:true</a:t>
            </a:r>
            <a:r>
              <a:rPr lang="en-US" altLang="zh-CN" sz="2400" dirty="0" smtClean="0"/>
              <a:t>}</a:t>
            </a:r>
            <a:r>
              <a:rPr lang="zh-CN" altLang="zh-CN" sz="2400" dirty="0" smtClean="0"/>
              <a:t>时新的任务的</a:t>
            </a:r>
            <a:r>
              <a:rPr lang="en-US" altLang="zh-CN" sz="2400" dirty="0" smtClean="0"/>
              <a:t>manifest</a:t>
            </a:r>
            <a:r>
              <a:rPr lang="zh-CN" altLang="zh-CN" sz="2400" dirty="0" smtClean="0"/>
              <a:t>文件会替换上一个任务的</a:t>
            </a:r>
            <a:r>
              <a:rPr lang="en-US" altLang="zh-CN" sz="2400" dirty="0" smtClean="0"/>
              <a:t>manifest</a:t>
            </a:r>
            <a:r>
              <a:rPr lang="zh-CN" altLang="zh-CN" sz="2400" dirty="0" smtClean="0"/>
              <a:t>文件。</a:t>
            </a:r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苏新诗柳楷简" panose="02010600000101010101" pitchFamily="2" charset="-122"/>
              <a:ea typeface="苏新诗柳楷简" panose="0201060000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5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8830" y="2269136"/>
            <a:ext cx="7824322" cy="293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024009" y="1695236"/>
            <a:ext cx="190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Manifest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5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5079" y="1997801"/>
            <a:ext cx="879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苏新诗柳楷简" panose="02010600000101010101" pitchFamily="2" charset="-122"/>
              <a:ea typeface="苏新诗柳楷简" panose="0201060000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3309" y="1640115"/>
            <a:ext cx="2861295" cy="507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C:\Users\Administrator\Desktop\QQ截图2016052318462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7741" y="1884208"/>
            <a:ext cx="2238375" cy="3381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1312068"/>
            <a:ext cx="12192000" cy="823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5821"/>
            <a:ext cx="12192000" cy="82316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67373"/>
            <a:ext cx="12192000" cy="199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9437"/>
            <a:ext cx="12192000" cy="140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4013055" y="2409622"/>
            <a:ext cx="8676551" cy="3990105"/>
            <a:chOff x="1197574" y="1454165"/>
            <a:chExt cx="8676551" cy="3990105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52638" y="1694665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8390923" y="1454165"/>
              <a:ext cx="1483202" cy="661925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V="1">
              <a:off x="1197574" y="2825435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7676048" y="2603757"/>
              <a:ext cx="629966" cy="281142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4971748" y="2814853"/>
            <a:ext cx="366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707085" y="-488264"/>
            <a:ext cx="8676551" cy="3990105"/>
            <a:chOff x="1197574" y="1454165"/>
            <a:chExt cx="8676551" cy="3990105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852638" y="1694665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8390923" y="1454165"/>
              <a:ext cx="1483202" cy="661925"/>
            </a:xfrm>
            <a:prstGeom prst="rect">
              <a:avLst/>
            </a:prstGeom>
          </p:spPr>
        </p:pic>
        <p:cxnSp>
          <p:nvCxnSpPr>
            <p:cNvPr id="22" name="直接连接符 21"/>
            <p:cNvCxnSpPr/>
            <p:nvPr/>
          </p:nvCxnSpPr>
          <p:spPr>
            <a:xfrm flipV="1">
              <a:off x="1197574" y="2825435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7676048" y="2603757"/>
              <a:ext cx="629966" cy="281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960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0675" y="2944503"/>
            <a:ext cx="8796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 smtClean="0"/>
              <a:t>SUI</a:t>
            </a:r>
          </a:p>
          <a:p>
            <a:pPr algn="ctr">
              <a:lnSpc>
                <a:spcPct val="150000"/>
              </a:lnSpc>
            </a:pPr>
            <a:r>
              <a:rPr lang="en-US" altLang="zh-CN" sz="4000" dirty="0" err="1" smtClean="0"/>
              <a:t>Zepto.js</a:t>
            </a:r>
            <a:endParaRPr lang="en-US" altLang="zh-CN" sz="4000" dirty="0" smtClean="0"/>
          </a:p>
          <a:p>
            <a:pPr algn="ctr">
              <a:lnSpc>
                <a:spcPct val="150000"/>
              </a:lnSpc>
            </a:pPr>
            <a:r>
              <a:rPr lang="en-US" altLang="zh-CN" sz="4000" dirty="0" err="1" smtClean="0"/>
              <a:t>artTemplate</a:t>
            </a:r>
            <a:endParaRPr lang="en-US" altLang="zh-CN" sz="4000" dirty="0" smtClean="0">
              <a:latin typeface="苏新诗柳楷简" panose="02010600000101010101" pitchFamily="2" charset="-122"/>
              <a:ea typeface="苏新诗柳楷简" panose="0201060000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027" y="1924323"/>
            <a:ext cx="1633846" cy="103384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3532" y="2178252"/>
            <a:ext cx="8157256" cy="433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270590" y="1592494"/>
            <a:ext cx="81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2015" y="2806009"/>
            <a:ext cx="8354655" cy="1789172"/>
          </a:xfrm>
          <a:prstGeom prst="rect">
            <a:avLst/>
          </a:prstGeom>
        </p:spPr>
      </p:pic>
      <p:sp>
        <p:nvSpPr>
          <p:cNvPr id="22" name="文本框 15"/>
          <p:cNvSpPr txBox="1"/>
          <p:nvPr/>
        </p:nvSpPr>
        <p:spPr>
          <a:xfrm>
            <a:off x="2387113" y="194688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模板与数据的绑定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7321" y="2125700"/>
            <a:ext cx="8215048" cy="40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3"/>
          <p:cNvSpPr txBox="1"/>
          <p:nvPr/>
        </p:nvSpPr>
        <p:spPr>
          <a:xfrm>
            <a:off x="1520675" y="2605461"/>
            <a:ext cx="8796549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4000" dirty="0" smtClean="0"/>
          </a:p>
          <a:p>
            <a:pPr algn="ctr">
              <a:lnSpc>
                <a:spcPct val="150000"/>
              </a:lnSpc>
            </a:pPr>
            <a:r>
              <a:rPr lang="en-US" altLang="zh-CN" sz="4000" dirty="0" smtClean="0"/>
              <a:t>- </a:t>
            </a:r>
            <a:r>
              <a:rPr lang="en-US" altLang="zh-CN" sz="2800" dirty="0" smtClean="0"/>
              <a:t>https://</a:t>
            </a:r>
            <a:r>
              <a:rPr lang="en-US" altLang="zh-CN" sz="2800" dirty="0" smtClean="0"/>
              <a:t>git.oschina.net/moagirl/moa-g.git</a:t>
            </a:r>
            <a:endParaRPr lang="en-US" altLang="zh-CN" sz="2800" dirty="0" smtClean="0"/>
          </a:p>
        </p:txBody>
      </p:sp>
      <p:pic>
        <p:nvPicPr>
          <p:cNvPr id="2050" name="Picture 2" descr="C:\Users\Administrator\Desktop\QQ截图2016052318254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2666" y="2863658"/>
            <a:ext cx="1866900" cy="46672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QQ截图2016052318285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31209" y="3819705"/>
            <a:ext cx="1219200" cy="676275"/>
          </a:xfrm>
          <a:prstGeom prst="rect">
            <a:avLst/>
          </a:prstGeom>
          <a:noFill/>
        </p:spPr>
      </p:pic>
      <p:pic>
        <p:nvPicPr>
          <p:cNvPr id="2052" name="Picture 4" descr="C:\Users\Administrator\Desktop\QQ截图2016052318251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96440" y="4924873"/>
            <a:ext cx="1813003" cy="1178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dministrator\Desktop\QQ截图2016052318305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5720" y="2814800"/>
            <a:ext cx="6446131" cy="354094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054831" y="1736333"/>
            <a:ext cx="10397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Nginx</a:t>
            </a:r>
            <a:r>
              <a:rPr lang="zh-CN" altLang="en-US" dirty="0" smtClean="0">
                <a:latin typeface="+mn-ea"/>
              </a:rPr>
              <a:t>反向代理：</a:t>
            </a:r>
            <a:r>
              <a:rPr lang="zh-CN" altLang="en-US" dirty="0" smtClean="0">
                <a:latin typeface="+mn-ea"/>
              </a:rPr>
              <a:t>反向代理（</a:t>
            </a:r>
            <a:r>
              <a:rPr lang="en-US" altLang="zh-CN" dirty="0" smtClean="0">
                <a:latin typeface="+mn-ea"/>
              </a:rPr>
              <a:t>Reverse Proxy</a:t>
            </a:r>
            <a:r>
              <a:rPr lang="zh-CN" altLang="en-US" dirty="0" smtClean="0">
                <a:latin typeface="+mn-ea"/>
              </a:rPr>
              <a:t>）方式是指以</a:t>
            </a:r>
            <a:r>
              <a:rPr lang="zh-CN" altLang="en-US" b="1" dirty="0" smtClean="0">
                <a:latin typeface="+mn-ea"/>
              </a:rPr>
              <a:t>代理服务器来</a:t>
            </a:r>
            <a:r>
              <a:rPr lang="zh-CN" altLang="en-US" dirty="0" smtClean="0">
                <a:latin typeface="+mn-ea"/>
              </a:rPr>
              <a:t>接受</a:t>
            </a:r>
            <a:r>
              <a:rPr lang="en-US" altLang="zh-CN" dirty="0" smtClean="0">
                <a:latin typeface="+mn-ea"/>
              </a:rPr>
              <a:t>internet</a:t>
            </a:r>
            <a:r>
              <a:rPr lang="zh-CN" altLang="en-US" dirty="0" smtClean="0">
                <a:latin typeface="+mn-ea"/>
              </a:rPr>
              <a:t>上的连接请求</a:t>
            </a:r>
            <a:r>
              <a:rPr lang="zh-CN" altLang="en-US" dirty="0" smtClean="0">
                <a:latin typeface="+mn-ea"/>
              </a:rPr>
              <a:t>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然后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b="1" dirty="0" smtClean="0">
                <a:latin typeface="+mn-ea"/>
              </a:rPr>
              <a:t>请求转发</a:t>
            </a:r>
            <a:r>
              <a:rPr lang="zh-CN" altLang="en-US" dirty="0" smtClean="0">
                <a:latin typeface="+mn-ea"/>
              </a:rPr>
              <a:t>给内部网络上的服务器，并将从服务器上得到的结果返回给</a:t>
            </a:r>
            <a:r>
              <a:rPr lang="en-US" altLang="zh-CN" dirty="0" smtClean="0">
                <a:latin typeface="+mn-ea"/>
              </a:rPr>
              <a:t>internet</a:t>
            </a:r>
            <a:r>
              <a:rPr lang="zh-CN" altLang="en-US" dirty="0" smtClean="0">
                <a:latin typeface="+mn-ea"/>
              </a:rPr>
              <a:t>上请求连接</a:t>
            </a:r>
            <a:r>
              <a:rPr lang="zh-CN" altLang="en-US" dirty="0" smtClean="0">
                <a:latin typeface="+mn-ea"/>
              </a:rPr>
              <a:t>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客户端</a:t>
            </a:r>
            <a:r>
              <a:rPr lang="zh-CN" altLang="en-US" dirty="0" smtClean="0">
                <a:latin typeface="+mn-ea"/>
              </a:rPr>
              <a:t>，此时代理服务器对外就表现为</a:t>
            </a:r>
            <a:r>
              <a:rPr lang="zh-CN" altLang="en-US" b="1" dirty="0" smtClean="0">
                <a:latin typeface="+mn-ea"/>
              </a:rPr>
              <a:t>一个</a:t>
            </a:r>
            <a:r>
              <a:rPr lang="zh-CN" altLang="en-US" b="1" dirty="0" smtClean="0">
                <a:latin typeface="+mn-ea"/>
              </a:rPr>
              <a:t>服务器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解决</a:t>
            </a:r>
            <a:r>
              <a:rPr lang="en-US" altLang="zh-CN" dirty="0" err="1" smtClean="0">
                <a:latin typeface="+mn-ea"/>
              </a:rPr>
              <a:t>ajax</a:t>
            </a:r>
            <a:r>
              <a:rPr lang="zh-CN" altLang="en-US" dirty="0" smtClean="0">
                <a:latin typeface="+mn-ea"/>
              </a:rPr>
              <a:t>跨域问题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640114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dministrator\Desktop\QQ截图2016052318323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3660" y="2394930"/>
            <a:ext cx="5248276" cy="408622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455534" y="1726057"/>
            <a:ext cx="697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Gulp</a:t>
            </a:r>
            <a:r>
              <a:rPr lang="zh-CN" altLang="en-US" sz="2400" dirty="0" smtClean="0"/>
              <a:t>打包：</a:t>
            </a:r>
            <a:r>
              <a:rPr lang="zh-CN" altLang="en-US" sz="2400" dirty="0" smtClean="0"/>
              <a:t>用自动化构建工具增强你的工作流程！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5774436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59631" y="335725"/>
            <a:ext cx="4823499" cy="1902785"/>
            <a:chOff x="2532888" y="1831537"/>
            <a:chExt cx="10114788" cy="3990105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87952" y="207203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386921">
              <a:off x="9726237" y="1831537"/>
              <a:ext cx="1483202" cy="66192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2532888" y="3202807"/>
              <a:ext cx="6638544" cy="26188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386921">
              <a:off x="9011362" y="2981129"/>
              <a:ext cx="629966" cy="281142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4354068" y="2422382"/>
              <a:ext cx="8293608" cy="3352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4121"/>
            <a:ext cx="12192000" cy="823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763403"/>
            <a:ext cx="12192000" cy="521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79216" y="243087"/>
            <a:ext cx="35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SUI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及转义问题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5079" y="3600545"/>
            <a:ext cx="879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苏新诗柳楷简" panose="02010600000101010101" pitchFamily="2" charset="-122"/>
              <a:ea typeface="苏新诗柳楷简" panose="0201060000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56330" y="3991429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56330" y="486228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6330" y="3091543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6330" y="5774436"/>
            <a:ext cx="8796549" cy="0"/>
          </a:xfrm>
          <a:prstGeom prst="line">
            <a:avLst/>
          </a:prstGeom>
          <a:ln>
            <a:solidFill>
              <a:schemeClr val="bg1">
                <a:lumMod val="85000"/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5366" y="2753468"/>
            <a:ext cx="876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SUI</a:t>
            </a:r>
            <a:r>
              <a:rPr lang="zh-CN" altLang="en-US" sz="2400" dirty="0" smtClean="0">
                <a:latin typeface="+mn-ea"/>
              </a:rPr>
              <a:t>问题：</a:t>
            </a:r>
            <a:r>
              <a:rPr lang="en-US" altLang="zh-CN" sz="24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如果破坏了</a:t>
            </a:r>
            <a:r>
              <a:rPr lang="en-US" altLang="zh-CN" sz="2400" dirty="0" smtClean="0">
                <a:latin typeface="+mn-ea"/>
              </a:rPr>
              <a:t>SUI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err="1" smtClean="0">
                <a:latin typeface="+mn-ea"/>
              </a:rPr>
              <a:t>pagegroup</a:t>
            </a:r>
            <a:r>
              <a:rPr lang="zh-CN" altLang="en-US" sz="2400" dirty="0" smtClean="0">
                <a:latin typeface="+mn-ea"/>
              </a:rPr>
              <a:t>结构，不能正常进行</a:t>
            </a:r>
            <a:r>
              <a:rPr lang="en-US" altLang="zh-CN" sz="2400" dirty="0" err="1" smtClean="0">
                <a:latin typeface="+mn-ea"/>
              </a:rPr>
              <a:t>pageInit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需要手动进行</a:t>
            </a:r>
            <a:r>
              <a:rPr lang="en-US" altLang="zh-CN" sz="2400" dirty="0" err="1" smtClean="0">
                <a:latin typeface="+mn-ea"/>
              </a:rPr>
              <a:t>pageInit</a:t>
            </a:r>
            <a:r>
              <a:rPr lang="zh-CN" altLang="en-US" sz="2400" dirty="0" smtClean="0">
                <a:latin typeface="+mn-ea"/>
              </a:rPr>
              <a:t>，即在</a:t>
            </a:r>
            <a:r>
              <a:rPr lang="en-US" altLang="zh-CN" sz="2400" dirty="0" smtClean="0">
                <a:latin typeface="+mn-ea"/>
              </a:rPr>
              <a:t>JS</a:t>
            </a:r>
            <a:r>
              <a:rPr lang="zh-CN" altLang="en-US" sz="2400" dirty="0" smtClean="0">
                <a:latin typeface="+mn-ea"/>
              </a:rPr>
              <a:t>里加入</a:t>
            </a:r>
            <a:r>
              <a:rPr lang="en-US" altLang="zh-CN" sz="2400" dirty="0" smtClean="0">
                <a:latin typeface="+mn-ea"/>
              </a:rPr>
              <a:t>$.init()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   2.SUI</a:t>
            </a:r>
            <a:r>
              <a:rPr lang="zh-CN" altLang="en-US" sz="2400" dirty="0" smtClean="0">
                <a:latin typeface="+mn-ea"/>
              </a:rPr>
              <a:t>未做屏幕</a:t>
            </a:r>
            <a:r>
              <a:rPr lang="en-US" altLang="zh-CN" sz="2400" dirty="0" smtClean="0">
                <a:latin typeface="+mn-ea"/>
              </a:rPr>
              <a:t>375px</a:t>
            </a:r>
            <a:r>
              <a:rPr lang="zh-CN" altLang="en-US" sz="2400" dirty="0" smtClean="0">
                <a:latin typeface="+mn-ea"/>
              </a:rPr>
              <a:t>下的适配。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4750" y="4590826"/>
            <a:ext cx="876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转义问题：处理文本域的输入值，防止输入的</a:t>
            </a:r>
            <a:r>
              <a:rPr lang="en-US" altLang="zh-CN" sz="2400" dirty="0" smtClean="0">
                <a:latin typeface="+mn-ea"/>
              </a:rPr>
              <a:t>html</a:t>
            </a:r>
            <a:r>
              <a:rPr lang="zh-CN" altLang="en-US" sz="2400" dirty="0" smtClean="0">
                <a:latin typeface="+mn-ea"/>
              </a:rPr>
              <a:t>或脚本代码被默认执行，回显时要把值包含的尖括号（</a:t>
            </a:r>
            <a:r>
              <a:rPr lang="en-US" altLang="zh-CN" sz="2400" dirty="0" smtClean="0">
                <a:latin typeface="+mn-ea"/>
              </a:rPr>
              <a:t>&lt;&gt;</a:t>
            </a:r>
            <a:r>
              <a:rPr lang="zh-CN" altLang="en-US" sz="2400" dirty="0" smtClean="0">
                <a:latin typeface="+mn-ea"/>
              </a:rPr>
              <a:t>）等转义。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4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317</Words>
  <Application>Microsoft Office PowerPoint</Application>
  <PresentationFormat>自定义</PresentationFormat>
  <Paragraphs>48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lastModifiedBy>Administrator</cp:lastModifiedBy>
  <cp:revision>51</cp:revision>
  <dcterms:created xsi:type="dcterms:W3CDTF">2016-05-19T12:53:26Z</dcterms:created>
  <dcterms:modified xsi:type="dcterms:W3CDTF">2016-05-24T03:08:02Z</dcterms:modified>
</cp:coreProperties>
</file>