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81" r:id="rId5"/>
    <p:sldId id="283" r:id="rId6"/>
    <p:sldId id="284" r:id="rId7"/>
    <p:sldId id="277" r:id="rId8"/>
    <p:sldId id="285" r:id="rId9"/>
    <p:sldId id="287" r:id="rId10"/>
    <p:sldId id="286" r:id="rId11"/>
    <p:sldId id="276" r:id="rId12"/>
    <p:sldId id="265" r:id="rId13"/>
    <p:sldId id="261" r:id="rId14"/>
    <p:sldId id="288" r:id="rId15"/>
    <p:sldId id="262" r:id="rId16"/>
    <p:sldId id="275" r:id="rId17"/>
    <p:sldId id="266" r:id="rId18"/>
    <p:sldId id="27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A41"/>
    <a:srgbClr val="6DA8CD"/>
    <a:srgbClr val="DE7F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大学生身边是否有闲置物品（</a:t>
            </a:r>
            <a:r>
              <a:rPr lang="en-US" altLang="zh-CN" dirty="0"/>
              <a:t>400</a:t>
            </a:r>
            <a:r>
              <a:rPr lang="zh-CN" altLang="en-US" dirty="0"/>
              <a:t>人）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有闲置物品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有</c:v>
                </c:pt>
                <c:pt idx="1">
                  <c:v>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5-4AE2-A95A-9B40C6663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无闲置物品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有</c:v>
                </c:pt>
                <c:pt idx="1">
                  <c:v>无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15-4AE2-A95A-9B40C6663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910312"/>
        <c:axId val="343908672"/>
      </c:barChart>
      <c:catAx>
        <c:axId val="34391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3908672"/>
        <c:crosses val="autoZero"/>
        <c:auto val="1"/>
        <c:lblAlgn val="ctr"/>
        <c:lblOffset val="100"/>
        <c:noMultiLvlLbl val="0"/>
      </c:catAx>
      <c:valAx>
        <c:axId val="34390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391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大学生闲置物品处理调查（</a:t>
            </a:r>
            <a:r>
              <a:rPr lang="en-US" altLang="zh-CN" dirty="0"/>
              <a:t>350</a:t>
            </a:r>
            <a:r>
              <a:rPr lang="zh-CN" altLang="en-US" dirty="0"/>
              <a:t>人）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二手出售</c:v>
                </c:pt>
                <c:pt idx="1">
                  <c:v>赠送他人</c:v>
                </c:pt>
                <c:pt idx="2">
                  <c:v>物换物</c:v>
                </c:pt>
                <c:pt idx="3">
                  <c:v>放在一边</c:v>
                </c:pt>
                <c:pt idx="4">
                  <c:v>丢弃</c:v>
                </c:pt>
                <c:pt idx="5">
                  <c:v>其他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0.22</c:v>
                </c:pt>
                <c:pt idx="2">
                  <c:v>0.04</c:v>
                </c:pt>
                <c:pt idx="3">
                  <c:v>0.44</c:v>
                </c:pt>
                <c:pt idx="4">
                  <c:v>0.14000000000000001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41-4E3B-AB4B-0A0A28AB16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二手出售</c:v>
                </c:pt>
                <c:pt idx="1">
                  <c:v>赠送他人</c:v>
                </c:pt>
                <c:pt idx="2">
                  <c:v>物换物</c:v>
                </c:pt>
                <c:pt idx="3">
                  <c:v>放在一边</c:v>
                </c:pt>
                <c:pt idx="4">
                  <c:v>丢弃</c:v>
                </c:pt>
                <c:pt idx="5">
                  <c:v>其他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0.18</c:v>
                </c:pt>
                <c:pt idx="1">
                  <c:v>0.23</c:v>
                </c:pt>
                <c:pt idx="2">
                  <c:v>0.05</c:v>
                </c:pt>
                <c:pt idx="3">
                  <c:v>0.37</c:v>
                </c:pt>
                <c:pt idx="4">
                  <c:v>0.08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41-4E3B-AB4B-0A0A28AB1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244896"/>
        <c:axId val="526252112"/>
      </c:barChart>
      <c:catAx>
        <c:axId val="52624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252112"/>
        <c:crosses val="autoZero"/>
        <c:auto val="1"/>
        <c:lblAlgn val="ctr"/>
        <c:lblOffset val="100"/>
        <c:noMultiLvlLbl val="0"/>
      </c:catAx>
      <c:valAx>
        <c:axId val="52625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2448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不上二手交易平台的原因调查（</a:t>
            </a:r>
            <a:r>
              <a:rPr lang="en-US" altLang="zh-CN" dirty="0"/>
              <a:t>350</a:t>
            </a:r>
            <a:r>
              <a:rPr lang="zh-CN" altLang="en-US" dirty="0"/>
              <a:t>人）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交易安全不高</c:v>
                </c:pt>
                <c:pt idx="1">
                  <c:v>物流费高于商品费</c:v>
                </c:pt>
                <c:pt idx="2">
                  <c:v>信誉度问题</c:v>
                </c:pt>
                <c:pt idx="3">
                  <c:v>售后无保障</c:v>
                </c:pt>
                <c:pt idx="4">
                  <c:v>其他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0.16</c:v>
                </c:pt>
                <c:pt idx="1">
                  <c:v>0.67</c:v>
                </c:pt>
                <c:pt idx="2">
                  <c:v>0.09</c:v>
                </c:pt>
                <c:pt idx="3">
                  <c:v>0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23-456C-B6BA-A963D44D5E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交易安全不高</c:v>
                </c:pt>
                <c:pt idx="1">
                  <c:v>物流费高于商品费</c:v>
                </c:pt>
                <c:pt idx="2">
                  <c:v>信誉度问题</c:v>
                </c:pt>
                <c:pt idx="3">
                  <c:v>售后无保障</c:v>
                </c:pt>
                <c:pt idx="4">
                  <c:v>其他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</c:v>
                </c:pt>
                <c:pt idx="1">
                  <c:v>0.62</c:v>
                </c:pt>
                <c:pt idx="2">
                  <c:v>0.11</c:v>
                </c:pt>
                <c:pt idx="3">
                  <c:v>0.02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23-456C-B6BA-A963D44D5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245408"/>
        <c:axId val="524247704"/>
      </c:barChart>
      <c:catAx>
        <c:axId val="5242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4247704"/>
        <c:crosses val="autoZero"/>
        <c:auto val="1"/>
        <c:lblAlgn val="ctr"/>
        <c:lblOffset val="100"/>
        <c:noMultiLvlLbl val="0"/>
      </c:catAx>
      <c:valAx>
        <c:axId val="524247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4245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F84E2-992A-43C3-BD2B-F1A3C55FA190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60AA886-1915-4A35-9D2D-1B77A2298D7D}">
      <dgm:prSet phldrT="[文本]"/>
      <dgm:spPr/>
      <dgm:t>
        <a:bodyPr/>
        <a:lstStyle/>
        <a:p>
          <a:r>
            <a:rPr lang="zh-CN" altLang="en-US" dirty="0"/>
            <a:t>校园闲置物品交易平台</a:t>
          </a:r>
        </a:p>
      </dgm:t>
    </dgm:pt>
    <dgm:pt modelId="{DE639B73-14D9-470C-844A-177709BED20D}" type="parTrans" cxnId="{50F6CDAE-DB7C-43CB-B87F-3A457D81D16B}">
      <dgm:prSet/>
      <dgm:spPr/>
      <dgm:t>
        <a:bodyPr/>
        <a:lstStyle/>
        <a:p>
          <a:endParaRPr lang="zh-CN" altLang="en-US"/>
        </a:p>
      </dgm:t>
    </dgm:pt>
    <dgm:pt modelId="{DEE0515A-0849-4887-AF1D-A225C43E4F0B}" type="sibTrans" cxnId="{50F6CDAE-DB7C-43CB-B87F-3A457D81D16B}">
      <dgm:prSet/>
      <dgm:spPr/>
      <dgm:t>
        <a:bodyPr/>
        <a:lstStyle/>
        <a:p>
          <a:endParaRPr lang="zh-CN" altLang="en-US"/>
        </a:p>
      </dgm:t>
    </dgm:pt>
    <dgm:pt modelId="{3256996D-CF91-4652-A668-10D62CC76394}">
      <dgm:prSet phldrT="[文本]"/>
      <dgm:spPr/>
      <dgm:t>
        <a:bodyPr/>
        <a:lstStyle/>
        <a:p>
          <a:r>
            <a:rPr lang="zh-CN" altLang="en-US"/>
            <a:t>前台模块</a:t>
          </a:r>
        </a:p>
      </dgm:t>
    </dgm:pt>
    <dgm:pt modelId="{11B60FDA-43BF-47FA-BB22-87974B08D6B3}" type="parTrans" cxnId="{2DCA27CC-478D-4616-94AC-0CE7392470ED}">
      <dgm:prSet/>
      <dgm:spPr/>
      <dgm:t>
        <a:bodyPr/>
        <a:lstStyle/>
        <a:p>
          <a:endParaRPr lang="zh-CN" altLang="en-US"/>
        </a:p>
      </dgm:t>
    </dgm:pt>
    <dgm:pt modelId="{C52AB862-50E8-4CD5-AB9B-2D063B18CDED}" type="sibTrans" cxnId="{2DCA27CC-478D-4616-94AC-0CE7392470ED}">
      <dgm:prSet/>
      <dgm:spPr/>
      <dgm:t>
        <a:bodyPr/>
        <a:lstStyle/>
        <a:p>
          <a:endParaRPr lang="zh-CN" altLang="en-US"/>
        </a:p>
      </dgm:t>
    </dgm:pt>
    <dgm:pt modelId="{86792A22-DC7F-4538-8F09-793ED2C5045B}">
      <dgm:prSet phldrT="[文本]"/>
      <dgm:spPr/>
      <dgm:t>
        <a:bodyPr/>
        <a:lstStyle/>
        <a:p>
          <a:r>
            <a:rPr lang="zh-CN" altLang="en-US"/>
            <a:t>平台</a:t>
          </a:r>
          <a:endParaRPr lang="en-US" altLang="zh-CN"/>
        </a:p>
        <a:p>
          <a:r>
            <a:rPr lang="zh-CN" altLang="en-US"/>
            <a:t>首页</a:t>
          </a:r>
        </a:p>
      </dgm:t>
    </dgm:pt>
    <dgm:pt modelId="{6B03B0D0-6ED6-4C7F-95AA-5D406BA50676}" type="parTrans" cxnId="{2237DC07-06B5-4EFF-9CEA-19AB09975ADD}">
      <dgm:prSet/>
      <dgm:spPr/>
      <dgm:t>
        <a:bodyPr/>
        <a:lstStyle/>
        <a:p>
          <a:endParaRPr lang="zh-CN" altLang="en-US"/>
        </a:p>
      </dgm:t>
    </dgm:pt>
    <dgm:pt modelId="{614C83EC-95F7-45B8-A87E-8D88ABB0930E}" type="sibTrans" cxnId="{2237DC07-06B5-4EFF-9CEA-19AB09975ADD}">
      <dgm:prSet/>
      <dgm:spPr/>
      <dgm:t>
        <a:bodyPr/>
        <a:lstStyle/>
        <a:p>
          <a:endParaRPr lang="zh-CN" altLang="en-US"/>
        </a:p>
      </dgm:t>
    </dgm:pt>
    <dgm:pt modelId="{831784BA-A069-4418-B75B-DFCFE377F428}">
      <dgm:prSet phldrT="[文本]"/>
      <dgm:spPr/>
      <dgm:t>
        <a:bodyPr/>
        <a:lstStyle/>
        <a:p>
          <a:r>
            <a:rPr lang="zh-CN" altLang="en-US"/>
            <a:t>注册</a:t>
          </a:r>
          <a:endParaRPr lang="en-US" altLang="zh-CN"/>
        </a:p>
        <a:p>
          <a:r>
            <a:rPr lang="zh-CN" altLang="en-US"/>
            <a:t>认证</a:t>
          </a:r>
        </a:p>
      </dgm:t>
    </dgm:pt>
    <dgm:pt modelId="{6B63B378-7C6E-47FC-B4BF-81F57B9BC018}" type="parTrans" cxnId="{F3E94353-3351-4154-B03A-8896850C27C6}">
      <dgm:prSet/>
      <dgm:spPr/>
      <dgm:t>
        <a:bodyPr/>
        <a:lstStyle/>
        <a:p>
          <a:endParaRPr lang="zh-CN" altLang="en-US"/>
        </a:p>
      </dgm:t>
    </dgm:pt>
    <dgm:pt modelId="{6D1F19D1-996D-4527-A410-49AD868CE00D}" type="sibTrans" cxnId="{F3E94353-3351-4154-B03A-8896850C27C6}">
      <dgm:prSet/>
      <dgm:spPr/>
      <dgm:t>
        <a:bodyPr/>
        <a:lstStyle/>
        <a:p>
          <a:endParaRPr lang="zh-CN" altLang="en-US"/>
        </a:p>
      </dgm:t>
    </dgm:pt>
    <dgm:pt modelId="{9153FE05-04A6-476D-829B-078DA7250557}">
      <dgm:prSet phldrT="[文本]"/>
      <dgm:spPr/>
      <dgm:t>
        <a:bodyPr/>
        <a:lstStyle/>
        <a:p>
          <a:r>
            <a:rPr lang="zh-CN" altLang="en-US"/>
            <a:t>后台模块</a:t>
          </a:r>
        </a:p>
      </dgm:t>
    </dgm:pt>
    <dgm:pt modelId="{ABE20853-1574-4B9A-AAC6-0459D26E63A5}" type="parTrans" cxnId="{2BA5628B-8768-4942-92D3-CDEB4DB8FF2A}">
      <dgm:prSet/>
      <dgm:spPr/>
      <dgm:t>
        <a:bodyPr/>
        <a:lstStyle/>
        <a:p>
          <a:endParaRPr lang="zh-CN" altLang="en-US"/>
        </a:p>
      </dgm:t>
    </dgm:pt>
    <dgm:pt modelId="{6E29B2D5-EAD0-4074-8D3E-75D36DB81B6A}" type="sibTrans" cxnId="{2BA5628B-8768-4942-92D3-CDEB4DB8FF2A}">
      <dgm:prSet/>
      <dgm:spPr/>
      <dgm:t>
        <a:bodyPr/>
        <a:lstStyle/>
        <a:p>
          <a:endParaRPr lang="zh-CN" altLang="en-US"/>
        </a:p>
      </dgm:t>
    </dgm:pt>
    <dgm:pt modelId="{5BFB7BDC-050C-4BEF-B67E-A114DFF9131C}">
      <dgm:prSet phldrT="[文本]"/>
      <dgm:spPr/>
      <dgm:t>
        <a:bodyPr/>
        <a:lstStyle/>
        <a:p>
          <a:r>
            <a:rPr lang="zh-CN" altLang="en-US"/>
            <a:t>公告</a:t>
          </a:r>
          <a:endParaRPr lang="en-US" altLang="zh-CN"/>
        </a:p>
        <a:p>
          <a:r>
            <a:rPr lang="zh-CN" altLang="en-US"/>
            <a:t>管理</a:t>
          </a:r>
        </a:p>
      </dgm:t>
    </dgm:pt>
    <dgm:pt modelId="{F06E0CE0-2982-48B9-9572-54F638F5C27A}" type="parTrans" cxnId="{5E5C1B2A-948D-4AEC-BB2C-B5CE69B16D63}">
      <dgm:prSet/>
      <dgm:spPr/>
      <dgm:t>
        <a:bodyPr/>
        <a:lstStyle/>
        <a:p>
          <a:endParaRPr lang="zh-CN" altLang="en-US"/>
        </a:p>
      </dgm:t>
    </dgm:pt>
    <dgm:pt modelId="{3BDF0BA0-1716-4E21-8B83-DBE76BF63E31}" type="sibTrans" cxnId="{5E5C1B2A-948D-4AEC-BB2C-B5CE69B16D63}">
      <dgm:prSet/>
      <dgm:spPr/>
      <dgm:t>
        <a:bodyPr/>
        <a:lstStyle/>
        <a:p>
          <a:endParaRPr lang="zh-CN" altLang="en-US"/>
        </a:p>
      </dgm:t>
    </dgm:pt>
    <dgm:pt modelId="{284BB71B-C54E-4822-A8E3-F61700AD9C75}">
      <dgm:prSet phldrT="[文本]"/>
      <dgm:spPr/>
      <dgm:t>
        <a:bodyPr/>
        <a:lstStyle/>
        <a:p>
          <a:r>
            <a:rPr lang="zh-CN" altLang="en-US"/>
            <a:t>用户</a:t>
          </a:r>
          <a:endParaRPr lang="en-US" altLang="zh-CN"/>
        </a:p>
        <a:p>
          <a:r>
            <a:rPr lang="zh-CN" altLang="en-US"/>
            <a:t>管理</a:t>
          </a:r>
        </a:p>
      </dgm:t>
    </dgm:pt>
    <dgm:pt modelId="{6F8CD958-5554-4F3F-BDB3-B2AD4298A7F3}" type="parTrans" cxnId="{2034A82F-531C-49D2-9F6B-10784EA11665}">
      <dgm:prSet/>
      <dgm:spPr/>
      <dgm:t>
        <a:bodyPr/>
        <a:lstStyle/>
        <a:p>
          <a:endParaRPr lang="zh-CN" altLang="en-US"/>
        </a:p>
      </dgm:t>
    </dgm:pt>
    <dgm:pt modelId="{E7F18AAD-C40C-44E6-97BA-C7107750751A}" type="sibTrans" cxnId="{2034A82F-531C-49D2-9F6B-10784EA11665}">
      <dgm:prSet/>
      <dgm:spPr/>
      <dgm:t>
        <a:bodyPr/>
        <a:lstStyle/>
        <a:p>
          <a:endParaRPr lang="zh-CN" altLang="en-US"/>
        </a:p>
      </dgm:t>
    </dgm:pt>
    <dgm:pt modelId="{262CDECE-F124-4672-AB4F-811D4E60A53A}">
      <dgm:prSet phldrT="[文本]"/>
      <dgm:spPr/>
      <dgm:t>
        <a:bodyPr/>
        <a:lstStyle/>
        <a:p>
          <a:r>
            <a:rPr lang="zh-CN" altLang="en-US" dirty="0"/>
            <a:t>商品</a:t>
          </a:r>
          <a:endParaRPr lang="en-US" altLang="zh-CN" dirty="0"/>
        </a:p>
        <a:p>
          <a:r>
            <a:rPr lang="zh-CN" altLang="en-US" dirty="0"/>
            <a:t>管理</a:t>
          </a:r>
        </a:p>
      </dgm:t>
    </dgm:pt>
    <dgm:pt modelId="{6914058C-CD14-4B2B-8479-9A9CB11D68BD}" type="parTrans" cxnId="{2CBAFE4F-394E-4292-97B4-CCE58392F458}">
      <dgm:prSet/>
      <dgm:spPr/>
      <dgm:t>
        <a:bodyPr/>
        <a:lstStyle/>
        <a:p>
          <a:endParaRPr lang="zh-CN" altLang="en-US"/>
        </a:p>
      </dgm:t>
    </dgm:pt>
    <dgm:pt modelId="{AA7DC36E-4AC8-4440-B7A0-8AAF603DCA98}" type="sibTrans" cxnId="{2CBAFE4F-394E-4292-97B4-CCE58392F458}">
      <dgm:prSet/>
      <dgm:spPr/>
      <dgm:t>
        <a:bodyPr/>
        <a:lstStyle/>
        <a:p>
          <a:endParaRPr lang="zh-CN" altLang="en-US"/>
        </a:p>
      </dgm:t>
    </dgm:pt>
    <dgm:pt modelId="{65858E15-7FB8-418C-93BB-C4D9B1F062DB}">
      <dgm:prSet phldrT="[文本]" custT="1"/>
      <dgm:spPr/>
      <dgm:t>
        <a:bodyPr/>
        <a:lstStyle/>
        <a:p>
          <a:r>
            <a:rPr lang="zh-CN" altLang="en-US" sz="1100"/>
            <a:t>订</a:t>
          </a:r>
          <a:endParaRPr lang="en-US" altLang="zh-CN" sz="1100"/>
        </a:p>
        <a:p>
          <a:r>
            <a:rPr lang="zh-CN" altLang="en-US" sz="1100"/>
            <a:t>单</a:t>
          </a:r>
          <a:endParaRPr lang="en-US" altLang="zh-CN" sz="1100"/>
        </a:p>
        <a:p>
          <a:r>
            <a:rPr lang="zh-CN" altLang="en-US" sz="1100"/>
            <a:t>查</a:t>
          </a:r>
          <a:endParaRPr lang="en-US" altLang="zh-CN" sz="1100"/>
        </a:p>
        <a:p>
          <a:r>
            <a:rPr lang="zh-CN" altLang="en-US" sz="1100"/>
            <a:t>询</a:t>
          </a:r>
        </a:p>
      </dgm:t>
    </dgm:pt>
    <dgm:pt modelId="{13D63C56-901E-44C7-9557-84D402DD1422}" type="parTrans" cxnId="{95967FF0-9F93-4495-AE00-6E81526D1108}">
      <dgm:prSet/>
      <dgm:spPr/>
      <dgm:t>
        <a:bodyPr/>
        <a:lstStyle/>
        <a:p>
          <a:endParaRPr lang="zh-CN" altLang="en-US"/>
        </a:p>
      </dgm:t>
    </dgm:pt>
    <dgm:pt modelId="{A69D64A0-BAC9-4CA2-804A-DA608FE14F9B}" type="sibTrans" cxnId="{95967FF0-9F93-4495-AE00-6E81526D1108}">
      <dgm:prSet/>
      <dgm:spPr/>
      <dgm:t>
        <a:bodyPr/>
        <a:lstStyle/>
        <a:p>
          <a:endParaRPr lang="zh-CN" altLang="en-US"/>
        </a:p>
      </dgm:t>
    </dgm:pt>
    <dgm:pt modelId="{A3FF43E8-8907-4BCD-9340-E9A2777DBFD9}">
      <dgm:prSet phldrT="[文本]"/>
      <dgm:spPr/>
      <dgm:t>
        <a:bodyPr/>
        <a:lstStyle/>
        <a:p>
          <a:r>
            <a:rPr lang="zh-CN" altLang="en-US" dirty="0"/>
            <a:t>个人</a:t>
          </a:r>
          <a:endParaRPr lang="en-US" altLang="zh-CN" dirty="0"/>
        </a:p>
        <a:p>
          <a:r>
            <a:rPr lang="zh-CN" altLang="en-US" dirty="0"/>
            <a:t>信息</a:t>
          </a:r>
        </a:p>
      </dgm:t>
    </dgm:pt>
    <dgm:pt modelId="{AA5DD291-3F7E-4D43-8C1B-E735221C6D4B}" type="parTrans" cxnId="{18A12BB7-E72B-48C9-A7FB-F88F7593C37C}">
      <dgm:prSet/>
      <dgm:spPr/>
      <dgm:t>
        <a:bodyPr/>
        <a:lstStyle/>
        <a:p>
          <a:endParaRPr lang="zh-CN" altLang="en-US"/>
        </a:p>
      </dgm:t>
    </dgm:pt>
    <dgm:pt modelId="{7F9770E9-8C74-493A-BCBF-21C612101F3D}" type="sibTrans" cxnId="{18A12BB7-E72B-48C9-A7FB-F88F7593C37C}">
      <dgm:prSet/>
      <dgm:spPr/>
      <dgm:t>
        <a:bodyPr/>
        <a:lstStyle/>
        <a:p>
          <a:endParaRPr lang="zh-CN" altLang="en-US"/>
        </a:p>
      </dgm:t>
    </dgm:pt>
    <dgm:pt modelId="{434C360C-D2A5-490D-BFEA-87C088E99825}">
      <dgm:prSet phldrT="[文本]"/>
      <dgm:spPr/>
      <dgm:t>
        <a:bodyPr/>
        <a:lstStyle/>
        <a:p>
          <a:r>
            <a:rPr lang="zh-CN" altLang="en-US"/>
            <a:t>商品</a:t>
          </a:r>
          <a:endParaRPr lang="en-US" altLang="zh-CN"/>
        </a:p>
        <a:p>
          <a:r>
            <a:rPr lang="zh-CN" altLang="en-US"/>
            <a:t>详情</a:t>
          </a:r>
        </a:p>
      </dgm:t>
    </dgm:pt>
    <dgm:pt modelId="{E843336B-E5F7-4E87-8EEA-8D6458BB5689}" type="parTrans" cxnId="{4B324A29-D9D0-4B7C-83AB-2BF90E16C57D}">
      <dgm:prSet/>
      <dgm:spPr/>
      <dgm:t>
        <a:bodyPr/>
        <a:lstStyle/>
        <a:p>
          <a:endParaRPr lang="zh-CN" altLang="en-US"/>
        </a:p>
      </dgm:t>
    </dgm:pt>
    <dgm:pt modelId="{D7BD368B-E8DC-4D7B-9924-0B5E62782283}" type="sibTrans" cxnId="{4B324A29-D9D0-4B7C-83AB-2BF90E16C57D}">
      <dgm:prSet/>
      <dgm:spPr/>
      <dgm:t>
        <a:bodyPr/>
        <a:lstStyle/>
        <a:p>
          <a:endParaRPr lang="zh-CN" altLang="en-US"/>
        </a:p>
      </dgm:t>
    </dgm:pt>
    <dgm:pt modelId="{01FBE015-9F39-4B69-8D76-7D21876D2B2D}">
      <dgm:prSet phldrT="[文本]" custT="1"/>
      <dgm:spPr/>
      <dgm:t>
        <a:bodyPr/>
        <a:lstStyle/>
        <a:p>
          <a:r>
            <a:rPr lang="zh-CN" altLang="en-US" sz="1000"/>
            <a:t>分类展示</a:t>
          </a:r>
        </a:p>
      </dgm:t>
    </dgm:pt>
    <dgm:pt modelId="{6CAAE8BB-7D1C-47EC-AB10-2B8761E4EECA}" type="parTrans" cxnId="{08EF1EB8-67E3-40FF-9676-494AE1596C3F}">
      <dgm:prSet/>
      <dgm:spPr/>
      <dgm:t>
        <a:bodyPr/>
        <a:lstStyle/>
        <a:p>
          <a:endParaRPr lang="zh-CN" altLang="en-US"/>
        </a:p>
      </dgm:t>
    </dgm:pt>
    <dgm:pt modelId="{C166E51A-4B4A-4261-B154-46C0EC369620}" type="sibTrans" cxnId="{08EF1EB8-67E3-40FF-9676-494AE1596C3F}">
      <dgm:prSet/>
      <dgm:spPr/>
      <dgm:t>
        <a:bodyPr/>
        <a:lstStyle/>
        <a:p>
          <a:endParaRPr lang="zh-CN" altLang="en-US"/>
        </a:p>
      </dgm:t>
    </dgm:pt>
    <dgm:pt modelId="{E70D70D1-E02A-49D3-A25B-6D9D2B07E635}">
      <dgm:prSet phldrT="[文本]" custT="1"/>
      <dgm:spPr/>
      <dgm:t>
        <a:bodyPr/>
        <a:lstStyle/>
        <a:p>
          <a:r>
            <a:rPr lang="zh-CN" altLang="en-US" sz="1000"/>
            <a:t>商品搜索</a:t>
          </a:r>
        </a:p>
      </dgm:t>
    </dgm:pt>
    <dgm:pt modelId="{8F21808D-06FB-4F25-9E0A-23958E00F9F2}" type="parTrans" cxnId="{BC90911F-D2F3-4C21-AE4A-0FB4DC8FBD8A}">
      <dgm:prSet/>
      <dgm:spPr/>
      <dgm:t>
        <a:bodyPr/>
        <a:lstStyle/>
        <a:p>
          <a:endParaRPr lang="zh-CN" altLang="en-US"/>
        </a:p>
      </dgm:t>
    </dgm:pt>
    <dgm:pt modelId="{074948B6-07BF-402C-933A-1849CFAE6BF3}" type="sibTrans" cxnId="{BC90911F-D2F3-4C21-AE4A-0FB4DC8FBD8A}">
      <dgm:prSet/>
      <dgm:spPr/>
      <dgm:t>
        <a:bodyPr/>
        <a:lstStyle/>
        <a:p>
          <a:endParaRPr lang="zh-CN" altLang="en-US"/>
        </a:p>
      </dgm:t>
    </dgm:pt>
    <dgm:pt modelId="{4EE343BC-1A2B-4A59-A6E9-F848FAA8BA65}">
      <dgm:prSet phldrT="[文本]" custT="1"/>
      <dgm:spPr/>
      <dgm:t>
        <a:bodyPr/>
        <a:lstStyle/>
        <a:p>
          <a:r>
            <a:rPr lang="zh-CN" altLang="en-US" sz="1000"/>
            <a:t>地址管理</a:t>
          </a:r>
        </a:p>
      </dgm:t>
    </dgm:pt>
    <dgm:pt modelId="{7356EE4E-CFFF-4BFA-A435-B5559FCC44B1}" type="parTrans" cxnId="{0E3EF650-9430-437E-B119-FFA40635BAEA}">
      <dgm:prSet/>
      <dgm:spPr/>
      <dgm:t>
        <a:bodyPr/>
        <a:lstStyle/>
        <a:p>
          <a:endParaRPr lang="zh-CN" altLang="en-US"/>
        </a:p>
      </dgm:t>
    </dgm:pt>
    <dgm:pt modelId="{03090281-8BA7-43FB-85AD-8610D7674DF6}" type="sibTrans" cxnId="{0E3EF650-9430-437E-B119-FFA40635BAEA}">
      <dgm:prSet/>
      <dgm:spPr/>
      <dgm:t>
        <a:bodyPr/>
        <a:lstStyle/>
        <a:p>
          <a:endParaRPr lang="zh-CN" altLang="en-US"/>
        </a:p>
      </dgm:t>
    </dgm:pt>
    <dgm:pt modelId="{74D7BBD1-9C79-47A4-9C36-7DB740F3A5A4}">
      <dgm:prSet phldrT="[文本]" custT="1"/>
      <dgm:spPr/>
      <dgm:t>
        <a:bodyPr/>
        <a:lstStyle/>
        <a:p>
          <a:r>
            <a:rPr lang="zh-CN" altLang="en-US" sz="1000"/>
            <a:t>信息管理</a:t>
          </a:r>
        </a:p>
      </dgm:t>
    </dgm:pt>
    <dgm:pt modelId="{9C4D6664-A3C7-47C3-8803-FBB7A15BBA0B}" type="parTrans" cxnId="{84320C02-F3E0-41BC-A98B-6FCE2A414B73}">
      <dgm:prSet/>
      <dgm:spPr/>
      <dgm:t>
        <a:bodyPr/>
        <a:lstStyle/>
        <a:p>
          <a:endParaRPr lang="zh-CN" altLang="en-US"/>
        </a:p>
      </dgm:t>
    </dgm:pt>
    <dgm:pt modelId="{094D01C1-7636-44C1-B1DD-230E61B60B61}" type="sibTrans" cxnId="{84320C02-F3E0-41BC-A98B-6FCE2A414B73}">
      <dgm:prSet/>
      <dgm:spPr/>
      <dgm:t>
        <a:bodyPr/>
        <a:lstStyle/>
        <a:p>
          <a:endParaRPr lang="zh-CN" altLang="en-US"/>
        </a:p>
      </dgm:t>
    </dgm:pt>
    <dgm:pt modelId="{0E9A5C93-AE25-48CC-A8FF-14396AA8B6A1}">
      <dgm:prSet phldrT="[文本]" custT="1"/>
      <dgm:spPr/>
      <dgm:t>
        <a:bodyPr/>
        <a:lstStyle/>
        <a:p>
          <a:r>
            <a:rPr lang="zh-CN" altLang="en-US" sz="1000"/>
            <a:t>邮箱管理</a:t>
          </a:r>
        </a:p>
      </dgm:t>
    </dgm:pt>
    <dgm:pt modelId="{BDCEFB69-FD09-4E1E-8A1A-935018CDFDB9}" type="parTrans" cxnId="{F3CE071A-4C09-4BF2-B7EC-BB2B4403D334}">
      <dgm:prSet/>
      <dgm:spPr/>
      <dgm:t>
        <a:bodyPr/>
        <a:lstStyle/>
        <a:p>
          <a:endParaRPr lang="zh-CN" altLang="en-US"/>
        </a:p>
      </dgm:t>
    </dgm:pt>
    <dgm:pt modelId="{43835F80-0D56-4A86-84A5-5B5322C5B0EE}" type="sibTrans" cxnId="{F3CE071A-4C09-4BF2-B7EC-BB2B4403D334}">
      <dgm:prSet/>
      <dgm:spPr/>
      <dgm:t>
        <a:bodyPr/>
        <a:lstStyle/>
        <a:p>
          <a:endParaRPr lang="zh-CN" altLang="en-US"/>
        </a:p>
      </dgm:t>
    </dgm:pt>
    <dgm:pt modelId="{06D0D2BB-6197-4AE1-B5F8-564E79B4BBB9}">
      <dgm:prSet phldrT="[文本]" custT="1"/>
      <dgm:spPr/>
      <dgm:t>
        <a:bodyPr/>
        <a:lstStyle/>
        <a:p>
          <a:r>
            <a:rPr lang="zh-CN" altLang="en-US" sz="1000"/>
            <a:t>商品支付</a:t>
          </a:r>
        </a:p>
      </dgm:t>
    </dgm:pt>
    <dgm:pt modelId="{B6384911-C455-47E3-947B-0C97B28759D4}" type="parTrans" cxnId="{FC1F16BF-EE2A-480A-A5B6-5329BF2305C1}">
      <dgm:prSet/>
      <dgm:spPr/>
      <dgm:t>
        <a:bodyPr/>
        <a:lstStyle/>
        <a:p>
          <a:endParaRPr lang="zh-CN" altLang="en-US"/>
        </a:p>
      </dgm:t>
    </dgm:pt>
    <dgm:pt modelId="{43105703-4AD3-4C3E-BBFD-C0694155A329}" type="sibTrans" cxnId="{FC1F16BF-EE2A-480A-A5B6-5329BF2305C1}">
      <dgm:prSet/>
      <dgm:spPr/>
      <dgm:t>
        <a:bodyPr/>
        <a:lstStyle/>
        <a:p>
          <a:endParaRPr lang="zh-CN" altLang="en-US"/>
        </a:p>
      </dgm:t>
    </dgm:pt>
    <dgm:pt modelId="{6B6645D8-7611-4904-9B0F-0586E26EE182}">
      <dgm:prSet phldrT="[文本]" custT="1"/>
      <dgm:spPr/>
      <dgm:t>
        <a:bodyPr/>
        <a:lstStyle/>
        <a:p>
          <a:r>
            <a:rPr lang="zh-CN" altLang="en-US" sz="1000"/>
            <a:t>商品收藏</a:t>
          </a:r>
        </a:p>
      </dgm:t>
    </dgm:pt>
    <dgm:pt modelId="{A9E1078A-0343-4A76-8A1D-BA6276AECC1A}" type="parTrans" cxnId="{B061AE38-089B-4FE0-8833-16D4B6343422}">
      <dgm:prSet/>
      <dgm:spPr/>
      <dgm:t>
        <a:bodyPr/>
        <a:lstStyle/>
        <a:p>
          <a:endParaRPr lang="zh-CN" altLang="en-US"/>
        </a:p>
      </dgm:t>
    </dgm:pt>
    <dgm:pt modelId="{FE3BA8A1-489F-4990-B837-4C3CFADF913A}" type="sibTrans" cxnId="{B061AE38-089B-4FE0-8833-16D4B6343422}">
      <dgm:prSet/>
      <dgm:spPr/>
      <dgm:t>
        <a:bodyPr/>
        <a:lstStyle/>
        <a:p>
          <a:endParaRPr lang="zh-CN" altLang="en-US"/>
        </a:p>
      </dgm:t>
    </dgm:pt>
    <dgm:pt modelId="{CFC7407A-2236-49E2-A34A-700490CF862D}">
      <dgm:prSet phldrT="[文本]" custT="1"/>
      <dgm:spPr/>
      <dgm:t>
        <a:bodyPr/>
        <a:lstStyle/>
        <a:p>
          <a:r>
            <a:rPr lang="zh-CN" altLang="en-US" sz="1000"/>
            <a:t>商品留言</a:t>
          </a:r>
        </a:p>
      </dgm:t>
    </dgm:pt>
    <dgm:pt modelId="{8A3F6D21-677C-4399-BFB9-057E0F7BEAFC}" type="parTrans" cxnId="{4FD5CC10-1692-4B1D-9213-8E089612A03E}">
      <dgm:prSet/>
      <dgm:spPr/>
      <dgm:t>
        <a:bodyPr/>
        <a:lstStyle/>
        <a:p>
          <a:endParaRPr lang="zh-CN" altLang="en-US"/>
        </a:p>
      </dgm:t>
    </dgm:pt>
    <dgm:pt modelId="{43121833-FD3D-46AD-9626-9B99109D5065}" type="sibTrans" cxnId="{4FD5CC10-1692-4B1D-9213-8E089612A03E}">
      <dgm:prSet/>
      <dgm:spPr/>
      <dgm:t>
        <a:bodyPr/>
        <a:lstStyle/>
        <a:p>
          <a:endParaRPr lang="zh-CN" altLang="en-US"/>
        </a:p>
      </dgm:t>
    </dgm:pt>
    <dgm:pt modelId="{EBD7A82C-7A1E-4534-87EF-56F8027D3D2E}">
      <dgm:prSet phldrT="[文本]" custT="1"/>
      <dgm:spPr/>
      <dgm:t>
        <a:bodyPr/>
        <a:lstStyle/>
        <a:p>
          <a:r>
            <a:rPr lang="zh-CN" altLang="en-US" sz="1000"/>
            <a:t>邮箱认证</a:t>
          </a:r>
        </a:p>
      </dgm:t>
    </dgm:pt>
    <dgm:pt modelId="{3EF66521-14C2-4450-8C9D-42F6A707C184}" type="parTrans" cxnId="{F89E9758-A46D-4749-888A-BF11954D8F53}">
      <dgm:prSet/>
      <dgm:spPr/>
      <dgm:t>
        <a:bodyPr/>
        <a:lstStyle/>
        <a:p>
          <a:endParaRPr lang="zh-CN" altLang="en-US"/>
        </a:p>
      </dgm:t>
    </dgm:pt>
    <dgm:pt modelId="{6C3563CF-D2A3-40E7-A7A7-F70B46A4FB80}" type="sibTrans" cxnId="{F89E9758-A46D-4749-888A-BF11954D8F53}">
      <dgm:prSet/>
      <dgm:spPr/>
      <dgm:t>
        <a:bodyPr/>
        <a:lstStyle/>
        <a:p>
          <a:endParaRPr lang="zh-CN" altLang="en-US"/>
        </a:p>
      </dgm:t>
    </dgm:pt>
    <dgm:pt modelId="{00E09110-CFCA-4BF3-B4BC-D75C0639416E}">
      <dgm:prSet phldrT="[文本]" custT="1"/>
      <dgm:spPr/>
      <dgm:t>
        <a:bodyPr/>
        <a:lstStyle/>
        <a:p>
          <a:r>
            <a:rPr lang="zh-CN" altLang="en-US" sz="1000"/>
            <a:t>用户注册</a:t>
          </a:r>
        </a:p>
      </dgm:t>
    </dgm:pt>
    <dgm:pt modelId="{3131900F-FB25-4120-8A27-E671DF488586}" type="parTrans" cxnId="{DC3B6C31-5489-4917-BB7D-37B6325ED39A}">
      <dgm:prSet/>
      <dgm:spPr/>
      <dgm:t>
        <a:bodyPr/>
        <a:lstStyle/>
        <a:p>
          <a:endParaRPr lang="zh-CN" altLang="en-US"/>
        </a:p>
      </dgm:t>
    </dgm:pt>
    <dgm:pt modelId="{FCCB94BD-BD13-4C38-9A90-A7BBE0BC033C}" type="sibTrans" cxnId="{DC3B6C31-5489-4917-BB7D-37B6325ED39A}">
      <dgm:prSet/>
      <dgm:spPr/>
      <dgm:t>
        <a:bodyPr/>
        <a:lstStyle/>
        <a:p>
          <a:endParaRPr lang="zh-CN" altLang="en-US"/>
        </a:p>
      </dgm:t>
    </dgm:pt>
    <dgm:pt modelId="{F7AA0879-4FE3-4AD1-9AC8-5209BF25C888}">
      <dgm:prSet phldrT="[文本]" custT="1"/>
      <dgm:spPr/>
      <dgm:t>
        <a:bodyPr/>
        <a:lstStyle/>
        <a:p>
          <a:r>
            <a:rPr lang="zh-CN" altLang="en-US" sz="1000"/>
            <a:t>删除公告</a:t>
          </a:r>
        </a:p>
      </dgm:t>
    </dgm:pt>
    <dgm:pt modelId="{568214A8-27E0-4DED-B451-30D6631CC228}" type="parTrans" cxnId="{44271545-D358-49FD-8FC3-57448799CD36}">
      <dgm:prSet/>
      <dgm:spPr/>
      <dgm:t>
        <a:bodyPr/>
        <a:lstStyle/>
        <a:p>
          <a:endParaRPr lang="zh-CN" altLang="en-US"/>
        </a:p>
      </dgm:t>
    </dgm:pt>
    <dgm:pt modelId="{CE00F932-F440-4242-ACA1-550F33D8C0EE}" type="sibTrans" cxnId="{44271545-D358-49FD-8FC3-57448799CD36}">
      <dgm:prSet/>
      <dgm:spPr/>
      <dgm:t>
        <a:bodyPr/>
        <a:lstStyle/>
        <a:p>
          <a:endParaRPr lang="zh-CN" altLang="en-US"/>
        </a:p>
      </dgm:t>
    </dgm:pt>
    <dgm:pt modelId="{FF2E7AB5-7379-4327-9CD0-7244679488FA}">
      <dgm:prSet phldrT="[文本]" custT="1"/>
      <dgm:spPr/>
      <dgm:t>
        <a:bodyPr/>
        <a:lstStyle/>
        <a:p>
          <a:r>
            <a:rPr lang="zh-CN" altLang="en-US" sz="1000"/>
            <a:t>新增公告</a:t>
          </a:r>
        </a:p>
      </dgm:t>
    </dgm:pt>
    <dgm:pt modelId="{F6711242-906A-40B1-B19B-3E4A0DF97B0D}" type="parTrans" cxnId="{66598F92-D4B6-4E95-AA42-34F287A12488}">
      <dgm:prSet/>
      <dgm:spPr/>
      <dgm:t>
        <a:bodyPr/>
        <a:lstStyle/>
        <a:p>
          <a:endParaRPr lang="zh-CN" altLang="en-US"/>
        </a:p>
      </dgm:t>
    </dgm:pt>
    <dgm:pt modelId="{2C9C4FFB-17F9-4C84-AF20-39730B6B8606}" type="sibTrans" cxnId="{66598F92-D4B6-4E95-AA42-34F287A12488}">
      <dgm:prSet/>
      <dgm:spPr/>
      <dgm:t>
        <a:bodyPr/>
        <a:lstStyle/>
        <a:p>
          <a:endParaRPr lang="zh-CN" altLang="en-US"/>
        </a:p>
      </dgm:t>
    </dgm:pt>
    <dgm:pt modelId="{37620CF9-5682-40E4-857C-419A6842395C}">
      <dgm:prSet phldrT="[文本]" custT="1"/>
      <dgm:spPr/>
      <dgm:t>
        <a:bodyPr/>
        <a:lstStyle/>
        <a:p>
          <a:r>
            <a:rPr lang="zh-CN" altLang="en-US" sz="1000"/>
            <a:t>查询公告</a:t>
          </a:r>
        </a:p>
      </dgm:t>
    </dgm:pt>
    <dgm:pt modelId="{EEFDC4CF-C857-41FD-8855-707B2D765A06}" type="parTrans" cxnId="{C640B221-07BD-48EB-9FDF-7B3D9D6A171C}">
      <dgm:prSet/>
      <dgm:spPr/>
      <dgm:t>
        <a:bodyPr/>
        <a:lstStyle/>
        <a:p>
          <a:endParaRPr lang="zh-CN" altLang="en-US"/>
        </a:p>
      </dgm:t>
    </dgm:pt>
    <dgm:pt modelId="{0FC2F3C8-63FC-49CB-BD16-3E209B6C8624}" type="sibTrans" cxnId="{C640B221-07BD-48EB-9FDF-7B3D9D6A171C}">
      <dgm:prSet/>
      <dgm:spPr/>
      <dgm:t>
        <a:bodyPr/>
        <a:lstStyle/>
        <a:p>
          <a:endParaRPr lang="zh-CN" altLang="en-US"/>
        </a:p>
      </dgm:t>
    </dgm:pt>
    <dgm:pt modelId="{977C8C01-3D0B-4694-9DED-F366A7DFF855}">
      <dgm:prSet phldrT="[文本]" custT="1"/>
      <dgm:spPr/>
      <dgm:t>
        <a:bodyPr/>
        <a:lstStyle/>
        <a:p>
          <a:r>
            <a:rPr lang="zh-CN" altLang="en-US" sz="1000"/>
            <a:t>用户冻结</a:t>
          </a:r>
        </a:p>
      </dgm:t>
    </dgm:pt>
    <dgm:pt modelId="{5E670B71-C4BE-4659-9C9C-31ED2D2A1853}" type="parTrans" cxnId="{AF8D0533-6248-4563-8DDE-4F25F743B6B0}">
      <dgm:prSet/>
      <dgm:spPr/>
      <dgm:t>
        <a:bodyPr/>
        <a:lstStyle/>
        <a:p>
          <a:endParaRPr lang="zh-CN" altLang="en-US"/>
        </a:p>
      </dgm:t>
    </dgm:pt>
    <dgm:pt modelId="{D053AC35-EB77-491A-9485-0E40B0437984}" type="sibTrans" cxnId="{AF8D0533-6248-4563-8DDE-4F25F743B6B0}">
      <dgm:prSet/>
      <dgm:spPr/>
      <dgm:t>
        <a:bodyPr/>
        <a:lstStyle/>
        <a:p>
          <a:endParaRPr lang="zh-CN" altLang="en-US"/>
        </a:p>
      </dgm:t>
    </dgm:pt>
    <dgm:pt modelId="{361DBA55-F4A2-4AD4-A280-F4BD979A737E}">
      <dgm:prSet phldrT="[文本]" custT="1"/>
      <dgm:spPr/>
      <dgm:t>
        <a:bodyPr/>
        <a:lstStyle/>
        <a:p>
          <a:r>
            <a:rPr lang="zh-CN" altLang="en-US" sz="1000"/>
            <a:t>用户查询</a:t>
          </a:r>
        </a:p>
      </dgm:t>
    </dgm:pt>
    <dgm:pt modelId="{C779F776-AC4B-47F3-B50B-88121764D50D}" type="parTrans" cxnId="{41110359-EDCC-469F-BF75-2146BC354A13}">
      <dgm:prSet/>
      <dgm:spPr/>
      <dgm:t>
        <a:bodyPr/>
        <a:lstStyle/>
        <a:p>
          <a:endParaRPr lang="zh-CN" altLang="en-US"/>
        </a:p>
      </dgm:t>
    </dgm:pt>
    <dgm:pt modelId="{75EC5846-B135-4C0D-A0CA-57D6FDE5F7B5}" type="sibTrans" cxnId="{41110359-EDCC-469F-BF75-2146BC354A13}">
      <dgm:prSet/>
      <dgm:spPr/>
      <dgm:t>
        <a:bodyPr/>
        <a:lstStyle/>
        <a:p>
          <a:endParaRPr lang="zh-CN" altLang="en-US"/>
        </a:p>
      </dgm:t>
    </dgm:pt>
    <dgm:pt modelId="{5863A1C2-6479-4F14-B9A0-963F2A3BE0EB}">
      <dgm:prSet phldrT="[文本]" custT="1"/>
      <dgm:spPr/>
      <dgm:t>
        <a:bodyPr/>
        <a:lstStyle/>
        <a:p>
          <a:r>
            <a:rPr lang="zh-CN" altLang="en-US" sz="1000"/>
            <a:t>商品下架</a:t>
          </a:r>
        </a:p>
      </dgm:t>
    </dgm:pt>
    <dgm:pt modelId="{3B84E705-B2E2-4A61-B263-7408CB11B37D}" type="parTrans" cxnId="{8FD791DE-773B-445F-9628-36E4958A5DB5}">
      <dgm:prSet/>
      <dgm:spPr/>
      <dgm:t>
        <a:bodyPr/>
        <a:lstStyle/>
        <a:p>
          <a:endParaRPr lang="zh-CN" altLang="en-US"/>
        </a:p>
      </dgm:t>
    </dgm:pt>
    <dgm:pt modelId="{D8A97E0E-73A8-46EA-BFFE-19735CF3CE8C}" type="sibTrans" cxnId="{8FD791DE-773B-445F-9628-36E4958A5DB5}">
      <dgm:prSet/>
      <dgm:spPr/>
      <dgm:t>
        <a:bodyPr/>
        <a:lstStyle/>
        <a:p>
          <a:endParaRPr lang="zh-CN" altLang="en-US"/>
        </a:p>
      </dgm:t>
    </dgm:pt>
    <dgm:pt modelId="{6AD02972-D89F-4C91-AE4B-2D7DBD46846C}">
      <dgm:prSet phldrT="[文本]" custT="1"/>
      <dgm:spPr/>
      <dgm:t>
        <a:bodyPr/>
        <a:lstStyle/>
        <a:p>
          <a:r>
            <a:rPr lang="zh-CN" altLang="en-US" sz="1000"/>
            <a:t>商品查询</a:t>
          </a:r>
        </a:p>
      </dgm:t>
    </dgm:pt>
    <dgm:pt modelId="{F8F7B4FC-1EC5-47B5-BB40-AAB8BE7A8D45}" type="parTrans" cxnId="{428FFE92-869A-45C3-A638-39010BC3373B}">
      <dgm:prSet/>
      <dgm:spPr/>
      <dgm:t>
        <a:bodyPr/>
        <a:lstStyle/>
        <a:p>
          <a:endParaRPr lang="zh-CN" altLang="en-US"/>
        </a:p>
      </dgm:t>
    </dgm:pt>
    <dgm:pt modelId="{924996ED-8D1D-4939-82F5-D87E87257389}" type="sibTrans" cxnId="{428FFE92-869A-45C3-A638-39010BC3373B}">
      <dgm:prSet/>
      <dgm:spPr/>
      <dgm:t>
        <a:bodyPr/>
        <a:lstStyle/>
        <a:p>
          <a:endParaRPr lang="zh-CN" altLang="en-US"/>
        </a:p>
      </dgm:t>
    </dgm:pt>
    <dgm:pt modelId="{5B7E5F5F-E6AF-44BC-A64B-B4B46D810588}">
      <dgm:prSet phldrT="[文本]" custT="1"/>
      <dgm:spPr/>
      <dgm:t>
        <a:bodyPr/>
        <a:lstStyle/>
        <a:p>
          <a:r>
            <a:rPr lang="zh-CN" altLang="en-US" sz="1400" dirty="0"/>
            <a:t>我的订单</a:t>
          </a:r>
        </a:p>
      </dgm:t>
    </dgm:pt>
    <dgm:pt modelId="{B6078508-68C5-483E-8BB7-48C11E5CF100}" type="parTrans" cxnId="{0B5481FD-06E6-4801-99A9-30ABBCE52611}">
      <dgm:prSet/>
      <dgm:spPr/>
      <dgm:t>
        <a:bodyPr/>
        <a:lstStyle/>
        <a:p>
          <a:endParaRPr lang="zh-CN" altLang="en-US"/>
        </a:p>
      </dgm:t>
    </dgm:pt>
    <dgm:pt modelId="{1BC21C15-4A11-4D7A-AF65-0331F26B80EA}" type="sibTrans" cxnId="{0B5481FD-06E6-4801-99A9-30ABBCE52611}">
      <dgm:prSet/>
      <dgm:spPr/>
      <dgm:t>
        <a:bodyPr/>
        <a:lstStyle/>
        <a:p>
          <a:endParaRPr lang="zh-CN" altLang="en-US"/>
        </a:p>
      </dgm:t>
    </dgm:pt>
    <dgm:pt modelId="{9F5A2673-9C3D-4936-9E4A-A97998890D42}">
      <dgm:prSet phldrT="[文本]" custT="1"/>
      <dgm:spPr/>
      <dgm:t>
        <a:bodyPr/>
        <a:lstStyle/>
        <a:p>
          <a:r>
            <a:rPr lang="zh-CN" altLang="en-US" sz="1000"/>
            <a:t>订单查询</a:t>
          </a:r>
        </a:p>
      </dgm:t>
    </dgm:pt>
    <dgm:pt modelId="{C7A48D19-09A6-4DF8-96E1-2C8A89DA72E3}" type="parTrans" cxnId="{DF1EBCA0-C5BD-4127-B28D-A4424DC4407A}">
      <dgm:prSet/>
      <dgm:spPr/>
      <dgm:t>
        <a:bodyPr/>
        <a:lstStyle/>
        <a:p>
          <a:endParaRPr lang="zh-CN" altLang="en-US"/>
        </a:p>
      </dgm:t>
    </dgm:pt>
    <dgm:pt modelId="{69D9C5F7-3D1D-41D2-B9D7-AD388F01AC1E}" type="sibTrans" cxnId="{DF1EBCA0-C5BD-4127-B28D-A4424DC4407A}">
      <dgm:prSet/>
      <dgm:spPr/>
      <dgm:t>
        <a:bodyPr/>
        <a:lstStyle/>
        <a:p>
          <a:endParaRPr lang="zh-CN" altLang="en-US"/>
        </a:p>
      </dgm:t>
    </dgm:pt>
    <dgm:pt modelId="{0D90B04C-A6D7-43B5-A238-CC5789B1985A}">
      <dgm:prSet phldrT="[文本]" custT="1"/>
      <dgm:spPr/>
      <dgm:t>
        <a:bodyPr/>
        <a:lstStyle/>
        <a:p>
          <a:r>
            <a:rPr lang="zh-CN" altLang="en-US" sz="1000"/>
            <a:t>重新支付</a:t>
          </a:r>
        </a:p>
      </dgm:t>
    </dgm:pt>
    <dgm:pt modelId="{BA5497CD-22E7-4C70-8421-C3B605184331}" type="parTrans" cxnId="{F3645D3D-B5FF-4BE9-8302-AD130F2190A5}">
      <dgm:prSet/>
      <dgm:spPr/>
      <dgm:t>
        <a:bodyPr/>
        <a:lstStyle/>
        <a:p>
          <a:endParaRPr lang="zh-CN" altLang="en-US"/>
        </a:p>
      </dgm:t>
    </dgm:pt>
    <dgm:pt modelId="{AF3CDDA5-3D1C-4EF1-A4D2-182CE095551E}" type="sibTrans" cxnId="{F3645D3D-B5FF-4BE9-8302-AD130F2190A5}">
      <dgm:prSet/>
      <dgm:spPr/>
      <dgm:t>
        <a:bodyPr/>
        <a:lstStyle/>
        <a:p>
          <a:endParaRPr lang="zh-CN" altLang="en-US"/>
        </a:p>
      </dgm:t>
    </dgm:pt>
    <dgm:pt modelId="{CF172154-BC97-4368-8EA6-54DCC09D7CCC}">
      <dgm:prSet phldrT="[文本]" custT="1"/>
      <dgm:spPr/>
      <dgm:t>
        <a:bodyPr/>
        <a:lstStyle/>
        <a:p>
          <a:r>
            <a:rPr lang="zh-CN" altLang="en-US" sz="1000"/>
            <a:t>确认发货</a:t>
          </a:r>
        </a:p>
      </dgm:t>
    </dgm:pt>
    <dgm:pt modelId="{1C990D44-10B3-4DC5-A2A8-3DF31CBB25A6}" type="parTrans" cxnId="{F24A5A83-5428-4367-A83B-3BFAC749EC75}">
      <dgm:prSet/>
      <dgm:spPr/>
      <dgm:t>
        <a:bodyPr/>
        <a:lstStyle/>
        <a:p>
          <a:endParaRPr lang="zh-CN" altLang="en-US"/>
        </a:p>
      </dgm:t>
    </dgm:pt>
    <dgm:pt modelId="{C3E54685-45CD-4574-A4E4-E0824D0F2FD0}" type="sibTrans" cxnId="{F24A5A83-5428-4367-A83B-3BFAC749EC75}">
      <dgm:prSet/>
      <dgm:spPr/>
      <dgm:t>
        <a:bodyPr/>
        <a:lstStyle/>
        <a:p>
          <a:endParaRPr lang="zh-CN" altLang="en-US"/>
        </a:p>
      </dgm:t>
    </dgm:pt>
    <dgm:pt modelId="{8727475B-2C42-4200-9EB1-1F9E3BF22561}">
      <dgm:prSet phldrT="[文本]" custT="1"/>
      <dgm:spPr/>
      <dgm:t>
        <a:bodyPr/>
        <a:lstStyle/>
        <a:p>
          <a:r>
            <a:rPr lang="zh-CN" altLang="en-US" sz="1000"/>
            <a:t>确认收货</a:t>
          </a:r>
        </a:p>
      </dgm:t>
    </dgm:pt>
    <dgm:pt modelId="{241CDDEA-ADF4-484C-BDFB-C399A4DE9AF5}" type="parTrans" cxnId="{3E29B6D8-A5A8-410B-B288-6E229EA77224}">
      <dgm:prSet/>
      <dgm:spPr/>
      <dgm:t>
        <a:bodyPr/>
        <a:lstStyle/>
        <a:p>
          <a:endParaRPr lang="zh-CN" altLang="en-US"/>
        </a:p>
      </dgm:t>
    </dgm:pt>
    <dgm:pt modelId="{505590BD-7A46-47FF-BB22-6CD386893258}" type="sibTrans" cxnId="{3E29B6D8-A5A8-410B-B288-6E229EA77224}">
      <dgm:prSet/>
      <dgm:spPr/>
      <dgm:t>
        <a:bodyPr/>
        <a:lstStyle/>
        <a:p>
          <a:endParaRPr lang="zh-CN" altLang="en-US"/>
        </a:p>
      </dgm:t>
    </dgm:pt>
    <dgm:pt modelId="{8FCA3A37-18AE-4F97-9508-3A6E9B0F703E}">
      <dgm:prSet phldrT="[文本]" custT="1"/>
      <dgm:spPr/>
      <dgm:t>
        <a:bodyPr/>
        <a:lstStyle/>
        <a:p>
          <a:r>
            <a:rPr lang="zh-CN" altLang="en-US" sz="1400" dirty="0"/>
            <a:t>我的收藏</a:t>
          </a:r>
        </a:p>
      </dgm:t>
    </dgm:pt>
    <dgm:pt modelId="{F30C6093-BDB9-477F-BB5D-F242963478A0}" type="parTrans" cxnId="{4DDF09B9-9F02-47A8-BFC7-D536AA19B9A4}">
      <dgm:prSet/>
      <dgm:spPr/>
      <dgm:t>
        <a:bodyPr/>
        <a:lstStyle/>
        <a:p>
          <a:endParaRPr lang="zh-CN" altLang="en-US"/>
        </a:p>
      </dgm:t>
    </dgm:pt>
    <dgm:pt modelId="{2554B415-2B61-4FE1-A7A5-BDC66CFBF6C3}" type="sibTrans" cxnId="{4DDF09B9-9F02-47A8-BFC7-D536AA19B9A4}">
      <dgm:prSet/>
      <dgm:spPr/>
      <dgm:t>
        <a:bodyPr/>
        <a:lstStyle/>
        <a:p>
          <a:endParaRPr lang="zh-CN" altLang="en-US"/>
        </a:p>
      </dgm:t>
    </dgm:pt>
    <dgm:pt modelId="{DD00659D-9BB3-42CB-8A58-A8390D69D78C}">
      <dgm:prSet phldrT="[文本]" custT="1"/>
      <dgm:spPr/>
      <dgm:t>
        <a:bodyPr/>
        <a:lstStyle/>
        <a:p>
          <a:r>
            <a:rPr lang="zh-CN" altLang="en-US" sz="1400" dirty="0"/>
            <a:t>我的商品</a:t>
          </a:r>
        </a:p>
      </dgm:t>
    </dgm:pt>
    <dgm:pt modelId="{7DE37C48-03E9-403B-B0D9-919E99CDF620}" type="parTrans" cxnId="{FD257480-8E46-4B1F-A11C-3468FDB43928}">
      <dgm:prSet/>
      <dgm:spPr/>
      <dgm:t>
        <a:bodyPr/>
        <a:lstStyle/>
        <a:p>
          <a:endParaRPr lang="zh-CN" altLang="en-US"/>
        </a:p>
      </dgm:t>
    </dgm:pt>
    <dgm:pt modelId="{365465EB-57BE-4967-8B45-69E6011AAFE5}" type="sibTrans" cxnId="{FD257480-8E46-4B1F-A11C-3468FDB43928}">
      <dgm:prSet/>
      <dgm:spPr/>
      <dgm:t>
        <a:bodyPr/>
        <a:lstStyle/>
        <a:p>
          <a:endParaRPr lang="zh-CN" altLang="en-US"/>
        </a:p>
      </dgm:t>
    </dgm:pt>
    <dgm:pt modelId="{CCE6D860-14E2-450D-AA5A-A8458EFB7504}">
      <dgm:prSet phldrT="[文本]" custT="1"/>
      <dgm:spPr/>
      <dgm:t>
        <a:bodyPr/>
        <a:lstStyle/>
        <a:p>
          <a:r>
            <a:rPr lang="zh-CN" altLang="en-US" sz="1000" dirty="0"/>
            <a:t>批量购买</a:t>
          </a:r>
        </a:p>
      </dgm:t>
    </dgm:pt>
    <dgm:pt modelId="{9C10CAD4-A56B-4EF1-A107-D0D500B2E9D1}" type="parTrans" cxnId="{420C3626-6F50-4401-BF00-70181AA2884A}">
      <dgm:prSet/>
      <dgm:spPr/>
      <dgm:t>
        <a:bodyPr/>
        <a:lstStyle/>
        <a:p>
          <a:endParaRPr lang="zh-CN" altLang="en-US"/>
        </a:p>
      </dgm:t>
    </dgm:pt>
    <dgm:pt modelId="{3708E34B-5DCE-4B08-9B3B-36FEDCF447AA}" type="sibTrans" cxnId="{420C3626-6F50-4401-BF00-70181AA2884A}">
      <dgm:prSet/>
      <dgm:spPr/>
      <dgm:t>
        <a:bodyPr/>
        <a:lstStyle/>
        <a:p>
          <a:endParaRPr lang="zh-CN" altLang="en-US"/>
        </a:p>
      </dgm:t>
    </dgm:pt>
    <dgm:pt modelId="{7A3C70CB-B5AE-4AF0-A0F5-2C7A5D79A5FB}">
      <dgm:prSet phldrT="[文本]" custT="1"/>
      <dgm:spPr/>
      <dgm:t>
        <a:bodyPr/>
        <a:lstStyle/>
        <a:p>
          <a:r>
            <a:rPr lang="zh-CN" altLang="en-US" sz="1000"/>
            <a:t>发布商品</a:t>
          </a:r>
        </a:p>
      </dgm:t>
    </dgm:pt>
    <dgm:pt modelId="{58C6AC4C-7C0F-463D-A15D-C1D5A5547620}" type="parTrans" cxnId="{1D6B6E80-1DF5-4BA6-AB4F-BF8D8FF787A0}">
      <dgm:prSet/>
      <dgm:spPr/>
      <dgm:t>
        <a:bodyPr/>
        <a:lstStyle/>
        <a:p>
          <a:endParaRPr lang="zh-CN" altLang="en-US"/>
        </a:p>
      </dgm:t>
    </dgm:pt>
    <dgm:pt modelId="{B068CFEF-2836-4098-9102-CB02E52282D9}" type="sibTrans" cxnId="{1D6B6E80-1DF5-4BA6-AB4F-BF8D8FF787A0}">
      <dgm:prSet/>
      <dgm:spPr/>
      <dgm:t>
        <a:bodyPr/>
        <a:lstStyle/>
        <a:p>
          <a:endParaRPr lang="zh-CN" altLang="en-US"/>
        </a:p>
      </dgm:t>
    </dgm:pt>
    <dgm:pt modelId="{04A503AE-110A-45F4-8249-BA7669E52075}">
      <dgm:prSet phldrT="[文本]" custT="1"/>
      <dgm:spPr/>
      <dgm:t>
        <a:bodyPr/>
        <a:lstStyle/>
        <a:p>
          <a:r>
            <a:rPr lang="zh-CN" altLang="en-US" sz="1000"/>
            <a:t>删除商品</a:t>
          </a:r>
        </a:p>
      </dgm:t>
    </dgm:pt>
    <dgm:pt modelId="{3279681B-DBCF-48BC-ABF5-627EEACF1DC5}" type="parTrans" cxnId="{B6E2500D-CA10-4FEF-9FA0-64C009DE8469}">
      <dgm:prSet/>
      <dgm:spPr/>
      <dgm:t>
        <a:bodyPr/>
        <a:lstStyle/>
        <a:p>
          <a:endParaRPr lang="zh-CN" altLang="en-US"/>
        </a:p>
      </dgm:t>
    </dgm:pt>
    <dgm:pt modelId="{F744C436-4494-4D4D-9CB8-FBAC0363B8F6}" type="sibTrans" cxnId="{B6E2500D-CA10-4FEF-9FA0-64C009DE8469}">
      <dgm:prSet/>
      <dgm:spPr/>
      <dgm:t>
        <a:bodyPr/>
        <a:lstStyle/>
        <a:p>
          <a:endParaRPr lang="zh-CN" altLang="en-US"/>
        </a:p>
      </dgm:t>
    </dgm:pt>
    <dgm:pt modelId="{BBDF635C-268C-4576-AD55-AD58A86E8AFB}">
      <dgm:prSet phldrT="[文本]" custT="1"/>
      <dgm:spPr/>
      <dgm:t>
        <a:bodyPr/>
        <a:lstStyle/>
        <a:p>
          <a:r>
            <a:rPr lang="zh-CN" altLang="en-US" sz="1000"/>
            <a:t>刷新商品</a:t>
          </a:r>
        </a:p>
      </dgm:t>
    </dgm:pt>
    <dgm:pt modelId="{19505746-6FFB-40B8-8BD8-629AEF310A0F}" type="parTrans" cxnId="{8607D884-8062-4944-A970-13D9353C5B95}">
      <dgm:prSet/>
      <dgm:spPr/>
      <dgm:t>
        <a:bodyPr/>
        <a:lstStyle/>
        <a:p>
          <a:endParaRPr lang="zh-CN" altLang="en-US"/>
        </a:p>
      </dgm:t>
    </dgm:pt>
    <dgm:pt modelId="{1A397B7C-6FCA-4CF3-AA4C-5A6BE52BDDA0}" type="sibTrans" cxnId="{8607D884-8062-4944-A970-13D9353C5B95}">
      <dgm:prSet/>
      <dgm:spPr/>
      <dgm:t>
        <a:bodyPr/>
        <a:lstStyle/>
        <a:p>
          <a:endParaRPr lang="zh-CN" altLang="en-US"/>
        </a:p>
      </dgm:t>
    </dgm:pt>
    <dgm:pt modelId="{91E5E594-C244-4804-A50C-DEE4049C3B8C}">
      <dgm:prSet phldrT="[文本]" custT="1"/>
      <dgm:spPr/>
      <dgm:t>
        <a:bodyPr/>
        <a:lstStyle/>
        <a:p>
          <a:r>
            <a:rPr lang="zh-CN" altLang="en-US" sz="1000"/>
            <a:t>修改商品</a:t>
          </a:r>
        </a:p>
      </dgm:t>
    </dgm:pt>
    <dgm:pt modelId="{7794D9FD-A4FA-44BF-8BEA-80310BA27497}" type="parTrans" cxnId="{12287461-2565-43E0-B69F-B53B9EC0CF85}">
      <dgm:prSet/>
      <dgm:spPr/>
      <dgm:t>
        <a:bodyPr/>
        <a:lstStyle/>
        <a:p>
          <a:endParaRPr lang="zh-CN" altLang="en-US"/>
        </a:p>
      </dgm:t>
    </dgm:pt>
    <dgm:pt modelId="{1C49BD24-98C2-4DC4-8A38-24679FABB19A}" type="sibTrans" cxnId="{12287461-2565-43E0-B69F-B53B9EC0CF85}">
      <dgm:prSet/>
      <dgm:spPr/>
      <dgm:t>
        <a:bodyPr/>
        <a:lstStyle/>
        <a:p>
          <a:endParaRPr lang="zh-CN" altLang="en-US"/>
        </a:p>
      </dgm:t>
    </dgm:pt>
    <dgm:pt modelId="{12855C2C-0C20-4A6E-A1BC-3FA10FAE83FE}">
      <dgm:prSet phldrT="[文本]" custT="1"/>
      <dgm:spPr/>
      <dgm:t>
        <a:bodyPr/>
        <a:lstStyle/>
        <a:p>
          <a:r>
            <a:rPr lang="zh-CN" altLang="en-US" sz="1000"/>
            <a:t>取消收藏</a:t>
          </a:r>
        </a:p>
      </dgm:t>
    </dgm:pt>
    <dgm:pt modelId="{55C9B63B-9F46-4D59-9A19-0FFE1EC6027A}" type="parTrans" cxnId="{F356BC36-F0F8-4ECA-92AF-7430A36CD85F}">
      <dgm:prSet/>
      <dgm:spPr/>
      <dgm:t>
        <a:bodyPr/>
        <a:lstStyle/>
        <a:p>
          <a:endParaRPr lang="zh-CN" altLang="en-US"/>
        </a:p>
      </dgm:t>
    </dgm:pt>
    <dgm:pt modelId="{8101D0FF-3040-4AED-B40C-63D1A48AB920}" type="sibTrans" cxnId="{F356BC36-F0F8-4ECA-92AF-7430A36CD85F}">
      <dgm:prSet/>
      <dgm:spPr/>
      <dgm:t>
        <a:bodyPr/>
        <a:lstStyle/>
        <a:p>
          <a:endParaRPr lang="zh-CN" altLang="en-US"/>
        </a:p>
      </dgm:t>
    </dgm:pt>
    <dgm:pt modelId="{70C35F61-92D2-4E8B-8C23-7CF3A4019A52}">
      <dgm:prSet phldrT="[文本]" custT="1"/>
      <dgm:spPr/>
      <dgm:t>
        <a:bodyPr/>
        <a:lstStyle/>
        <a:p>
          <a:r>
            <a:rPr lang="zh-CN" altLang="en-US" sz="1000"/>
            <a:t>猜你喜欢</a:t>
          </a:r>
        </a:p>
      </dgm:t>
    </dgm:pt>
    <dgm:pt modelId="{2C496645-AFA0-41BA-8421-FE96319408AB}" type="parTrans" cxnId="{78D476F1-4E12-4689-A4B8-81A5A58418AC}">
      <dgm:prSet/>
      <dgm:spPr/>
      <dgm:t>
        <a:bodyPr/>
        <a:lstStyle/>
        <a:p>
          <a:endParaRPr lang="zh-CN" altLang="en-US"/>
        </a:p>
      </dgm:t>
    </dgm:pt>
    <dgm:pt modelId="{8804E4AA-2C66-4760-8A58-75159AF7BB67}" type="sibTrans" cxnId="{78D476F1-4E12-4689-A4B8-81A5A58418AC}">
      <dgm:prSet/>
      <dgm:spPr/>
      <dgm:t>
        <a:bodyPr/>
        <a:lstStyle/>
        <a:p>
          <a:endParaRPr lang="zh-CN" altLang="en-US"/>
        </a:p>
      </dgm:t>
    </dgm:pt>
    <dgm:pt modelId="{BAEDA0E5-B8BD-4C8E-9962-24C5D6421495}">
      <dgm:prSet phldrT="[文本]" custT="1"/>
      <dgm:spPr/>
      <dgm:t>
        <a:bodyPr/>
        <a:lstStyle/>
        <a:p>
          <a:r>
            <a:rPr lang="zh-CN" altLang="en-US" sz="1000"/>
            <a:t>公告展示</a:t>
          </a:r>
        </a:p>
      </dgm:t>
    </dgm:pt>
    <dgm:pt modelId="{9DEC4A7A-D852-4D5C-BF45-5A1F0D9F54DC}" type="parTrans" cxnId="{6DA250C6-3A12-4DEE-91D9-D30C288D6716}">
      <dgm:prSet/>
      <dgm:spPr/>
      <dgm:t>
        <a:bodyPr/>
        <a:lstStyle/>
        <a:p>
          <a:endParaRPr lang="zh-CN" altLang="en-US"/>
        </a:p>
      </dgm:t>
    </dgm:pt>
    <dgm:pt modelId="{B1407B43-24EA-432D-9EFB-2177E03840A0}" type="sibTrans" cxnId="{6DA250C6-3A12-4DEE-91D9-D30C288D6716}">
      <dgm:prSet/>
      <dgm:spPr/>
      <dgm:t>
        <a:bodyPr/>
        <a:lstStyle/>
        <a:p>
          <a:endParaRPr lang="zh-CN" altLang="en-US"/>
        </a:p>
      </dgm:t>
    </dgm:pt>
    <dgm:pt modelId="{37739BED-0249-4B41-80F0-C8BC1B2D086B}" type="pres">
      <dgm:prSet presAssocID="{7A7F84E2-992A-43C3-BD2B-F1A3C55FA1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CCBF48-CB1B-4295-8437-78134CC08887}" type="pres">
      <dgm:prSet presAssocID="{960AA886-1915-4A35-9D2D-1B77A2298D7D}" presName="vertOne" presStyleCnt="0"/>
      <dgm:spPr/>
    </dgm:pt>
    <dgm:pt modelId="{321715A2-00C7-42B0-8154-4EDADF3B25E0}" type="pres">
      <dgm:prSet presAssocID="{960AA886-1915-4A35-9D2D-1B77A2298D7D}" presName="txOne" presStyleLbl="node0" presStyleIdx="0" presStyleCnt="1" custLinFactY="-23812" custLinFactNeighborX="-10705" custLinFactNeighborY="-100000">
        <dgm:presLayoutVars>
          <dgm:chPref val="3"/>
        </dgm:presLayoutVars>
      </dgm:prSet>
      <dgm:spPr/>
    </dgm:pt>
    <dgm:pt modelId="{86359E37-4EF3-4088-A9BD-07FCBB105EE9}" type="pres">
      <dgm:prSet presAssocID="{960AA886-1915-4A35-9D2D-1B77A2298D7D}" presName="parTransOne" presStyleCnt="0"/>
      <dgm:spPr/>
    </dgm:pt>
    <dgm:pt modelId="{14F8B2C6-F339-4206-823E-E5233ED1D564}" type="pres">
      <dgm:prSet presAssocID="{960AA886-1915-4A35-9D2D-1B77A2298D7D}" presName="horzOne" presStyleCnt="0"/>
      <dgm:spPr/>
    </dgm:pt>
    <dgm:pt modelId="{4A5EADD4-E53C-499D-8AB9-15C4BE5DF46B}" type="pres">
      <dgm:prSet presAssocID="{3256996D-CF91-4652-A668-10D62CC76394}" presName="vertTwo" presStyleCnt="0"/>
      <dgm:spPr/>
    </dgm:pt>
    <dgm:pt modelId="{EBB36FF7-2F8D-46A1-849B-AD99862898F7}" type="pres">
      <dgm:prSet presAssocID="{3256996D-CF91-4652-A668-10D62CC76394}" presName="txTwo" presStyleLbl="node2" presStyleIdx="0" presStyleCnt="2">
        <dgm:presLayoutVars>
          <dgm:chPref val="3"/>
        </dgm:presLayoutVars>
      </dgm:prSet>
      <dgm:spPr/>
    </dgm:pt>
    <dgm:pt modelId="{B8070427-EF0C-4025-81EA-AE4402976158}" type="pres">
      <dgm:prSet presAssocID="{3256996D-CF91-4652-A668-10D62CC76394}" presName="parTransTwo" presStyleCnt="0"/>
      <dgm:spPr/>
    </dgm:pt>
    <dgm:pt modelId="{A98F83FC-62B3-47A6-91CA-0705485BC8D7}" type="pres">
      <dgm:prSet presAssocID="{3256996D-CF91-4652-A668-10D62CC76394}" presName="horzTwo" presStyleCnt="0"/>
      <dgm:spPr/>
    </dgm:pt>
    <dgm:pt modelId="{C758D4D3-EB4F-42CF-8020-5B82C67ABC33}" type="pres">
      <dgm:prSet presAssocID="{86792A22-DC7F-4538-8F09-793ED2C5045B}" presName="vertThree" presStyleCnt="0"/>
      <dgm:spPr/>
    </dgm:pt>
    <dgm:pt modelId="{402B1ED7-E7EF-4359-9AA4-CEE1C5C5EAE7}" type="pres">
      <dgm:prSet presAssocID="{86792A22-DC7F-4538-8F09-793ED2C5045B}" presName="txThree" presStyleLbl="node3" presStyleIdx="0" presStyleCnt="11">
        <dgm:presLayoutVars>
          <dgm:chPref val="3"/>
        </dgm:presLayoutVars>
      </dgm:prSet>
      <dgm:spPr/>
    </dgm:pt>
    <dgm:pt modelId="{B08252A3-87B2-4C2A-A34F-C479CB6BCDF6}" type="pres">
      <dgm:prSet presAssocID="{86792A22-DC7F-4538-8F09-793ED2C5045B}" presName="parTransThree" presStyleCnt="0"/>
      <dgm:spPr/>
    </dgm:pt>
    <dgm:pt modelId="{D4424D7C-E438-4852-9B5D-09E2E4337439}" type="pres">
      <dgm:prSet presAssocID="{86792A22-DC7F-4538-8F09-793ED2C5045B}" presName="horzThree" presStyleCnt="0"/>
      <dgm:spPr/>
    </dgm:pt>
    <dgm:pt modelId="{82512E82-538F-4E6E-A5F8-FAC5F91E6015}" type="pres">
      <dgm:prSet presAssocID="{E70D70D1-E02A-49D3-A25B-6D9D2B07E635}" presName="vertFour" presStyleCnt="0">
        <dgm:presLayoutVars>
          <dgm:chPref val="3"/>
        </dgm:presLayoutVars>
      </dgm:prSet>
      <dgm:spPr/>
    </dgm:pt>
    <dgm:pt modelId="{A3D495E0-74E7-4DA7-8BA0-AFAC2790172A}" type="pres">
      <dgm:prSet presAssocID="{E70D70D1-E02A-49D3-A25B-6D9D2B07E635}" presName="txFour" presStyleLbl="node4" presStyleIdx="0" presStyleCnt="29" custScaleY="226986">
        <dgm:presLayoutVars>
          <dgm:chPref val="3"/>
        </dgm:presLayoutVars>
      </dgm:prSet>
      <dgm:spPr/>
    </dgm:pt>
    <dgm:pt modelId="{0CDFE9AB-F28F-4B09-9501-1513C0C3FE1D}" type="pres">
      <dgm:prSet presAssocID="{E70D70D1-E02A-49D3-A25B-6D9D2B07E635}" presName="horzFour" presStyleCnt="0"/>
      <dgm:spPr/>
    </dgm:pt>
    <dgm:pt modelId="{C6571C86-E62C-4E2A-8AFB-08C3AFEEC6D9}" type="pres">
      <dgm:prSet presAssocID="{074948B6-07BF-402C-933A-1849CFAE6BF3}" presName="sibSpaceFour" presStyleCnt="0"/>
      <dgm:spPr/>
    </dgm:pt>
    <dgm:pt modelId="{A75C4D08-644C-4753-84A6-2602EC8E1957}" type="pres">
      <dgm:prSet presAssocID="{BAEDA0E5-B8BD-4C8E-9962-24C5D6421495}" presName="vertFour" presStyleCnt="0">
        <dgm:presLayoutVars>
          <dgm:chPref val="3"/>
        </dgm:presLayoutVars>
      </dgm:prSet>
      <dgm:spPr/>
    </dgm:pt>
    <dgm:pt modelId="{BD4C6001-624F-44C0-9B9E-CC8840D1EE13}" type="pres">
      <dgm:prSet presAssocID="{BAEDA0E5-B8BD-4C8E-9962-24C5D6421495}" presName="txFour" presStyleLbl="node4" presStyleIdx="1" presStyleCnt="29" custScaleY="227585">
        <dgm:presLayoutVars>
          <dgm:chPref val="3"/>
        </dgm:presLayoutVars>
      </dgm:prSet>
      <dgm:spPr/>
    </dgm:pt>
    <dgm:pt modelId="{53DF063C-CBEC-4EA3-8FBC-A069BD8A6675}" type="pres">
      <dgm:prSet presAssocID="{BAEDA0E5-B8BD-4C8E-9962-24C5D6421495}" presName="horzFour" presStyleCnt="0"/>
      <dgm:spPr/>
    </dgm:pt>
    <dgm:pt modelId="{716AF151-3B3D-46DC-AC41-5F2BE6F6CFD8}" type="pres">
      <dgm:prSet presAssocID="{B1407B43-24EA-432D-9EFB-2177E03840A0}" presName="sibSpaceFour" presStyleCnt="0"/>
      <dgm:spPr/>
    </dgm:pt>
    <dgm:pt modelId="{DA6A367E-B7D0-4BE2-BB1D-AD087C23C2CB}" type="pres">
      <dgm:prSet presAssocID="{70C35F61-92D2-4E8B-8C23-7CF3A4019A52}" presName="vertFour" presStyleCnt="0">
        <dgm:presLayoutVars>
          <dgm:chPref val="3"/>
        </dgm:presLayoutVars>
      </dgm:prSet>
      <dgm:spPr/>
    </dgm:pt>
    <dgm:pt modelId="{BEA346EE-FB4E-4A8A-865B-3A072069AA3D}" type="pres">
      <dgm:prSet presAssocID="{70C35F61-92D2-4E8B-8C23-7CF3A4019A52}" presName="txFour" presStyleLbl="node4" presStyleIdx="2" presStyleCnt="29" custScaleY="227585">
        <dgm:presLayoutVars>
          <dgm:chPref val="3"/>
        </dgm:presLayoutVars>
      </dgm:prSet>
      <dgm:spPr/>
    </dgm:pt>
    <dgm:pt modelId="{BDDD76EE-5F3A-4CE7-A7D7-5508D95758E1}" type="pres">
      <dgm:prSet presAssocID="{70C35F61-92D2-4E8B-8C23-7CF3A4019A52}" presName="horzFour" presStyleCnt="0"/>
      <dgm:spPr/>
    </dgm:pt>
    <dgm:pt modelId="{68FC6D4E-A8D4-4621-959B-EE4052B67FE4}" type="pres">
      <dgm:prSet presAssocID="{8804E4AA-2C66-4760-8A58-75159AF7BB67}" presName="sibSpaceFour" presStyleCnt="0"/>
      <dgm:spPr/>
    </dgm:pt>
    <dgm:pt modelId="{66F8CDB8-42CC-4272-9D6A-3591E0D241CB}" type="pres">
      <dgm:prSet presAssocID="{01FBE015-9F39-4B69-8D76-7D21876D2B2D}" presName="vertFour" presStyleCnt="0">
        <dgm:presLayoutVars>
          <dgm:chPref val="3"/>
        </dgm:presLayoutVars>
      </dgm:prSet>
      <dgm:spPr/>
    </dgm:pt>
    <dgm:pt modelId="{E345C734-5746-465A-AB40-C64166211872}" type="pres">
      <dgm:prSet presAssocID="{01FBE015-9F39-4B69-8D76-7D21876D2B2D}" presName="txFour" presStyleLbl="node4" presStyleIdx="3" presStyleCnt="29" custScaleY="226986">
        <dgm:presLayoutVars>
          <dgm:chPref val="3"/>
        </dgm:presLayoutVars>
      </dgm:prSet>
      <dgm:spPr/>
    </dgm:pt>
    <dgm:pt modelId="{3C85CEC2-7B2D-4D60-B7D2-4C6E590F63D0}" type="pres">
      <dgm:prSet presAssocID="{01FBE015-9F39-4B69-8D76-7D21876D2B2D}" presName="horzFour" presStyleCnt="0"/>
      <dgm:spPr/>
    </dgm:pt>
    <dgm:pt modelId="{ADC4BDF7-AB42-49CB-A696-9F4C823AB408}" type="pres">
      <dgm:prSet presAssocID="{614C83EC-95F7-45B8-A87E-8D88ABB0930E}" presName="sibSpaceThree" presStyleCnt="0"/>
      <dgm:spPr/>
    </dgm:pt>
    <dgm:pt modelId="{6D2799BC-B861-4517-BF7E-FE7AF86E6D17}" type="pres">
      <dgm:prSet presAssocID="{831784BA-A069-4418-B75B-DFCFE377F428}" presName="vertThree" presStyleCnt="0"/>
      <dgm:spPr/>
    </dgm:pt>
    <dgm:pt modelId="{72C2D97C-4033-4C24-A6AE-30459CEAB4DC}" type="pres">
      <dgm:prSet presAssocID="{831784BA-A069-4418-B75B-DFCFE377F428}" presName="txThree" presStyleLbl="node3" presStyleIdx="1" presStyleCnt="11">
        <dgm:presLayoutVars>
          <dgm:chPref val="3"/>
        </dgm:presLayoutVars>
      </dgm:prSet>
      <dgm:spPr/>
    </dgm:pt>
    <dgm:pt modelId="{0694F389-61CD-4F50-8831-3FF1EED209F2}" type="pres">
      <dgm:prSet presAssocID="{831784BA-A069-4418-B75B-DFCFE377F428}" presName="parTransThree" presStyleCnt="0"/>
      <dgm:spPr/>
    </dgm:pt>
    <dgm:pt modelId="{C06B7D4E-B318-484F-815B-3D810498AC17}" type="pres">
      <dgm:prSet presAssocID="{831784BA-A069-4418-B75B-DFCFE377F428}" presName="horzThree" presStyleCnt="0"/>
      <dgm:spPr/>
    </dgm:pt>
    <dgm:pt modelId="{2F0542E6-145C-495C-BC63-0E3E0C5256FC}" type="pres">
      <dgm:prSet presAssocID="{00E09110-CFCA-4BF3-B4BC-D75C0639416E}" presName="vertFour" presStyleCnt="0">
        <dgm:presLayoutVars>
          <dgm:chPref val="3"/>
        </dgm:presLayoutVars>
      </dgm:prSet>
      <dgm:spPr/>
    </dgm:pt>
    <dgm:pt modelId="{06114977-0A79-4AF4-9442-B15B87EE6231}" type="pres">
      <dgm:prSet presAssocID="{00E09110-CFCA-4BF3-B4BC-D75C0639416E}" presName="txFour" presStyleLbl="node4" presStyleIdx="4" presStyleCnt="29" custScaleY="226986">
        <dgm:presLayoutVars>
          <dgm:chPref val="3"/>
        </dgm:presLayoutVars>
      </dgm:prSet>
      <dgm:spPr/>
    </dgm:pt>
    <dgm:pt modelId="{4B556D1B-6467-4B79-8B94-014F4DD497DA}" type="pres">
      <dgm:prSet presAssocID="{00E09110-CFCA-4BF3-B4BC-D75C0639416E}" presName="horzFour" presStyleCnt="0"/>
      <dgm:spPr/>
    </dgm:pt>
    <dgm:pt modelId="{670616CB-557F-4224-8ECC-BA2BEB926DD0}" type="pres">
      <dgm:prSet presAssocID="{FCCB94BD-BD13-4C38-9A90-A7BBE0BC033C}" presName="sibSpaceFour" presStyleCnt="0"/>
      <dgm:spPr/>
    </dgm:pt>
    <dgm:pt modelId="{13ECF3A3-10F5-464A-B26B-9C5F438F827E}" type="pres">
      <dgm:prSet presAssocID="{EBD7A82C-7A1E-4534-87EF-56F8027D3D2E}" presName="vertFour" presStyleCnt="0">
        <dgm:presLayoutVars>
          <dgm:chPref val="3"/>
        </dgm:presLayoutVars>
      </dgm:prSet>
      <dgm:spPr/>
    </dgm:pt>
    <dgm:pt modelId="{BCA6AE05-041A-4518-B5BF-37578F98AF3C}" type="pres">
      <dgm:prSet presAssocID="{EBD7A82C-7A1E-4534-87EF-56F8027D3D2E}" presName="txFour" presStyleLbl="node4" presStyleIdx="5" presStyleCnt="29" custScaleY="226986">
        <dgm:presLayoutVars>
          <dgm:chPref val="3"/>
        </dgm:presLayoutVars>
      </dgm:prSet>
      <dgm:spPr/>
    </dgm:pt>
    <dgm:pt modelId="{4B210BFA-BE6D-477F-83AD-35FA56B9C851}" type="pres">
      <dgm:prSet presAssocID="{EBD7A82C-7A1E-4534-87EF-56F8027D3D2E}" presName="horzFour" presStyleCnt="0"/>
      <dgm:spPr/>
    </dgm:pt>
    <dgm:pt modelId="{2C998CB8-282A-4FA7-A049-E89A3FE65F8B}" type="pres">
      <dgm:prSet presAssocID="{6D1F19D1-996D-4527-A410-49AD868CE00D}" presName="sibSpaceThree" presStyleCnt="0"/>
      <dgm:spPr/>
    </dgm:pt>
    <dgm:pt modelId="{D0EC78FD-E537-4EFE-9563-973D93F0C4FE}" type="pres">
      <dgm:prSet presAssocID="{434C360C-D2A5-490D-BFEA-87C088E99825}" presName="vertThree" presStyleCnt="0"/>
      <dgm:spPr/>
    </dgm:pt>
    <dgm:pt modelId="{20BF5A17-42E7-436A-86A4-AF8B4CF2321C}" type="pres">
      <dgm:prSet presAssocID="{434C360C-D2A5-490D-BFEA-87C088E99825}" presName="txThree" presStyleLbl="node3" presStyleIdx="2" presStyleCnt="11">
        <dgm:presLayoutVars>
          <dgm:chPref val="3"/>
        </dgm:presLayoutVars>
      </dgm:prSet>
      <dgm:spPr/>
    </dgm:pt>
    <dgm:pt modelId="{91AEF6A0-FE16-4FB5-B3A5-199CB7E72A8B}" type="pres">
      <dgm:prSet presAssocID="{434C360C-D2A5-490D-BFEA-87C088E99825}" presName="parTransThree" presStyleCnt="0"/>
      <dgm:spPr/>
    </dgm:pt>
    <dgm:pt modelId="{2CC53CA6-2A32-4518-873E-268B2EB58FC8}" type="pres">
      <dgm:prSet presAssocID="{434C360C-D2A5-490D-BFEA-87C088E99825}" presName="horzThree" presStyleCnt="0"/>
      <dgm:spPr/>
    </dgm:pt>
    <dgm:pt modelId="{03E2A015-0DA8-49F3-91B3-2C0958F62A83}" type="pres">
      <dgm:prSet presAssocID="{6B6645D8-7611-4904-9B0F-0586E26EE182}" presName="vertFour" presStyleCnt="0">
        <dgm:presLayoutVars>
          <dgm:chPref val="3"/>
        </dgm:presLayoutVars>
      </dgm:prSet>
      <dgm:spPr/>
    </dgm:pt>
    <dgm:pt modelId="{AA1CD0A7-B4C8-4699-9189-E1AAD642D1B9}" type="pres">
      <dgm:prSet presAssocID="{6B6645D8-7611-4904-9B0F-0586E26EE182}" presName="txFour" presStyleLbl="node4" presStyleIdx="6" presStyleCnt="29" custScaleY="226986">
        <dgm:presLayoutVars>
          <dgm:chPref val="3"/>
        </dgm:presLayoutVars>
      </dgm:prSet>
      <dgm:spPr/>
    </dgm:pt>
    <dgm:pt modelId="{EC896822-E973-4854-BBAA-8724B305DA30}" type="pres">
      <dgm:prSet presAssocID="{6B6645D8-7611-4904-9B0F-0586E26EE182}" presName="horzFour" presStyleCnt="0"/>
      <dgm:spPr/>
    </dgm:pt>
    <dgm:pt modelId="{C7C785F2-1680-4950-AFC5-8F667B486066}" type="pres">
      <dgm:prSet presAssocID="{FE3BA8A1-489F-4990-B837-4C3CFADF913A}" presName="sibSpaceFour" presStyleCnt="0"/>
      <dgm:spPr/>
    </dgm:pt>
    <dgm:pt modelId="{6D8F9F62-6911-4375-9FD1-3CBB783C035D}" type="pres">
      <dgm:prSet presAssocID="{CFC7407A-2236-49E2-A34A-700490CF862D}" presName="vertFour" presStyleCnt="0">
        <dgm:presLayoutVars>
          <dgm:chPref val="3"/>
        </dgm:presLayoutVars>
      </dgm:prSet>
      <dgm:spPr/>
    </dgm:pt>
    <dgm:pt modelId="{4E196D24-7101-4A8C-8A59-68CFFB45340C}" type="pres">
      <dgm:prSet presAssocID="{CFC7407A-2236-49E2-A34A-700490CF862D}" presName="txFour" presStyleLbl="node4" presStyleIdx="7" presStyleCnt="29" custScaleY="226986">
        <dgm:presLayoutVars>
          <dgm:chPref val="3"/>
        </dgm:presLayoutVars>
      </dgm:prSet>
      <dgm:spPr/>
    </dgm:pt>
    <dgm:pt modelId="{90690F5A-21B9-4823-986E-3ADFA970DD9B}" type="pres">
      <dgm:prSet presAssocID="{CFC7407A-2236-49E2-A34A-700490CF862D}" presName="horzFour" presStyleCnt="0"/>
      <dgm:spPr/>
    </dgm:pt>
    <dgm:pt modelId="{EADC72EA-D9E0-47A7-A26A-9E9ED3C8888C}" type="pres">
      <dgm:prSet presAssocID="{43121833-FD3D-46AD-9626-9B99109D5065}" presName="sibSpaceFour" presStyleCnt="0"/>
      <dgm:spPr/>
    </dgm:pt>
    <dgm:pt modelId="{5A07F2AE-D67D-4EB2-B5A5-4B5D233152BF}" type="pres">
      <dgm:prSet presAssocID="{06D0D2BB-6197-4AE1-B5F8-564E79B4BBB9}" presName="vertFour" presStyleCnt="0">
        <dgm:presLayoutVars>
          <dgm:chPref val="3"/>
        </dgm:presLayoutVars>
      </dgm:prSet>
      <dgm:spPr/>
    </dgm:pt>
    <dgm:pt modelId="{2003B783-856F-4A91-A23D-AAEB8D4F916B}" type="pres">
      <dgm:prSet presAssocID="{06D0D2BB-6197-4AE1-B5F8-564E79B4BBB9}" presName="txFour" presStyleLbl="node4" presStyleIdx="8" presStyleCnt="29" custScaleY="226986">
        <dgm:presLayoutVars>
          <dgm:chPref val="3"/>
        </dgm:presLayoutVars>
      </dgm:prSet>
      <dgm:spPr/>
    </dgm:pt>
    <dgm:pt modelId="{C3CF59DE-153B-4264-BF06-23C2CB049573}" type="pres">
      <dgm:prSet presAssocID="{06D0D2BB-6197-4AE1-B5F8-564E79B4BBB9}" presName="horzFour" presStyleCnt="0"/>
      <dgm:spPr/>
    </dgm:pt>
    <dgm:pt modelId="{00941478-A44B-4C02-8822-BDF3D681198A}" type="pres">
      <dgm:prSet presAssocID="{D7BD368B-E8DC-4D7B-9924-0B5E62782283}" presName="sibSpaceThree" presStyleCnt="0"/>
      <dgm:spPr/>
    </dgm:pt>
    <dgm:pt modelId="{6C9A5F4A-2786-4D6D-8223-32E311ED3CDE}" type="pres">
      <dgm:prSet presAssocID="{A3FF43E8-8907-4BCD-9340-E9A2777DBFD9}" presName="vertThree" presStyleCnt="0"/>
      <dgm:spPr/>
    </dgm:pt>
    <dgm:pt modelId="{8F633FA3-7B29-46DD-8F3A-F050A95F62B1}" type="pres">
      <dgm:prSet presAssocID="{A3FF43E8-8907-4BCD-9340-E9A2777DBFD9}" presName="txThree" presStyleLbl="node3" presStyleIdx="3" presStyleCnt="11">
        <dgm:presLayoutVars>
          <dgm:chPref val="3"/>
        </dgm:presLayoutVars>
      </dgm:prSet>
      <dgm:spPr/>
    </dgm:pt>
    <dgm:pt modelId="{608F28DB-31C7-4568-8D8A-80FBAFDA5EF3}" type="pres">
      <dgm:prSet presAssocID="{A3FF43E8-8907-4BCD-9340-E9A2777DBFD9}" presName="parTransThree" presStyleCnt="0"/>
      <dgm:spPr/>
    </dgm:pt>
    <dgm:pt modelId="{A15CDAD6-8F60-463E-B124-519189E657E8}" type="pres">
      <dgm:prSet presAssocID="{A3FF43E8-8907-4BCD-9340-E9A2777DBFD9}" presName="horzThree" presStyleCnt="0"/>
      <dgm:spPr/>
    </dgm:pt>
    <dgm:pt modelId="{639EA96D-7EC4-490A-A692-3CD172F33CDF}" type="pres">
      <dgm:prSet presAssocID="{74D7BBD1-9C79-47A4-9C36-7DB740F3A5A4}" presName="vertFour" presStyleCnt="0">
        <dgm:presLayoutVars>
          <dgm:chPref val="3"/>
        </dgm:presLayoutVars>
      </dgm:prSet>
      <dgm:spPr/>
    </dgm:pt>
    <dgm:pt modelId="{15E9B4A5-3837-4050-BD7A-5A46B120B6C4}" type="pres">
      <dgm:prSet presAssocID="{74D7BBD1-9C79-47A4-9C36-7DB740F3A5A4}" presName="txFour" presStyleLbl="node4" presStyleIdx="9" presStyleCnt="29" custScaleY="226986">
        <dgm:presLayoutVars>
          <dgm:chPref val="3"/>
        </dgm:presLayoutVars>
      </dgm:prSet>
      <dgm:spPr/>
    </dgm:pt>
    <dgm:pt modelId="{E3EEDC6A-2306-450A-AAE4-6F7B680A75CE}" type="pres">
      <dgm:prSet presAssocID="{74D7BBD1-9C79-47A4-9C36-7DB740F3A5A4}" presName="horzFour" presStyleCnt="0"/>
      <dgm:spPr/>
    </dgm:pt>
    <dgm:pt modelId="{31299BCD-8E9F-4CF0-A2A1-380BD873E053}" type="pres">
      <dgm:prSet presAssocID="{094D01C1-7636-44C1-B1DD-230E61B60B61}" presName="sibSpaceFour" presStyleCnt="0"/>
      <dgm:spPr/>
    </dgm:pt>
    <dgm:pt modelId="{7FB348CA-0722-4421-800D-3E85710CC145}" type="pres">
      <dgm:prSet presAssocID="{0E9A5C93-AE25-48CC-A8FF-14396AA8B6A1}" presName="vertFour" presStyleCnt="0">
        <dgm:presLayoutVars>
          <dgm:chPref val="3"/>
        </dgm:presLayoutVars>
      </dgm:prSet>
      <dgm:spPr/>
    </dgm:pt>
    <dgm:pt modelId="{BF6811C5-8717-400F-A0A1-0DBA634F9483}" type="pres">
      <dgm:prSet presAssocID="{0E9A5C93-AE25-48CC-A8FF-14396AA8B6A1}" presName="txFour" presStyleLbl="node4" presStyleIdx="10" presStyleCnt="29" custScaleY="226986">
        <dgm:presLayoutVars>
          <dgm:chPref val="3"/>
        </dgm:presLayoutVars>
      </dgm:prSet>
      <dgm:spPr/>
    </dgm:pt>
    <dgm:pt modelId="{35FFF6FB-B473-47E7-83D2-C12568A385CC}" type="pres">
      <dgm:prSet presAssocID="{0E9A5C93-AE25-48CC-A8FF-14396AA8B6A1}" presName="horzFour" presStyleCnt="0"/>
      <dgm:spPr/>
    </dgm:pt>
    <dgm:pt modelId="{024042F9-CE47-47BA-82A6-05AC863A25AF}" type="pres">
      <dgm:prSet presAssocID="{43835F80-0D56-4A86-84A5-5B5322C5B0EE}" presName="sibSpaceFour" presStyleCnt="0"/>
      <dgm:spPr/>
    </dgm:pt>
    <dgm:pt modelId="{9FF2FB2C-332F-432B-A693-3A2ECB92BDC2}" type="pres">
      <dgm:prSet presAssocID="{4EE343BC-1A2B-4A59-A6E9-F848FAA8BA65}" presName="vertFour" presStyleCnt="0">
        <dgm:presLayoutVars>
          <dgm:chPref val="3"/>
        </dgm:presLayoutVars>
      </dgm:prSet>
      <dgm:spPr/>
    </dgm:pt>
    <dgm:pt modelId="{43D61A03-16DD-4CB0-93EB-238411C55470}" type="pres">
      <dgm:prSet presAssocID="{4EE343BC-1A2B-4A59-A6E9-F848FAA8BA65}" presName="txFour" presStyleLbl="node4" presStyleIdx="11" presStyleCnt="29" custScaleY="226986">
        <dgm:presLayoutVars>
          <dgm:chPref val="3"/>
        </dgm:presLayoutVars>
      </dgm:prSet>
      <dgm:spPr/>
    </dgm:pt>
    <dgm:pt modelId="{8680FAB7-2E7B-4C67-A979-046F87940A20}" type="pres">
      <dgm:prSet presAssocID="{4EE343BC-1A2B-4A59-A6E9-F848FAA8BA65}" presName="horzFour" presStyleCnt="0"/>
      <dgm:spPr/>
    </dgm:pt>
    <dgm:pt modelId="{01D1AEFC-EBD8-4372-8175-7FBC54CF3C82}" type="pres">
      <dgm:prSet presAssocID="{7F9770E9-8C74-493A-BCBF-21C612101F3D}" presName="sibSpaceThree" presStyleCnt="0"/>
      <dgm:spPr/>
    </dgm:pt>
    <dgm:pt modelId="{AB4ADA4C-95B5-4B3A-9C4D-608AAB390C77}" type="pres">
      <dgm:prSet presAssocID="{8FCA3A37-18AE-4F97-9508-3A6E9B0F703E}" presName="vertThree" presStyleCnt="0"/>
      <dgm:spPr/>
    </dgm:pt>
    <dgm:pt modelId="{E9DC36D0-4F95-40C1-B75C-BD07F81F91A0}" type="pres">
      <dgm:prSet presAssocID="{8FCA3A37-18AE-4F97-9508-3A6E9B0F703E}" presName="txThree" presStyleLbl="node3" presStyleIdx="4" presStyleCnt="11">
        <dgm:presLayoutVars>
          <dgm:chPref val="3"/>
        </dgm:presLayoutVars>
      </dgm:prSet>
      <dgm:spPr/>
    </dgm:pt>
    <dgm:pt modelId="{37B4BBDB-D703-4007-90C2-FFA4E7A9A125}" type="pres">
      <dgm:prSet presAssocID="{8FCA3A37-18AE-4F97-9508-3A6E9B0F703E}" presName="parTransThree" presStyleCnt="0"/>
      <dgm:spPr/>
    </dgm:pt>
    <dgm:pt modelId="{7F6ECB48-7EC7-448F-A7DE-4C42C4D2333C}" type="pres">
      <dgm:prSet presAssocID="{8FCA3A37-18AE-4F97-9508-3A6E9B0F703E}" presName="horzThree" presStyleCnt="0"/>
      <dgm:spPr/>
    </dgm:pt>
    <dgm:pt modelId="{0FCDC78A-DD9A-4ECE-B462-5BC630A92B90}" type="pres">
      <dgm:prSet presAssocID="{12855C2C-0C20-4A6E-A1BC-3FA10FAE83FE}" presName="vertFour" presStyleCnt="0">
        <dgm:presLayoutVars>
          <dgm:chPref val="3"/>
        </dgm:presLayoutVars>
      </dgm:prSet>
      <dgm:spPr/>
    </dgm:pt>
    <dgm:pt modelId="{D3643E07-0350-44EF-83F9-76EACECEBE58}" type="pres">
      <dgm:prSet presAssocID="{12855C2C-0C20-4A6E-A1BC-3FA10FAE83FE}" presName="txFour" presStyleLbl="node4" presStyleIdx="12" presStyleCnt="29" custScaleX="104970" custScaleY="227128">
        <dgm:presLayoutVars>
          <dgm:chPref val="3"/>
        </dgm:presLayoutVars>
      </dgm:prSet>
      <dgm:spPr/>
    </dgm:pt>
    <dgm:pt modelId="{3375D262-19FE-4918-9B18-C2C803E81B1E}" type="pres">
      <dgm:prSet presAssocID="{12855C2C-0C20-4A6E-A1BC-3FA10FAE83FE}" presName="horzFour" presStyleCnt="0"/>
      <dgm:spPr/>
    </dgm:pt>
    <dgm:pt modelId="{5EBDDE7D-B4BA-474F-B7BC-FEFDF85BC76A}" type="pres">
      <dgm:prSet presAssocID="{8101D0FF-3040-4AED-B40C-63D1A48AB920}" presName="sibSpaceFour" presStyleCnt="0"/>
      <dgm:spPr/>
    </dgm:pt>
    <dgm:pt modelId="{F30340B5-0A07-4740-A117-6B6C7756B084}" type="pres">
      <dgm:prSet presAssocID="{CCE6D860-14E2-450D-AA5A-A8458EFB7504}" presName="vertFour" presStyleCnt="0">
        <dgm:presLayoutVars>
          <dgm:chPref val="3"/>
        </dgm:presLayoutVars>
      </dgm:prSet>
      <dgm:spPr/>
    </dgm:pt>
    <dgm:pt modelId="{AB78347A-1A38-449C-88FB-008FC8C29E6C}" type="pres">
      <dgm:prSet presAssocID="{CCE6D860-14E2-450D-AA5A-A8458EFB7504}" presName="txFour" presStyleLbl="node4" presStyleIdx="13" presStyleCnt="29" custScaleX="99051" custScaleY="226576">
        <dgm:presLayoutVars>
          <dgm:chPref val="3"/>
        </dgm:presLayoutVars>
      </dgm:prSet>
      <dgm:spPr/>
    </dgm:pt>
    <dgm:pt modelId="{69A2D656-8EC0-45FE-8C7B-25B6283D6B77}" type="pres">
      <dgm:prSet presAssocID="{CCE6D860-14E2-450D-AA5A-A8458EFB7504}" presName="horzFour" presStyleCnt="0"/>
      <dgm:spPr/>
    </dgm:pt>
    <dgm:pt modelId="{666117F5-0210-4288-A93D-7E48EA836F9C}" type="pres">
      <dgm:prSet presAssocID="{2554B415-2B61-4FE1-A7A5-BDC66CFBF6C3}" presName="sibSpaceThree" presStyleCnt="0"/>
      <dgm:spPr/>
    </dgm:pt>
    <dgm:pt modelId="{A33693C1-87F4-4157-B7F5-F16D34E42E50}" type="pres">
      <dgm:prSet presAssocID="{DD00659D-9BB3-42CB-8A58-A8390D69D78C}" presName="vertThree" presStyleCnt="0"/>
      <dgm:spPr/>
    </dgm:pt>
    <dgm:pt modelId="{CB502853-DDF0-4844-B016-E507CD4C365D}" type="pres">
      <dgm:prSet presAssocID="{DD00659D-9BB3-42CB-8A58-A8390D69D78C}" presName="txThree" presStyleLbl="node3" presStyleIdx="5" presStyleCnt="11">
        <dgm:presLayoutVars>
          <dgm:chPref val="3"/>
        </dgm:presLayoutVars>
      </dgm:prSet>
      <dgm:spPr/>
    </dgm:pt>
    <dgm:pt modelId="{6340A969-2508-48E9-8856-72939E8E5414}" type="pres">
      <dgm:prSet presAssocID="{DD00659D-9BB3-42CB-8A58-A8390D69D78C}" presName="parTransThree" presStyleCnt="0"/>
      <dgm:spPr/>
    </dgm:pt>
    <dgm:pt modelId="{061616EE-6256-4AD4-A3C3-3EDA50EB344C}" type="pres">
      <dgm:prSet presAssocID="{DD00659D-9BB3-42CB-8A58-A8390D69D78C}" presName="horzThree" presStyleCnt="0"/>
      <dgm:spPr/>
    </dgm:pt>
    <dgm:pt modelId="{ABDE2C7F-07CC-469D-8EAF-54B831E0981D}" type="pres">
      <dgm:prSet presAssocID="{7A3C70CB-B5AE-4AF0-A0F5-2C7A5D79A5FB}" presName="vertFour" presStyleCnt="0">
        <dgm:presLayoutVars>
          <dgm:chPref val="3"/>
        </dgm:presLayoutVars>
      </dgm:prSet>
      <dgm:spPr/>
    </dgm:pt>
    <dgm:pt modelId="{FE63B7E2-5546-4C97-964E-96013CD49825}" type="pres">
      <dgm:prSet presAssocID="{7A3C70CB-B5AE-4AF0-A0F5-2C7A5D79A5FB}" presName="txFour" presStyleLbl="node4" presStyleIdx="14" presStyleCnt="29" custScaleX="92445" custScaleY="226407">
        <dgm:presLayoutVars>
          <dgm:chPref val="3"/>
        </dgm:presLayoutVars>
      </dgm:prSet>
      <dgm:spPr/>
    </dgm:pt>
    <dgm:pt modelId="{6F3D15F4-7C29-4AAF-B45D-48DD5F87D1A4}" type="pres">
      <dgm:prSet presAssocID="{7A3C70CB-B5AE-4AF0-A0F5-2C7A5D79A5FB}" presName="horzFour" presStyleCnt="0"/>
      <dgm:spPr/>
    </dgm:pt>
    <dgm:pt modelId="{E2636A90-2EAE-4E4A-B38B-34BCBEA1AF37}" type="pres">
      <dgm:prSet presAssocID="{B068CFEF-2836-4098-9102-CB02E52282D9}" presName="sibSpaceFour" presStyleCnt="0"/>
      <dgm:spPr/>
    </dgm:pt>
    <dgm:pt modelId="{EDFA2E12-352A-4FA8-8411-8A022CF7C856}" type="pres">
      <dgm:prSet presAssocID="{91E5E594-C244-4804-A50C-DEE4049C3B8C}" presName="vertFour" presStyleCnt="0">
        <dgm:presLayoutVars>
          <dgm:chPref val="3"/>
        </dgm:presLayoutVars>
      </dgm:prSet>
      <dgm:spPr/>
    </dgm:pt>
    <dgm:pt modelId="{4C8964BC-2788-4013-824E-90465A978D56}" type="pres">
      <dgm:prSet presAssocID="{91E5E594-C244-4804-A50C-DEE4049C3B8C}" presName="txFour" presStyleLbl="node4" presStyleIdx="15" presStyleCnt="29" custScaleX="95805" custScaleY="227223">
        <dgm:presLayoutVars>
          <dgm:chPref val="3"/>
        </dgm:presLayoutVars>
      </dgm:prSet>
      <dgm:spPr/>
    </dgm:pt>
    <dgm:pt modelId="{B573B28E-47C1-4AE1-82EF-BBFEF4F088AF}" type="pres">
      <dgm:prSet presAssocID="{91E5E594-C244-4804-A50C-DEE4049C3B8C}" presName="horzFour" presStyleCnt="0"/>
      <dgm:spPr/>
    </dgm:pt>
    <dgm:pt modelId="{96139DE4-905B-4425-BA1E-C0C516E25319}" type="pres">
      <dgm:prSet presAssocID="{1C49BD24-98C2-4DC4-8A38-24679FABB19A}" presName="sibSpaceFour" presStyleCnt="0"/>
      <dgm:spPr/>
    </dgm:pt>
    <dgm:pt modelId="{3A7937E6-B86E-476D-B0C7-2B766AF3716D}" type="pres">
      <dgm:prSet presAssocID="{04A503AE-110A-45F4-8249-BA7669E52075}" presName="vertFour" presStyleCnt="0">
        <dgm:presLayoutVars>
          <dgm:chPref val="3"/>
        </dgm:presLayoutVars>
      </dgm:prSet>
      <dgm:spPr/>
    </dgm:pt>
    <dgm:pt modelId="{FEC9D02F-0699-4237-B4E9-084741B8AF09}" type="pres">
      <dgm:prSet presAssocID="{04A503AE-110A-45F4-8249-BA7669E52075}" presName="txFour" presStyleLbl="node4" presStyleIdx="16" presStyleCnt="29" custScaleX="95171" custScaleY="227401">
        <dgm:presLayoutVars>
          <dgm:chPref val="3"/>
        </dgm:presLayoutVars>
      </dgm:prSet>
      <dgm:spPr/>
    </dgm:pt>
    <dgm:pt modelId="{0F747C6E-26E6-4B7C-A46A-74BE6A2333E2}" type="pres">
      <dgm:prSet presAssocID="{04A503AE-110A-45F4-8249-BA7669E52075}" presName="horzFour" presStyleCnt="0"/>
      <dgm:spPr/>
    </dgm:pt>
    <dgm:pt modelId="{4AC3F7F9-C78A-406C-9F42-699FBBE3DED1}" type="pres">
      <dgm:prSet presAssocID="{F744C436-4494-4D4D-9CB8-FBAC0363B8F6}" presName="sibSpaceFour" presStyleCnt="0"/>
      <dgm:spPr/>
    </dgm:pt>
    <dgm:pt modelId="{273A8080-2FE0-4327-A461-3FAB6624A0BE}" type="pres">
      <dgm:prSet presAssocID="{BBDF635C-268C-4576-AD55-AD58A86E8AFB}" presName="vertFour" presStyleCnt="0">
        <dgm:presLayoutVars>
          <dgm:chPref val="3"/>
        </dgm:presLayoutVars>
      </dgm:prSet>
      <dgm:spPr/>
    </dgm:pt>
    <dgm:pt modelId="{6683ED1B-AEAD-4AFC-BD3E-C64B10446427}" type="pres">
      <dgm:prSet presAssocID="{BBDF635C-268C-4576-AD55-AD58A86E8AFB}" presName="txFour" presStyleLbl="node4" presStyleIdx="17" presStyleCnt="29" custScaleX="103178" custScaleY="227401">
        <dgm:presLayoutVars>
          <dgm:chPref val="3"/>
        </dgm:presLayoutVars>
      </dgm:prSet>
      <dgm:spPr/>
    </dgm:pt>
    <dgm:pt modelId="{48874806-4326-4D6B-BFD2-00150BBF9B04}" type="pres">
      <dgm:prSet presAssocID="{BBDF635C-268C-4576-AD55-AD58A86E8AFB}" presName="horzFour" presStyleCnt="0"/>
      <dgm:spPr/>
    </dgm:pt>
    <dgm:pt modelId="{88E4955C-9200-48D7-BDB0-9535F0C9F772}" type="pres">
      <dgm:prSet presAssocID="{365465EB-57BE-4967-8B45-69E6011AAFE5}" presName="sibSpaceThree" presStyleCnt="0"/>
      <dgm:spPr/>
    </dgm:pt>
    <dgm:pt modelId="{DBBDF629-1313-4255-979E-30EC40B89FB0}" type="pres">
      <dgm:prSet presAssocID="{5B7E5F5F-E6AF-44BC-A64B-B4B46D810588}" presName="vertThree" presStyleCnt="0"/>
      <dgm:spPr/>
    </dgm:pt>
    <dgm:pt modelId="{855FE0C6-4076-4368-B758-582E0F3BAA0E}" type="pres">
      <dgm:prSet presAssocID="{5B7E5F5F-E6AF-44BC-A64B-B4B46D810588}" presName="txThree" presStyleLbl="node3" presStyleIdx="6" presStyleCnt="11">
        <dgm:presLayoutVars>
          <dgm:chPref val="3"/>
        </dgm:presLayoutVars>
      </dgm:prSet>
      <dgm:spPr/>
    </dgm:pt>
    <dgm:pt modelId="{7E88DD3E-B3E4-45B8-8180-FFF158497355}" type="pres">
      <dgm:prSet presAssocID="{5B7E5F5F-E6AF-44BC-A64B-B4B46D810588}" presName="parTransThree" presStyleCnt="0"/>
      <dgm:spPr/>
    </dgm:pt>
    <dgm:pt modelId="{71115379-EFA7-4C38-9591-5F82BF2731C1}" type="pres">
      <dgm:prSet presAssocID="{5B7E5F5F-E6AF-44BC-A64B-B4B46D810588}" presName="horzThree" presStyleCnt="0"/>
      <dgm:spPr/>
    </dgm:pt>
    <dgm:pt modelId="{6A865D56-52EE-41BC-A9C8-75DD58EA2431}" type="pres">
      <dgm:prSet presAssocID="{9F5A2673-9C3D-4936-9E4A-A97998890D42}" presName="vertFour" presStyleCnt="0">
        <dgm:presLayoutVars>
          <dgm:chPref val="3"/>
        </dgm:presLayoutVars>
      </dgm:prSet>
      <dgm:spPr/>
    </dgm:pt>
    <dgm:pt modelId="{2F520F8A-DA28-4B68-AC83-3B4E3CA071B3}" type="pres">
      <dgm:prSet presAssocID="{9F5A2673-9C3D-4936-9E4A-A97998890D42}" presName="txFour" presStyleLbl="node4" presStyleIdx="18" presStyleCnt="29" custScaleX="79725" custScaleY="227038">
        <dgm:presLayoutVars>
          <dgm:chPref val="3"/>
        </dgm:presLayoutVars>
      </dgm:prSet>
      <dgm:spPr/>
    </dgm:pt>
    <dgm:pt modelId="{8CE2D136-71EB-472F-A7B5-2CB35412208A}" type="pres">
      <dgm:prSet presAssocID="{9F5A2673-9C3D-4936-9E4A-A97998890D42}" presName="horzFour" presStyleCnt="0"/>
      <dgm:spPr/>
    </dgm:pt>
    <dgm:pt modelId="{0B565221-B588-4440-8F13-364FEAF577D6}" type="pres">
      <dgm:prSet presAssocID="{69D9C5F7-3D1D-41D2-B9D7-AD388F01AC1E}" presName="sibSpaceFour" presStyleCnt="0"/>
      <dgm:spPr/>
    </dgm:pt>
    <dgm:pt modelId="{31BA1B43-D05B-421B-8732-4D9CC5EA171D}" type="pres">
      <dgm:prSet presAssocID="{0D90B04C-A6D7-43B5-A238-CC5789B1985A}" presName="vertFour" presStyleCnt="0">
        <dgm:presLayoutVars>
          <dgm:chPref val="3"/>
        </dgm:presLayoutVars>
      </dgm:prSet>
      <dgm:spPr/>
    </dgm:pt>
    <dgm:pt modelId="{7FB6EBE1-009C-4B8C-859A-9FB422ABCE32}" type="pres">
      <dgm:prSet presAssocID="{0D90B04C-A6D7-43B5-A238-CC5789B1985A}" presName="txFour" presStyleLbl="node4" presStyleIdx="19" presStyleCnt="29" custScaleX="100218" custScaleY="226142">
        <dgm:presLayoutVars>
          <dgm:chPref val="3"/>
        </dgm:presLayoutVars>
      </dgm:prSet>
      <dgm:spPr/>
    </dgm:pt>
    <dgm:pt modelId="{7C0D1804-C03B-4126-ADF2-62B41F258DE9}" type="pres">
      <dgm:prSet presAssocID="{0D90B04C-A6D7-43B5-A238-CC5789B1985A}" presName="horzFour" presStyleCnt="0"/>
      <dgm:spPr/>
    </dgm:pt>
    <dgm:pt modelId="{5C48929E-47A1-4D08-B413-61EC59C910C4}" type="pres">
      <dgm:prSet presAssocID="{AF3CDDA5-3D1C-4EF1-A4D2-182CE095551E}" presName="sibSpaceFour" presStyleCnt="0"/>
      <dgm:spPr/>
    </dgm:pt>
    <dgm:pt modelId="{9D3E06DE-0CA1-45DF-AC57-4A465DAAD4D1}" type="pres">
      <dgm:prSet presAssocID="{CF172154-BC97-4368-8EA6-54DCC09D7CCC}" presName="vertFour" presStyleCnt="0">
        <dgm:presLayoutVars>
          <dgm:chPref val="3"/>
        </dgm:presLayoutVars>
      </dgm:prSet>
      <dgm:spPr/>
    </dgm:pt>
    <dgm:pt modelId="{9C2ADAE5-15D0-4C8C-9F4B-59DE297A1BFC}" type="pres">
      <dgm:prSet presAssocID="{CF172154-BC97-4368-8EA6-54DCC09D7CCC}" presName="txFour" presStyleLbl="node4" presStyleIdx="20" presStyleCnt="29" custScaleX="79854" custScaleY="226716">
        <dgm:presLayoutVars>
          <dgm:chPref val="3"/>
        </dgm:presLayoutVars>
      </dgm:prSet>
      <dgm:spPr/>
    </dgm:pt>
    <dgm:pt modelId="{DCD30EF3-756C-4D7C-A524-2E0559D23ABB}" type="pres">
      <dgm:prSet presAssocID="{CF172154-BC97-4368-8EA6-54DCC09D7CCC}" presName="horzFour" presStyleCnt="0"/>
      <dgm:spPr/>
    </dgm:pt>
    <dgm:pt modelId="{1C949600-9189-4A8C-9404-15011299529E}" type="pres">
      <dgm:prSet presAssocID="{C3E54685-45CD-4574-A4E4-E0824D0F2FD0}" presName="sibSpaceFour" presStyleCnt="0"/>
      <dgm:spPr/>
    </dgm:pt>
    <dgm:pt modelId="{2B075C8E-86F7-405A-9641-328F8F729922}" type="pres">
      <dgm:prSet presAssocID="{8727475B-2C42-4200-9EB1-1F9E3BF22561}" presName="vertFour" presStyleCnt="0">
        <dgm:presLayoutVars>
          <dgm:chPref val="3"/>
        </dgm:presLayoutVars>
      </dgm:prSet>
      <dgm:spPr/>
    </dgm:pt>
    <dgm:pt modelId="{C579FB21-7545-4662-878D-4A208F5E5A33}" type="pres">
      <dgm:prSet presAssocID="{8727475B-2C42-4200-9EB1-1F9E3BF22561}" presName="txFour" presStyleLbl="node4" presStyleIdx="21" presStyleCnt="29" custScaleX="97950" custScaleY="226962">
        <dgm:presLayoutVars>
          <dgm:chPref val="3"/>
        </dgm:presLayoutVars>
      </dgm:prSet>
      <dgm:spPr/>
    </dgm:pt>
    <dgm:pt modelId="{93AD2EBA-FFA6-4AC3-B45C-9250AF7E850A}" type="pres">
      <dgm:prSet presAssocID="{8727475B-2C42-4200-9EB1-1F9E3BF22561}" presName="horzFour" presStyleCnt="0"/>
      <dgm:spPr/>
    </dgm:pt>
    <dgm:pt modelId="{3C2BA44C-802F-49DD-BADC-648C55553ABC}" type="pres">
      <dgm:prSet presAssocID="{C52AB862-50E8-4CD5-AB9B-2D063B18CDED}" presName="sibSpaceTwo" presStyleCnt="0"/>
      <dgm:spPr/>
    </dgm:pt>
    <dgm:pt modelId="{823746D5-5F2B-4DD6-B214-BB5D8395BA59}" type="pres">
      <dgm:prSet presAssocID="{9153FE05-04A6-476D-829B-078DA7250557}" presName="vertTwo" presStyleCnt="0"/>
      <dgm:spPr/>
    </dgm:pt>
    <dgm:pt modelId="{B77A0410-B70F-484D-B4FB-0DBA709F513B}" type="pres">
      <dgm:prSet presAssocID="{9153FE05-04A6-476D-829B-078DA7250557}" presName="txTwo" presStyleLbl="node2" presStyleIdx="1" presStyleCnt="2">
        <dgm:presLayoutVars>
          <dgm:chPref val="3"/>
        </dgm:presLayoutVars>
      </dgm:prSet>
      <dgm:spPr/>
    </dgm:pt>
    <dgm:pt modelId="{709976C9-A430-4713-83EC-AFF116FE2411}" type="pres">
      <dgm:prSet presAssocID="{9153FE05-04A6-476D-829B-078DA7250557}" presName="parTransTwo" presStyleCnt="0"/>
      <dgm:spPr/>
    </dgm:pt>
    <dgm:pt modelId="{66F872B4-A70C-47FB-AB75-E9184418E3A2}" type="pres">
      <dgm:prSet presAssocID="{9153FE05-04A6-476D-829B-078DA7250557}" presName="horzTwo" presStyleCnt="0"/>
      <dgm:spPr/>
    </dgm:pt>
    <dgm:pt modelId="{D9284953-FB51-4920-A3A8-F41C610964BC}" type="pres">
      <dgm:prSet presAssocID="{5BFB7BDC-050C-4BEF-B67E-A114DFF9131C}" presName="vertThree" presStyleCnt="0"/>
      <dgm:spPr/>
    </dgm:pt>
    <dgm:pt modelId="{068FACAE-43E2-431D-8D82-F099B27723E3}" type="pres">
      <dgm:prSet presAssocID="{5BFB7BDC-050C-4BEF-B67E-A114DFF9131C}" presName="txThree" presStyleLbl="node3" presStyleIdx="7" presStyleCnt="11">
        <dgm:presLayoutVars>
          <dgm:chPref val="3"/>
        </dgm:presLayoutVars>
      </dgm:prSet>
      <dgm:spPr/>
    </dgm:pt>
    <dgm:pt modelId="{AC647A1D-744B-497F-BB60-C8895FCE1DB4}" type="pres">
      <dgm:prSet presAssocID="{5BFB7BDC-050C-4BEF-B67E-A114DFF9131C}" presName="parTransThree" presStyleCnt="0"/>
      <dgm:spPr/>
    </dgm:pt>
    <dgm:pt modelId="{92B911F5-9018-4DA9-8134-229557D657D5}" type="pres">
      <dgm:prSet presAssocID="{5BFB7BDC-050C-4BEF-B67E-A114DFF9131C}" presName="horzThree" presStyleCnt="0"/>
      <dgm:spPr/>
    </dgm:pt>
    <dgm:pt modelId="{6AEF763A-307B-4430-ADD9-26FB566759C2}" type="pres">
      <dgm:prSet presAssocID="{FF2E7AB5-7379-4327-9CD0-7244679488FA}" presName="vertFour" presStyleCnt="0">
        <dgm:presLayoutVars>
          <dgm:chPref val="3"/>
        </dgm:presLayoutVars>
      </dgm:prSet>
      <dgm:spPr/>
    </dgm:pt>
    <dgm:pt modelId="{E1E48DDE-C767-459D-B525-F68FE5922D64}" type="pres">
      <dgm:prSet presAssocID="{FF2E7AB5-7379-4327-9CD0-7244679488FA}" presName="txFour" presStyleLbl="node4" presStyleIdx="22" presStyleCnt="29" custScaleY="227479">
        <dgm:presLayoutVars>
          <dgm:chPref val="3"/>
        </dgm:presLayoutVars>
      </dgm:prSet>
      <dgm:spPr/>
    </dgm:pt>
    <dgm:pt modelId="{6BE12F93-DCDB-4BB6-8E77-0C7C3C344369}" type="pres">
      <dgm:prSet presAssocID="{FF2E7AB5-7379-4327-9CD0-7244679488FA}" presName="horzFour" presStyleCnt="0"/>
      <dgm:spPr/>
    </dgm:pt>
    <dgm:pt modelId="{FDB86A45-9605-439C-8D5D-3C6644DD8608}" type="pres">
      <dgm:prSet presAssocID="{2C9C4FFB-17F9-4C84-AF20-39730B6B8606}" presName="sibSpaceFour" presStyleCnt="0"/>
      <dgm:spPr/>
    </dgm:pt>
    <dgm:pt modelId="{54AD7070-0FAA-45D2-B30F-76E961F6B276}" type="pres">
      <dgm:prSet presAssocID="{F7AA0879-4FE3-4AD1-9AC8-5209BF25C888}" presName="vertFour" presStyleCnt="0">
        <dgm:presLayoutVars>
          <dgm:chPref val="3"/>
        </dgm:presLayoutVars>
      </dgm:prSet>
      <dgm:spPr/>
    </dgm:pt>
    <dgm:pt modelId="{5FC43DC1-40F7-4C0C-A9F7-2B40F9127B32}" type="pres">
      <dgm:prSet presAssocID="{F7AA0879-4FE3-4AD1-9AC8-5209BF25C888}" presName="txFour" presStyleLbl="node4" presStyleIdx="23" presStyleCnt="29" custScaleY="227649">
        <dgm:presLayoutVars>
          <dgm:chPref val="3"/>
        </dgm:presLayoutVars>
      </dgm:prSet>
      <dgm:spPr/>
    </dgm:pt>
    <dgm:pt modelId="{DFC9A148-3399-43B5-8E4B-0750D246E2D2}" type="pres">
      <dgm:prSet presAssocID="{F7AA0879-4FE3-4AD1-9AC8-5209BF25C888}" presName="horzFour" presStyleCnt="0"/>
      <dgm:spPr/>
    </dgm:pt>
    <dgm:pt modelId="{84ABC38C-91A2-4E5C-A18A-D37C812B94A9}" type="pres">
      <dgm:prSet presAssocID="{CE00F932-F440-4242-ACA1-550F33D8C0EE}" presName="sibSpaceFour" presStyleCnt="0"/>
      <dgm:spPr/>
    </dgm:pt>
    <dgm:pt modelId="{4037B6B8-0100-4E56-AA56-D1F6BF5FCBB2}" type="pres">
      <dgm:prSet presAssocID="{37620CF9-5682-40E4-857C-419A6842395C}" presName="vertFour" presStyleCnt="0">
        <dgm:presLayoutVars>
          <dgm:chPref val="3"/>
        </dgm:presLayoutVars>
      </dgm:prSet>
      <dgm:spPr/>
    </dgm:pt>
    <dgm:pt modelId="{8907B0E0-A331-4FF8-BE58-899DA8ADB2EC}" type="pres">
      <dgm:prSet presAssocID="{37620CF9-5682-40E4-857C-419A6842395C}" presName="txFour" presStyleLbl="node4" presStyleIdx="24" presStyleCnt="29" custScaleY="227023">
        <dgm:presLayoutVars>
          <dgm:chPref val="3"/>
        </dgm:presLayoutVars>
      </dgm:prSet>
      <dgm:spPr/>
    </dgm:pt>
    <dgm:pt modelId="{EF9F41C6-C6EF-4C4F-A229-193D208306CF}" type="pres">
      <dgm:prSet presAssocID="{37620CF9-5682-40E4-857C-419A6842395C}" presName="horzFour" presStyleCnt="0"/>
      <dgm:spPr/>
    </dgm:pt>
    <dgm:pt modelId="{1C780D59-3ABA-4EC6-8C21-E775A4EED83F}" type="pres">
      <dgm:prSet presAssocID="{3BDF0BA0-1716-4E21-8B83-DBE76BF63E31}" presName="sibSpaceThree" presStyleCnt="0"/>
      <dgm:spPr/>
    </dgm:pt>
    <dgm:pt modelId="{92D0BE38-1595-4FA1-8CCA-2742CF07EE53}" type="pres">
      <dgm:prSet presAssocID="{284BB71B-C54E-4822-A8E3-F61700AD9C75}" presName="vertThree" presStyleCnt="0"/>
      <dgm:spPr/>
    </dgm:pt>
    <dgm:pt modelId="{39729C7F-DE90-4599-98EB-95576DCB16D2}" type="pres">
      <dgm:prSet presAssocID="{284BB71B-C54E-4822-A8E3-F61700AD9C75}" presName="txThree" presStyleLbl="node3" presStyleIdx="8" presStyleCnt="11">
        <dgm:presLayoutVars>
          <dgm:chPref val="3"/>
        </dgm:presLayoutVars>
      </dgm:prSet>
      <dgm:spPr/>
    </dgm:pt>
    <dgm:pt modelId="{627D76B3-2034-489D-A160-E085B6FACFC4}" type="pres">
      <dgm:prSet presAssocID="{284BB71B-C54E-4822-A8E3-F61700AD9C75}" presName="parTransThree" presStyleCnt="0"/>
      <dgm:spPr/>
    </dgm:pt>
    <dgm:pt modelId="{67764822-44D7-43CD-A04D-2F5E17748A3B}" type="pres">
      <dgm:prSet presAssocID="{284BB71B-C54E-4822-A8E3-F61700AD9C75}" presName="horzThree" presStyleCnt="0"/>
      <dgm:spPr/>
    </dgm:pt>
    <dgm:pt modelId="{7227ABFC-E3F0-497A-B491-287ED58F7C74}" type="pres">
      <dgm:prSet presAssocID="{361DBA55-F4A2-4AD4-A280-F4BD979A737E}" presName="vertFour" presStyleCnt="0">
        <dgm:presLayoutVars>
          <dgm:chPref val="3"/>
        </dgm:presLayoutVars>
      </dgm:prSet>
      <dgm:spPr/>
    </dgm:pt>
    <dgm:pt modelId="{FCAFDDD9-58B4-496A-92EC-83A0254449A0}" type="pres">
      <dgm:prSet presAssocID="{361DBA55-F4A2-4AD4-A280-F4BD979A737E}" presName="txFour" presStyleLbl="node4" presStyleIdx="25" presStyleCnt="29" custScaleY="227211">
        <dgm:presLayoutVars>
          <dgm:chPref val="3"/>
        </dgm:presLayoutVars>
      </dgm:prSet>
      <dgm:spPr/>
    </dgm:pt>
    <dgm:pt modelId="{7A2EEF5F-CDBF-4EF8-905D-D481D9734469}" type="pres">
      <dgm:prSet presAssocID="{361DBA55-F4A2-4AD4-A280-F4BD979A737E}" presName="horzFour" presStyleCnt="0"/>
      <dgm:spPr/>
    </dgm:pt>
    <dgm:pt modelId="{870C9334-8604-48AF-A69C-E42165E4F81B}" type="pres">
      <dgm:prSet presAssocID="{75EC5846-B135-4C0D-A0CA-57D6FDE5F7B5}" presName="sibSpaceFour" presStyleCnt="0"/>
      <dgm:spPr/>
    </dgm:pt>
    <dgm:pt modelId="{1BE1EAC5-B51F-406C-A741-DEDF623CF853}" type="pres">
      <dgm:prSet presAssocID="{977C8C01-3D0B-4694-9DED-F366A7DFF855}" presName="vertFour" presStyleCnt="0">
        <dgm:presLayoutVars>
          <dgm:chPref val="3"/>
        </dgm:presLayoutVars>
      </dgm:prSet>
      <dgm:spPr/>
    </dgm:pt>
    <dgm:pt modelId="{857274F9-F3EA-412C-9F30-E851C9E8CFEC}" type="pres">
      <dgm:prSet presAssocID="{977C8C01-3D0B-4694-9DED-F366A7DFF855}" presName="txFour" presStyleLbl="node4" presStyleIdx="26" presStyleCnt="29" custScaleY="227090">
        <dgm:presLayoutVars>
          <dgm:chPref val="3"/>
        </dgm:presLayoutVars>
      </dgm:prSet>
      <dgm:spPr/>
    </dgm:pt>
    <dgm:pt modelId="{D86480AC-458A-4188-8689-9D09E39F58E6}" type="pres">
      <dgm:prSet presAssocID="{977C8C01-3D0B-4694-9DED-F366A7DFF855}" presName="horzFour" presStyleCnt="0"/>
      <dgm:spPr/>
    </dgm:pt>
    <dgm:pt modelId="{A3F35A0D-4D18-4194-A3EF-CDA5B7CF498D}" type="pres">
      <dgm:prSet presAssocID="{E7F18AAD-C40C-44E6-97BA-C7107750751A}" presName="sibSpaceThree" presStyleCnt="0"/>
      <dgm:spPr/>
    </dgm:pt>
    <dgm:pt modelId="{C09F19A0-B439-4BC5-9276-ED2D5162EC91}" type="pres">
      <dgm:prSet presAssocID="{262CDECE-F124-4672-AB4F-811D4E60A53A}" presName="vertThree" presStyleCnt="0"/>
      <dgm:spPr/>
    </dgm:pt>
    <dgm:pt modelId="{2E9336B0-1594-4598-9AE8-4560BFE51010}" type="pres">
      <dgm:prSet presAssocID="{262CDECE-F124-4672-AB4F-811D4E60A53A}" presName="txThree" presStyleLbl="node3" presStyleIdx="9" presStyleCnt="11">
        <dgm:presLayoutVars>
          <dgm:chPref val="3"/>
        </dgm:presLayoutVars>
      </dgm:prSet>
      <dgm:spPr/>
    </dgm:pt>
    <dgm:pt modelId="{1F1F7FF2-DBA5-4272-A494-C0CA72076332}" type="pres">
      <dgm:prSet presAssocID="{262CDECE-F124-4672-AB4F-811D4E60A53A}" presName="parTransThree" presStyleCnt="0"/>
      <dgm:spPr/>
    </dgm:pt>
    <dgm:pt modelId="{7B9DB2BB-3D85-4410-A385-407FB571D600}" type="pres">
      <dgm:prSet presAssocID="{262CDECE-F124-4672-AB4F-811D4E60A53A}" presName="horzThree" presStyleCnt="0"/>
      <dgm:spPr/>
    </dgm:pt>
    <dgm:pt modelId="{A813690E-4848-4689-B467-1F04D25975D3}" type="pres">
      <dgm:prSet presAssocID="{6AD02972-D89F-4C91-AE4B-2D7DBD46846C}" presName="vertFour" presStyleCnt="0">
        <dgm:presLayoutVars>
          <dgm:chPref val="3"/>
        </dgm:presLayoutVars>
      </dgm:prSet>
      <dgm:spPr/>
    </dgm:pt>
    <dgm:pt modelId="{ED95E861-1244-4026-9D85-A064B788C797}" type="pres">
      <dgm:prSet presAssocID="{6AD02972-D89F-4C91-AE4B-2D7DBD46846C}" presName="txFour" presStyleLbl="node4" presStyleIdx="27" presStyleCnt="29" custScaleY="226430">
        <dgm:presLayoutVars>
          <dgm:chPref val="3"/>
        </dgm:presLayoutVars>
      </dgm:prSet>
      <dgm:spPr/>
    </dgm:pt>
    <dgm:pt modelId="{36BDD25C-6D4F-4D9F-B2D7-E23CAED184AD}" type="pres">
      <dgm:prSet presAssocID="{6AD02972-D89F-4C91-AE4B-2D7DBD46846C}" presName="horzFour" presStyleCnt="0"/>
      <dgm:spPr/>
    </dgm:pt>
    <dgm:pt modelId="{E5D3B6A6-5094-4A84-810A-439EB4E99F0E}" type="pres">
      <dgm:prSet presAssocID="{924996ED-8D1D-4939-82F5-D87E87257389}" presName="sibSpaceFour" presStyleCnt="0"/>
      <dgm:spPr/>
    </dgm:pt>
    <dgm:pt modelId="{1794D45E-F316-49B2-A6CE-14856D910626}" type="pres">
      <dgm:prSet presAssocID="{5863A1C2-6479-4F14-B9A0-963F2A3BE0EB}" presName="vertFour" presStyleCnt="0">
        <dgm:presLayoutVars>
          <dgm:chPref val="3"/>
        </dgm:presLayoutVars>
      </dgm:prSet>
      <dgm:spPr/>
    </dgm:pt>
    <dgm:pt modelId="{E7736771-7AEF-4F43-B515-BC3A25BEEE38}" type="pres">
      <dgm:prSet presAssocID="{5863A1C2-6479-4F14-B9A0-963F2A3BE0EB}" presName="txFour" presStyleLbl="node4" presStyleIdx="28" presStyleCnt="29" custScaleY="226316">
        <dgm:presLayoutVars>
          <dgm:chPref val="3"/>
        </dgm:presLayoutVars>
      </dgm:prSet>
      <dgm:spPr/>
    </dgm:pt>
    <dgm:pt modelId="{5CDD1145-1754-49DC-A8ED-FD59F474B81D}" type="pres">
      <dgm:prSet presAssocID="{5863A1C2-6479-4F14-B9A0-963F2A3BE0EB}" presName="horzFour" presStyleCnt="0"/>
      <dgm:spPr/>
    </dgm:pt>
    <dgm:pt modelId="{99115F89-0D86-40A0-9E6B-D2F23CEC7CFB}" type="pres">
      <dgm:prSet presAssocID="{AA7DC36E-4AC8-4440-B7A0-8AAF603DCA98}" presName="sibSpaceThree" presStyleCnt="0"/>
      <dgm:spPr/>
    </dgm:pt>
    <dgm:pt modelId="{26972CE1-9E8E-447E-BB24-AF96FA03A149}" type="pres">
      <dgm:prSet presAssocID="{65858E15-7FB8-418C-93BB-C4D9B1F062DB}" presName="vertThree" presStyleCnt="0"/>
      <dgm:spPr/>
    </dgm:pt>
    <dgm:pt modelId="{CE9B70A1-2F7D-47CC-87D5-309344F5A986}" type="pres">
      <dgm:prSet presAssocID="{65858E15-7FB8-418C-93BB-C4D9B1F062DB}" presName="txThree" presStyleLbl="node3" presStyleIdx="10" presStyleCnt="11" custScaleY="337843">
        <dgm:presLayoutVars>
          <dgm:chPref val="3"/>
        </dgm:presLayoutVars>
      </dgm:prSet>
      <dgm:spPr/>
    </dgm:pt>
    <dgm:pt modelId="{DD9D5476-E109-4B68-ADF8-C9B955921736}" type="pres">
      <dgm:prSet presAssocID="{65858E15-7FB8-418C-93BB-C4D9B1F062DB}" presName="horzThree" presStyleCnt="0"/>
      <dgm:spPr/>
    </dgm:pt>
  </dgm:ptLst>
  <dgm:cxnLst>
    <dgm:cxn modelId="{84320C02-F3E0-41BC-A98B-6FCE2A414B73}" srcId="{A3FF43E8-8907-4BCD-9340-E9A2777DBFD9}" destId="{74D7BBD1-9C79-47A4-9C36-7DB740F3A5A4}" srcOrd="0" destOrd="0" parTransId="{9C4D6664-A3C7-47C3-8803-FBB7A15BBA0B}" sibTransId="{094D01C1-7636-44C1-B1DD-230E61B60B61}"/>
    <dgm:cxn modelId="{2237DC07-06B5-4EFF-9CEA-19AB09975ADD}" srcId="{3256996D-CF91-4652-A668-10D62CC76394}" destId="{86792A22-DC7F-4538-8F09-793ED2C5045B}" srcOrd="0" destOrd="0" parTransId="{6B03B0D0-6ED6-4C7F-95AA-5D406BA50676}" sibTransId="{614C83EC-95F7-45B8-A87E-8D88ABB0930E}"/>
    <dgm:cxn modelId="{9C0E620B-1D9A-4EDC-9A27-A77C56B46292}" type="presOf" srcId="{9153FE05-04A6-476D-829B-078DA7250557}" destId="{B77A0410-B70F-484D-B4FB-0DBA709F513B}" srcOrd="0" destOrd="0" presId="urn:microsoft.com/office/officeart/2005/8/layout/hierarchy4"/>
    <dgm:cxn modelId="{B6E2500D-CA10-4FEF-9FA0-64C009DE8469}" srcId="{DD00659D-9BB3-42CB-8A58-A8390D69D78C}" destId="{04A503AE-110A-45F4-8249-BA7669E52075}" srcOrd="2" destOrd="0" parTransId="{3279681B-DBCF-48BC-ABF5-627EEACF1DC5}" sibTransId="{F744C436-4494-4D4D-9CB8-FBAC0363B8F6}"/>
    <dgm:cxn modelId="{8A88100E-1D2F-4A44-B66B-FF9D974229BB}" type="presOf" srcId="{37620CF9-5682-40E4-857C-419A6842395C}" destId="{8907B0E0-A331-4FF8-BE58-899DA8ADB2EC}" srcOrd="0" destOrd="0" presId="urn:microsoft.com/office/officeart/2005/8/layout/hierarchy4"/>
    <dgm:cxn modelId="{4FD5CC10-1692-4B1D-9213-8E089612A03E}" srcId="{434C360C-D2A5-490D-BFEA-87C088E99825}" destId="{CFC7407A-2236-49E2-A34A-700490CF862D}" srcOrd="1" destOrd="0" parTransId="{8A3F6D21-677C-4399-BFB9-057E0F7BEAFC}" sibTransId="{43121833-FD3D-46AD-9626-9B99109D5065}"/>
    <dgm:cxn modelId="{A25FE311-172D-4620-8D0A-6126FB59A0F0}" type="presOf" srcId="{00E09110-CFCA-4BF3-B4BC-D75C0639416E}" destId="{06114977-0A79-4AF4-9442-B15B87EE6231}" srcOrd="0" destOrd="0" presId="urn:microsoft.com/office/officeart/2005/8/layout/hierarchy4"/>
    <dgm:cxn modelId="{F3CE071A-4C09-4BF2-B7EC-BB2B4403D334}" srcId="{A3FF43E8-8907-4BCD-9340-E9A2777DBFD9}" destId="{0E9A5C93-AE25-48CC-A8FF-14396AA8B6A1}" srcOrd="1" destOrd="0" parTransId="{BDCEFB69-FD09-4E1E-8A1A-935018CDFDB9}" sibTransId="{43835F80-0D56-4A86-84A5-5B5322C5B0EE}"/>
    <dgm:cxn modelId="{07C0771F-67F8-4C6F-B04F-1CB3DBCE0201}" type="presOf" srcId="{BBDF635C-268C-4576-AD55-AD58A86E8AFB}" destId="{6683ED1B-AEAD-4AFC-BD3E-C64B10446427}" srcOrd="0" destOrd="0" presId="urn:microsoft.com/office/officeart/2005/8/layout/hierarchy4"/>
    <dgm:cxn modelId="{BC90911F-D2F3-4C21-AE4A-0FB4DC8FBD8A}" srcId="{86792A22-DC7F-4538-8F09-793ED2C5045B}" destId="{E70D70D1-E02A-49D3-A25B-6D9D2B07E635}" srcOrd="0" destOrd="0" parTransId="{8F21808D-06FB-4F25-9E0A-23958E00F9F2}" sibTransId="{074948B6-07BF-402C-933A-1849CFAE6BF3}"/>
    <dgm:cxn modelId="{59A6E920-7317-412C-94EF-26A6101D1F9D}" type="presOf" srcId="{F7AA0879-4FE3-4AD1-9AC8-5209BF25C888}" destId="{5FC43DC1-40F7-4C0C-A9F7-2B40F9127B32}" srcOrd="0" destOrd="0" presId="urn:microsoft.com/office/officeart/2005/8/layout/hierarchy4"/>
    <dgm:cxn modelId="{C640B221-07BD-48EB-9FDF-7B3D9D6A171C}" srcId="{5BFB7BDC-050C-4BEF-B67E-A114DFF9131C}" destId="{37620CF9-5682-40E4-857C-419A6842395C}" srcOrd="2" destOrd="0" parTransId="{EEFDC4CF-C857-41FD-8855-707B2D765A06}" sibTransId="{0FC2F3C8-63FC-49CB-BD16-3E209B6C8624}"/>
    <dgm:cxn modelId="{420C3626-6F50-4401-BF00-70181AA2884A}" srcId="{8FCA3A37-18AE-4F97-9508-3A6E9B0F703E}" destId="{CCE6D860-14E2-450D-AA5A-A8458EFB7504}" srcOrd="1" destOrd="0" parTransId="{9C10CAD4-A56B-4EF1-A107-D0D500B2E9D1}" sibTransId="{3708E34B-5DCE-4B08-9B3B-36FEDCF447AA}"/>
    <dgm:cxn modelId="{504FA127-C640-46FE-BAD4-33A8E09E4B12}" type="presOf" srcId="{434C360C-D2A5-490D-BFEA-87C088E99825}" destId="{20BF5A17-42E7-436A-86A4-AF8B4CF2321C}" srcOrd="0" destOrd="0" presId="urn:microsoft.com/office/officeart/2005/8/layout/hierarchy4"/>
    <dgm:cxn modelId="{4B324A29-D9D0-4B7C-83AB-2BF90E16C57D}" srcId="{3256996D-CF91-4652-A668-10D62CC76394}" destId="{434C360C-D2A5-490D-BFEA-87C088E99825}" srcOrd="2" destOrd="0" parTransId="{E843336B-E5F7-4E87-8EEA-8D6458BB5689}" sibTransId="{D7BD368B-E8DC-4D7B-9924-0B5E62782283}"/>
    <dgm:cxn modelId="{5E5C1B2A-948D-4AEC-BB2C-B5CE69B16D63}" srcId="{9153FE05-04A6-476D-829B-078DA7250557}" destId="{5BFB7BDC-050C-4BEF-B67E-A114DFF9131C}" srcOrd="0" destOrd="0" parTransId="{F06E0CE0-2982-48B9-9572-54F638F5C27A}" sibTransId="{3BDF0BA0-1716-4E21-8B83-DBE76BF63E31}"/>
    <dgm:cxn modelId="{28A33D2F-56A9-4E25-99C6-5EA6207EEB01}" type="presOf" srcId="{65858E15-7FB8-418C-93BB-C4D9B1F062DB}" destId="{CE9B70A1-2F7D-47CC-87D5-309344F5A986}" srcOrd="0" destOrd="0" presId="urn:microsoft.com/office/officeart/2005/8/layout/hierarchy4"/>
    <dgm:cxn modelId="{2034A82F-531C-49D2-9F6B-10784EA11665}" srcId="{9153FE05-04A6-476D-829B-078DA7250557}" destId="{284BB71B-C54E-4822-A8E3-F61700AD9C75}" srcOrd="1" destOrd="0" parTransId="{6F8CD958-5554-4F3F-BDB3-B2AD4298A7F3}" sibTransId="{E7F18AAD-C40C-44E6-97BA-C7107750751A}"/>
    <dgm:cxn modelId="{DC3B6C31-5489-4917-BB7D-37B6325ED39A}" srcId="{831784BA-A069-4418-B75B-DFCFE377F428}" destId="{00E09110-CFCA-4BF3-B4BC-D75C0639416E}" srcOrd="0" destOrd="0" parTransId="{3131900F-FB25-4120-8A27-E671DF488586}" sibTransId="{FCCB94BD-BD13-4C38-9A90-A7BBE0BC033C}"/>
    <dgm:cxn modelId="{AF8D0533-6248-4563-8DDE-4F25F743B6B0}" srcId="{284BB71B-C54E-4822-A8E3-F61700AD9C75}" destId="{977C8C01-3D0B-4694-9DED-F366A7DFF855}" srcOrd="1" destOrd="0" parTransId="{5E670B71-C4BE-4659-9C9C-31ED2D2A1853}" sibTransId="{D053AC35-EB77-491A-9485-0E40B0437984}"/>
    <dgm:cxn modelId="{D056DC35-1DE1-4C92-9952-EE243BD924D9}" type="presOf" srcId="{5BFB7BDC-050C-4BEF-B67E-A114DFF9131C}" destId="{068FACAE-43E2-431D-8D82-F099B27723E3}" srcOrd="0" destOrd="0" presId="urn:microsoft.com/office/officeart/2005/8/layout/hierarchy4"/>
    <dgm:cxn modelId="{F356BC36-F0F8-4ECA-92AF-7430A36CD85F}" srcId="{8FCA3A37-18AE-4F97-9508-3A6E9B0F703E}" destId="{12855C2C-0C20-4A6E-A1BC-3FA10FAE83FE}" srcOrd="0" destOrd="0" parTransId="{55C9B63B-9F46-4D59-9A19-0FFE1EC6027A}" sibTransId="{8101D0FF-3040-4AED-B40C-63D1A48AB920}"/>
    <dgm:cxn modelId="{BFF70A38-6F0E-45C8-BF41-CFE3FC7722CB}" type="presOf" srcId="{0D90B04C-A6D7-43B5-A238-CC5789B1985A}" destId="{7FB6EBE1-009C-4B8C-859A-9FB422ABCE32}" srcOrd="0" destOrd="0" presId="urn:microsoft.com/office/officeart/2005/8/layout/hierarchy4"/>
    <dgm:cxn modelId="{B061AE38-089B-4FE0-8833-16D4B6343422}" srcId="{434C360C-D2A5-490D-BFEA-87C088E99825}" destId="{6B6645D8-7611-4904-9B0F-0586E26EE182}" srcOrd="0" destOrd="0" parTransId="{A9E1078A-0343-4A76-8A1D-BA6276AECC1A}" sibTransId="{FE3BA8A1-489F-4990-B837-4C3CFADF913A}"/>
    <dgm:cxn modelId="{F3645D3D-B5FF-4BE9-8302-AD130F2190A5}" srcId="{5B7E5F5F-E6AF-44BC-A64B-B4B46D810588}" destId="{0D90B04C-A6D7-43B5-A238-CC5789B1985A}" srcOrd="1" destOrd="0" parTransId="{BA5497CD-22E7-4C70-8421-C3B605184331}" sibTransId="{AF3CDDA5-3D1C-4EF1-A4D2-182CE095551E}"/>
    <dgm:cxn modelId="{13E46F3E-C652-456C-BEC5-CD005E1871A6}" type="presOf" srcId="{5863A1C2-6479-4F14-B9A0-963F2A3BE0EB}" destId="{E7736771-7AEF-4F43-B515-BC3A25BEEE38}" srcOrd="0" destOrd="0" presId="urn:microsoft.com/office/officeart/2005/8/layout/hierarchy4"/>
    <dgm:cxn modelId="{64D64440-84D9-4991-9DBA-A1DBF0588286}" type="presOf" srcId="{04A503AE-110A-45F4-8249-BA7669E52075}" destId="{FEC9D02F-0699-4237-B4E9-084741B8AF09}" srcOrd="0" destOrd="0" presId="urn:microsoft.com/office/officeart/2005/8/layout/hierarchy4"/>
    <dgm:cxn modelId="{11680160-4C05-4E83-AD35-9B456889515C}" type="presOf" srcId="{12855C2C-0C20-4A6E-A1BC-3FA10FAE83FE}" destId="{D3643E07-0350-44EF-83F9-76EACECEBE58}" srcOrd="0" destOrd="0" presId="urn:microsoft.com/office/officeart/2005/8/layout/hierarchy4"/>
    <dgm:cxn modelId="{99CBC360-51F1-401B-BA29-E143664077B4}" type="presOf" srcId="{9F5A2673-9C3D-4936-9E4A-A97998890D42}" destId="{2F520F8A-DA28-4B68-AC83-3B4E3CA071B3}" srcOrd="0" destOrd="0" presId="urn:microsoft.com/office/officeart/2005/8/layout/hierarchy4"/>
    <dgm:cxn modelId="{12287461-2565-43E0-B69F-B53B9EC0CF85}" srcId="{DD00659D-9BB3-42CB-8A58-A8390D69D78C}" destId="{91E5E594-C244-4804-A50C-DEE4049C3B8C}" srcOrd="1" destOrd="0" parTransId="{7794D9FD-A4FA-44BF-8BEA-80310BA27497}" sibTransId="{1C49BD24-98C2-4DC4-8A38-24679FABB19A}"/>
    <dgm:cxn modelId="{8C667242-3D29-4661-9C08-2238984C6474}" type="presOf" srcId="{06D0D2BB-6197-4AE1-B5F8-564E79B4BBB9}" destId="{2003B783-856F-4A91-A23D-AAEB8D4F916B}" srcOrd="0" destOrd="0" presId="urn:microsoft.com/office/officeart/2005/8/layout/hierarchy4"/>
    <dgm:cxn modelId="{90CB8E42-697A-492E-9C39-302E9BF65939}" type="presOf" srcId="{0E9A5C93-AE25-48CC-A8FF-14396AA8B6A1}" destId="{BF6811C5-8717-400F-A0A1-0DBA634F9483}" srcOrd="0" destOrd="0" presId="urn:microsoft.com/office/officeart/2005/8/layout/hierarchy4"/>
    <dgm:cxn modelId="{44271545-D358-49FD-8FC3-57448799CD36}" srcId="{5BFB7BDC-050C-4BEF-B67E-A114DFF9131C}" destId="{F7AA0879-4FE3-4AD1-9AC8-5209BF25C888}" srcOrd="1" destOrd="0" parTransId="{568214A8-27E0-4DED-B451-30D6631CC228}" sibTransId="{CE00F932-F440-4242-ACA1-550F33D8C0EE}"/>
    <dgm:cxn modelId="{DD7AEE65-75D9-4BAA-B870-3DCA23597763}" type="presOf" srcId="{977C8C01-3D0B-4694-9DED-F366A7DFF855}" destId="{857274F9-F3EA-412C-9F30-E851C9E8CFEC}" srcOrd="0" destOrd="0" presId="urn:microsoft.com/office/officeart/2005/8/layout/hierarchy4"/>
    <dgm:cxn modelId="{0C2D534B-F6D4-474A-9112-DA1977A312FF}" type="presOf" srcId="{86792A22-DC7F-4538-8F09-793ED2C5045B}" destId="{402B1ED7-E7EF-4359-9AA4-CEE1C5C5EAE7}" srcOrd="0" destOrd="0" presId="urn:microsoft.com/office/officeart/2005/8/layout/hierarchy4"/>
    <dgm:cxn modelId="{72BA534B-16A1-4C00-8DD1-423DE75719C4}" type="presOf" srcId="{CF172154-BC97-4368-8EA6-54DCC09D7CCC}" destId="{9C2ADAE5-15D0-4C8C-9F4B-59DE297A1BFC}" srcOrd="0" destOrd="0" presId="urn:microsoft.com/office/officeart/2005/8/layout/hierarchy4"/>
    <dgm:cxn modelId="{BC23596C-B8C5-4429-8D59-AAA0EB0B1653}" type="presOf" srcId="{EBD7A82C-7A1E-4534-87EF-56F8027D3D2E}" destId="{BCA6AE05-041A-4518-B5BF-37578F98AF3C}" srcOrd="0" destOrd="0" presId="urn:microsoft.com/office/officeart/2005/8/layout/hierarchy4"/>
    <dgm:cxn modelId="{CD972B6D-01E3-486B-9031-03E8AC9FEDDB}" type="presOf" srcId="{6AD02972-D89F-4C91-AE4B-2D7DBD46846C}" destId="{ED95E861-1244-4026-9D85-A064B788C797}" srcOrd="0" destOrd="0" presId="urn:microsoft.com/office/officeart/2005/8/layout/hierarchy4"/>
    <dgm:cxn modelId="{0FB3AD4E-47FF-4BDA-8CE6-570B2542D8BB}" type="presOf" srcId="{831784BA-A069-4418-B75B-DFCFE377F428}" destId="{72C2D97C-4033-4C24-A6AE-30459CEAB4DC}" srcOrd="0" destOrd="0" presId="urn:microsoft.com/office/officeart/2005/8/layout/hierarchy4"/>
    <dgm:cxn modelId="{2CBAFE4F-394E-4292-97B4-CCE58392F458}" srcId="{9153FE05-04A6-476D-829B-078DA7250557}" destId="{262CDECE-F124-4672-AB4F-811D4E60A53A}" srcOrd="2" destOrd="0" parTransId="{6914058C-CD14-4B2B-8479-9A9CB11D68BD}" sibTransId="{AA7DC36E-4AC8-4440-B7A0-8AAF603DCA98}"/>
    <dgm:cxn modelId="{0E3EF650-9430-437E-B119-FFA40635BAEA}" srcId="{A3FF43E8-8907-4BCD-9340-E9A2777DBFD9}" destId="{4EE343BC-1A2B-4A59-A6E9-F848FAA8BA65}" srcOrd="2" destOrd="0" parTransId="{7356EE4E-CFFF-4BFA-A435-B5559FCC44B1}" sibTransId="{03090281-8BA7-43FB-85AD-8610D7674DF6}"/>
    <dgm:cxn modelId="{F3E94353-3351-4154-B03A-8896850C27C6}" srcId="{3256996D-CF91-4652-A668-10D62CC76394}" destId="{831784BA-A069-4418-B75B-DFCFE377F428}" srcOrd="1" destOrd="0" parTransId="{6B63B378-7C6E-47FC-B4BF-81F57B9BC018}" sibTransId="{6D1F19D1-996D-4527-A410-49AD868CE00D}"/>
    <dgm:cxn modelId="{043A8B54-4BAA-441D-B891-45E22352784C}" type="presOf" srcId="{5B7E5F5F-E6AF-44BC-A64B-B4B46D810588}" destId="{855FE0C6-4076-4368-B758-582E0F3BAA0E}" srcOrd="0" destOrd="0" presId="urn:microsoft.com/office/officeart/2005/8/layout/hierarchy4"/>
    <dgm:cxn modelId="{D3F17677-F326-41AA-8064-84B9337C5187}" type="presOf" srcId="{DD00659D-9BB3-42CB-8A58-A8390D69D78C}" destId="{CB502853-DDF0-4844-B016-E507CD4C365D}" srcOrd="0" destOrd="0" presId="urn:microsoft.com/office/officeart/2005/8/layout/hierarchy4"/>
    <dgm:cxn modelId="{F89E9758-A46D-4749-888A-BF11954D8F53}" srcId="{831784BA-A069-4418-B75B-DFCFE377F428}" destId="{EBD7A82C-7A1E-4534-87EF-56F8027D3D2E}" srcOrd="1" destOrd="0" parTransId="{3EF66521-14C2-4450-8C9D-42F6A707C184}" sibTransId="{6C3563CF-D2A3-40E7-A7A7-F70B46A4FB80}"/>
    <dgm:cxn modelId="{41110359-EDCC-469F-BF75-2146BC354A13}" srcId="{284BB71B-C54E-4822-A8E3-F61700AD9C75}" destId="{361DBA55-F4A2-4AD4-A280-F4BD979A737E}" srcOrd="0" destOrd="0" parTransId="{C779F776-AC4B-47F3-B50B-88121764D50D}" sibTransId="{75EC5846-B135-4C0D-A0CA-57D6FDE5F7B5}"/>
    <dgm:cxn modelId="{FB04C059-21D3-4B9D-8629-E1A7E0448208}" type="presOf" srcId="{CFC7407A-2236-49E2-A34A-700490CF862D}" destId="{4E196D24-7101-4A8C-8A59-68CFFB45340C}" srcOrd="0" destOrd="0" presId="urn:microsoft.com/office/officeart/2005/8/layout/hierarchy4"/>
    <dgm:cxn modelId="{1D6B6E80-1DF5-4BA6-AB4F-BF8D8FF787A0}" srcId="{DD00659D-9BB3-42CB-8A58-A8390D69D78C}" destId="{7A3C70CB-B5AE-4AF0-A0F5-2C7A5D79A5FB}" srcOrd="0" destOrd="0" parTransId="{58C6AC4C-7C0F-463D-A15D-C1D5A5547620}" sibTransId="{B068CFEF-2836-4098-9102-CB02E52282D9}"/>
    <dgm:cxn modelId="{FD257480-8E46-4B1F-A11C-3468FDB43928}" srcId="{3256996D-CF91-4652-A668-10D62CC76394}" destId="{DD00659D-9BB3-42CB-8A58-A8390D69D78C}" srcOrd="5" destOrd="0" parTransId="{7DE37C48-03E9-403B-B0D9-919E99CDF620}" sibTransId="{365465EB-57BE-4967-8B45-69E6011AAFE5}"/>
    <dgm:cxn modelId="{F24A5A83-5428-4367-A83B-3BFAC749EC75}" srcId="{5B7E5F5F-E6AF-44BC-A64B-B4B46D810588}" destId="{CF172154-BC97-4368-8EA6-54DCC09D7CCC}" srcOrd="2" destOrd="0" parTransId="{1C990D44-10B3-4DC5-A2A8-3DF31CBB25A6}" sibTransId="{C3E54685-45CD-4574-A4E4-E0824D0F2FD0}"/>
    <dgm:cxn modelId="{8607D884-8062-4944-A970-13D9353C5B95}" srcId="{DD00659D-9BB3-42CB-8A58-A8390D69D78C}" destId="{BBDF635C-268C-4576-AD55-AD58A86E8AFB}" srcOrd="3" destOrd="0" parTransId="{19505746-6FFB-40B8-8BD8-629AEF310A0F}" sibTransId="{1A397B7C-6FCA-4CF3-AA4C-5A6BE52BDDA0}"/>
    <dgm:cxn modelId="{2BA5628B-8768-4942-92D3-CDEB4DB8FF2A}" srcId="{960AA886-1915-4A35-9D2D-1B77A2298D7D}" destId="{9153FE05-04A6-476D-829B-078DA7250557}" srcOrd="1" destOrd="0" parTransId="{ABE20853-1574-4B9A-AAC6-0459D26E63A5}" sibTransId="{6E29B2D5-EAD0-4074-8D3E-75D36DB81B6A}"/>
    <dgm:cxn modelId="{A064B18B-3C92-45E0-8D52-2545F63CCCF3}" type="presOf" srcId="{8727475B-2C42-4200-9EB1-1F9E3BF22561}" destId="{C579FB21-7545-4662-878D-4A208F5E5A33}" srcOrd="0" destOrd="0" presId="urn:microsoft.com/office/officeart/2005/8/layout/hierarchy4"/>
    <dgm:cxn modelId="{3536998E-C625-46A7-BF0F-0889E7C2A273}" type="presOf" srcId="{8FCA3A37-18AE-4F97-9508-3A6E9B0F703E}" destId="{E9DC36D0-4F95-40C1-B75C-BD07F81F91A0}" srcOrd="0" destOrd="0" presId="urn:microsoft.com/office/officeart/2005/8/layout/hierarchy4"/>
    <dgm:cxn modelId="{D4A5BF90-390A-42DB-8DA9-81F1DE2E901E}" type="presOf" srcId="{7A7F84E2-992A-43C3-BD2B-F1A3C55FA190}" destId="{37739BED-0249-4B41-80F0-C8BC1B2D086B}" srcOrd="0" destOrd="0" presId="urn:microsoft.com/office/officeart/2005/8/layout/hierarchy4"/>
    <dgm:cxn modelId="{66598F92-D4B6-4E95-AA42-34F287A12488}" srcId="{5BFB7BDC-050C-4BEF-B67E-A114DFF9131C}" destId="{FF2E7AB5-7379-4327-9CD0-7244679488FA}" srcOrd="0" destOrd="0" parTransId="{F6711242-906A-40B1-B19B-3E4A0DF97B0D}" sibTransId="{2C9C4FFB-17F9-4C84-AF20-39730B6B8606}"/>
    <dgm:cxn modelId="{428FFE92-869A-45C3-A638-39010BC3373B}" srcId="{262CDECE-F124-4672-AB4F-811D4E60A53A}" destId="{6AD02972-D89F-4C91-AE4B-2D7DBD46846C}" srcOrd="0" destOrd="0" parTransId="{F8F7B4FC-1EC5-47B5-BB40-AAB8BE7A8D45}" sibTransId="{924996ED-8D1D-4939-82F5-D87E87257389}"/>
    <dgm:cxn modelId="{2BB0F99E-4F35-45D4-AFF3-F6698BA653C7}" type="presOf" srcId="{91E5E594-C244-4804-A50C-DEE4049C3B8C}" destId="{4C8964BC-2788-4013-824E-90465A978D56}" srcOrd="0" destOrd="0" presId="urn:microsoft.com/office/officeart/2005/8/layout/hierarchy4"/>
    <dgm:cxn modelId="{5C49CB9F-3242-43BA-8CE0-87E787024425}" type="presOf" srcId="{01FBE015-9F39-4B69-8D76-7D21876D2B2D}" destId="{E345C734-5746-465A-AB40-C64166211872}" srcOrd="0" destOrd="0" presId="urn:microsoft.com/office/officeart/2005/8/layout/hierarchy4"/>
    <dgm:cxn modelId="{DF1EBCA0-C5BD-4127-B28D-A4424DC4407A}" srcId="{5B7E5F5F-E6AF-44BC-A64B-B4B46D810588}" destId="{9F5A2673-9C3D-4936-9E4A-A97998890D42}" srcOrd="0" destOrd="0" parTransId="{C7A48D19-09A6-4DF8-96E1-2C8A89DA72E3}" sibTransId="{69D9C5F7-3D1D-41D2-B9D7-AD388F01AC1E}"/>
    <dgm:cxn modelId="{EC5013AC-B562-415C-A116-140C3FCEFF60}" type="presOf" srcId="{262CDECE-F124-4672-AB4F-811D4E60A53A}" destId="{2E9336B0-1594-4598-9AE8-4560BFE51010}" srcOrd="0" destOrd="0" presId="urn:microsoft.com/office/officeart/2005/8/layout/hierarchy4"/>
    <dgm:cxn modelId="{9DC704AE-583F-4DA0-85E1-9005211DEFE8}" type="presOf" srcId="{3256996D-CF91-4652-A668-10D62CC76394}" destId="{EBB36FF7-2F8D-46A1-849B-AD99862898F7}" srcOrd="0" destOrd="0" presId="urn:microsoft.com/office/officeart/2005/8/layout/hierarchy4"/>
    <dgm:cxn modelId="{3D7442AE-8D73-4869-8DF8-5A8E8013F6E9}" type="presOf" srcId="{361DBA55-F4A2-4AD4-A280-F4BD979A737E}" destId="{FCAFDDD9-58B4-496A-92EC-83A0254449A0}" srcOrd="0" destOrd="0" presId="urn:microsoft.com/office/officeart/2005/8/layout/hierarchy4"/>
    <dgm:cxn modelId="{50F6CDAE-DB7C-43CB-B87F-3A457D81D16B}" srcId="{7A7F84E2-992A-43C3-BD2B-F1A3C55FA190}" destId="{960AA886-1915-4A35-9D2D-1B77A2298D7D}" srcOrd="0" destOrd="0" parTransId="{DE639B73-14D9-470C-844A-177709BED20D}" sibTransId="{DEE0515A-0849-4887-AF1D-A225C43E4F0B}"/>
    <dgm:cxn modelId="{18A12BB7-E72B-48C9-A7FB-F88F7593C37C}" srcId="{3256996D-CF91-4652-A668-10D62CC76394}" destId="{A3FF43E8-8907-4BCD-9340-E9A2777DBFD9}" srcOrd="3" destOrd="0" parTransId="{AA5DD291-3F7E-4D43-8C1B-E735221C6D4B}" sibTransId="{7F9770E9-8C74-493A-BCBF-21C612101F3D}"/>
    <dgm:cxn modelId="{08EF1EB8-67E3-40FF-9676-494AE1596C3F}" srcId="{86792A22-DC7F-4538-8F09-793ED2C5045B}" destId="{01FBE015-9F39-4B69-8D76-7D21876D2B2D}" srcOrd="3" destOrd="0" parTransId="{6CAAE8BB-7D1C-47EC-AB10-2B8761E4EECA}" sibTransId="{C166E51A-4B4A-4261-B154-46C0EC369620}"/>
    <dgm:cxn modelId="{4DDF09B9-9F02-47A8-BFC7-D536AA19B9A4}" srcId="{3256996D-CF91-4652-A668-10D62CC76394}" destId="{8FCA3A37-18AE-4F97-9508-3A6E9B0F703E}" srcOrd="4" destOrd="0" parTransId="{F30C6093-BDB9-477F-BB5D-F242963478A0}" sibTransId="{2554B415-2B61-4FE1-A7A5-BDC66CFBF6C3}"/>
    <dgm:cxn modelId="{96BF62BC-63F0-44CB-8A0A-B1E62347ED0B}" type="presOf" srcId="{960AA886-1915-4A35-9D2D-1B77A2298D7D}" destId="{321715A2-00C7-42B0-8154-4EDADF3B25E0}" srcOrd="0" destOrd="0" presId="urn:microsoft.com/office/officeart/2005/8/layout/hierarchy4"/>
    <dgm:cxn modelId="{B7E595BE-A560-42A4-8083-68A5A5096CE7}" type="presOf" srcId="{70C35F61-92D2-4E8B-8C23-7CF3A4019A52}" destId="{BEA346EE-FB4E-4A8A-865B-3A072069AA3D}" srcOrd="0" destOrd="0" presId="urn:microsoft.com/office/officeart/2005/8/layout/hierarchy4"/>
    <dgm:cxn modelId="{FC1F16BF-EE2A-480A-A5B6-5329BF2305C1}" srcId="{434C360C-D2A5-490D-BFEA-87C088E99825}" destId="{06D0D2BB-6197-4AE1-B5F8-564E79B4BBB9}" srcOrd="2" destOrd="0" parTransId="{B6384911-C455-47E3-947B-0C97B28759D4}" sibTransId="{43105703-4AD3-4C3E-BBFD-C0694155A329}"/>
    <dgm:cxn modelId="{5D349DBF-772A-4E79-BF99-3C74066FE349}" type="presOf" srcId="{BAEDA0E5-B8BD-4C8E-9962-24C5D6421495}" destId="{BD4C6001-624F-44C0-9B9E-CC8840D1EE13}" srcOrd="0" destOrd="0" presId="urn:microsoft.com/office/officeart/2005/8/layout/hierarchy4"/>
    <dgm:cxn modelId="{EA2032C1-B238-4044-9BDE-AC8523E48C2B}" type="presOf" srcId="{7A3C70CB-B5AE-4AF0-A0F5-2C7A5D79A5FB}" destId="{FE63B7E2-5546-4C97-964E-96013CD49825}" srcOrd="0" destOrd="0" presId="urn:microsoft.com/office/officeart/2005/8/layout/hierarchy4"/>
    <dgm:cxn modelId="{6DA250C6-3A12-4DEE-91D9-D30C288D6716}" srcId="{86792A22-DC7F-4538-8F09-793ED2C5045B}" destId="{BAEDA0E5-B8BD-4C8E-9962-24C5D6421495}" srcOrd="1" destOrd="0" parTransId="{9DEC4A7A-D852-4D5C-BF45-5A1F0D9F54DC}" sibTransId="{B1407B43-24EA-432D-9EFB-2177E03840A0}"/>
    <dgm:cxn modelId="{48FEBACB-E5C7-4573-9ADD-8B0CBFA15DEB}" type="presOf" srcId="{A3FF43E8-8907-4BCD-9340-E9A2777DBFD9}" destId="{8F633FA3-7B29-46DD-8F3A-F050A95F62B1}" srcOrd="0" destOrd="0" presId="urn:microsoft.com/office/officeart/2005/8/layout/hierarchy4"/>
    <dgm:cxn modelId="{2DCA27CC-478D-4616-94AC-0CE7392470ED}" srcId="{960AA886-1915-4A35-9D2D-1B77A2298D7D}" destId="{3256996D-CF91-4652-A668-10D62CC76394}" srcOrd="0" destOrd="0" parTransId="{11B60FDA-43BF-47FA-BB22-87974B08D6B3}" sibTransId="{C52AB862-50E8-4CD5-AB9B-2D063B18CDED}"/>
    <dgm:cxn modelId="{B6DB1ECE-96AC-4401-8013-5D10AC2385D8}" type="presOf" srcId="{284BB71B-C54E-4822-A8E3-F61700AD9C75}" destId="{39729C7F-DE90-4599-98EB-95576DCB16D2}" srcOrd="0" destOrd="0" presId="urn:microsoft.com/office/officeart/2005/8/layout/hierarchy4"/>
    <dgm:cxn modelId="{EC41CCCE-BC5A-4AAB-99C9-CE9A8B9D54B3}" type="presOf" srcId="{74D7BBD1-9C79-47A4-9C36-7DB740F3A5A4}" destId="{15E9B4A5-3837-4050-BD7A-5A46B120B6C4}" srcOrd="0" destOrd="0" presId="urn:microsoft.com/office/officeart/2005/8/layout/hierarchy4"/>
    <dgm:cxn modelId="{B1B978D6-5ECE-41A6-83EB-6B6D6FF2A023}" type="presOf" srcId="{CCE6D860-14E2-450D-AA5A-A8458EFB7504}" destId="{AB78347A-1A38-449C-88FB-008FC8C29E6C}" srcOrd="0" destOrd="0" presId="urn:microsoft.com/office/officeart/2005/8/layout/hierarchy4"/>
    <dgm:cxn modelId="{3E29B6D8-A5A8-410B-B288-6E229EA77224}" srcId="{5B7E5F5F-E6AF-44BC-A64B-B4B46D810588}" destId="{8727475B-2C42-4200-9EB1-1F9E3BF22561}" srcOrd="3" destOrd="0" parTransId="{241CDDEA-ADF4-484C-BDFB-C399A4DE9AF5}" sibTransId="{505590BD-7A46-47FF-BB22-6CD386893258}"/>
    <dgm:cxn modelId="{8FD791DE-773B-445F-9628-36E4958A5DB5}" srcId="{262CDECE-F124-4672-AB4F-811D4E60A53A}" destId="{5863A1C2-6479-4F14-B9A0-963F2A3BE0EB}" srcOrd="1" destOrd="0" parTransId="{3B84E705-B2E2-4A61-B263-7408CB11B37D}" sibTransId="{D8A97E0E-73A8-46EA-BFFE-19735CF3CE8C}"/>
    <dgm:cxn modelId="{EEDA03DF-27F9-4784-98B7-27FC2EF16620}" type="presOf" srcId="{E70D70D1-E02A-49D3-A25B-6D9D2B07E635}" destId="{A3D495E0-74E7-4DA7-8BA0-AFAC2790172A}" srcOrd="0" destOrd="0" presId="urn:microsoft.com/office/officeart/2005/8/layout/hierarchy4"/>
    <dgm:cxn modelId="{DE143AE3-FDAE-48F3-85D8-7A277BE23454}" type="presOf" srcId="{4EE343BC-1A2B-4A59-A6E9-F848FAA8BA65}" destId="{43D61A03-16DD-4CB0-93EB-238411C55470}" srcOrd="0" destOrd="0" presId="urn:microsoft.com/office/officeart/2005/8/layout/hierarchy4"/>
    <dgm:cxn modelId="{6604EEEB-6EA1-452B-8F3B-D1B8A3413CFA}" type="presOf" srcId="{6B6645D8-7611-4904-9B0F-0586E26EE182}" destId="{AA1CD0A7-B4C8-4699-9189-E1AAD642D1B9}" srcOrd="0" destOrd="0" presId="urn:microsoft.com/office/officeart/2005/8/layout/hierarchy4"/>
    <dgm:cxn modelId="{E995CAEC-3DC0-4C0D-8357-2E0732F82C65}" type="presOf" srcId="{FF2E7AB5-7379-4327-9CD0-7244679488FA}" destId="{E1E48DDE-C767-459D-B525-F68FE5922D64}" srcOrd="0" destOrd="0" presId="urn:microsoft.com/office/officeart/2005/8/layout/hierarchy4"/>
    <dgm:cxn modelId="{95967FF0-9F93-4495-AE00-6E81526D1108}" srcId="{9153FE05-04A6-476D-829B-078DA7250557}" destId="{65858E15-7FB8-418C-93BB-C4D9B1F062DB}" srcOrd="3" destOrd="0" parTransId="{13D63C56-901E-44C7-9557-84D402DD1422}" sibTransId="{A69D64A0-BAC9-4CA2-804A-DA608FE14F9B}"/>
    <dgm:cxn modelId="{78D476F1-4E12-4689-A4B8-81A5A58418AC}" srcId="{86792A22-DC7F-4538-8F09-793ED2C5045B}" destId="{70C35F61-92D2-4E8B-8C23-7CF3A4019A52}" srcOrd="2" destOrd="0" parTransId="{2C496645-AFA0-41BA-8421-FE96319408AB}" sibTransId="{8804E4AA-2C66-4760-8A58-75159AF7BB67}"/>
    <dgm:cxn modelId="{0B5481FD-06E6-4801-99A9-30ABBCE52611}" srcId="{3256996D-CF91-4652-A668-10D62CC76394}" destId="{5B7E5F5F-E6AF-44BC-A64B-B4B46D810588}" srcOrd="6" destOrd="0" parTransId="{B6078508-68C5-483E-8BB7-48C11E5CF100}" sibTransId="{1BC21C15-4A11-4D7A-AF65-0331F26B80EA}"/>
    <dgm:cxn modelId="{B506A706-1D60-4F37-8D4C-A811D61E96B3}" type="presParOf" srcId="{37739BED-0249-4B41-80F0-C8BC1B2D086B}" destId="{0BCCBF48-CB1B-4295-8437-78134CC08887}" srcOrd="0" destOrd="0" presId="urn:microsoft.com/office/officeart/2005/8/layout/hierarchy4"/>
    <dgm:cxn modelId="{03ABABB8-6424-40E3-AA61-D8C371714C15}" type="presParOf" srcId="{0BCCBF48-CB1B-4295-8437-78134CC08887}" destId="{321715A2-00C7-42B0-8154-4EDADF3B25E0}" srcOrd="0" destOrd="0" presId="urn:microsoft.com/office/officeart/2005/8/layout/hierarchy4"/>
    <dgm:cxn modelId="{6B881807-82EE-4361-8817-2AA68D4F3B54}" type="presParOf" srcId="{0BCCBF48-CB1B-4295-8437-78134CC08887}" destId="{86359E37-4EF3-4088-A9BD-07FCBB105EE9}" srcOrd="1" destOrd="0" presId="urn:microsoft.com/office/officeart/2005/8/layout/hierarchy4"/>
    <dgm:cxn modelId="{7DB0AFF3-D846-4E44-9584-5730B2B393BF}" type="presParOf" srcId="{0BCCBF48-CB1B-4295-8437-78134CC08887}" destId="{14F8B2C6-F339-4206-823E-E5233ED1D564}" srcOrd="2" destOrd="0" presId="urn:microsoft.com/office/officeart/2005/8/layout/hierarchy4"/>
    <dgm:cxn modelId="{7FBA059E-6964-41ED-A44D-CB9B3998B1D4}" type="presParOf" srcId="{14F8B2C6-F339-4206-823E-E5233ED1D564}" destId="{4A5EADD4-E53C-499D-8AB9-15C4BE5DF46B}" srcOrd="0" destOrd="0" presId="urn:microsoft.com/office/officeart/2005/8/layout/hierarchy4"/>
    <dgm:cxn modelId="{E789E4C1-A394-44E8-964F-0321B6C676C1}" type="presParOf" srcId="{4A5EADD4-E53C-499D-8AB9-15C4BE5DF46B}" destId="{EBB36FF7-2F8D-46A1-849B-AD99862898F7}" srcOrd="0" destOrd="0" presId="urn:microsoft.com/office/officeart/2005/8/layout/hierarchy4"/>
    <dgm:cxn modelId="{8496B14A-C0CE-413D-BDFC-424411E0A774}" type="presParOf" srcId="{4A5EADD4-E53C-499D-8AB9-15C4BE5DF46B}" destId="{B8070427-EF0C-4025-81EA-AE4402976158}" srcOrd="1" destOrd="0" presId="urn:microsoft.com/office/officeart/2005/8/layout/hierarchy4"/>
    <dgm:cxn modelId="{5B47945B-6FEE-4301-AB42-B10549C048AA}" type="presParOf" srcId="{4A5EADD4-E53C-499D-8AB9-15C4BE5DF46B}" destId="{A98F83FC-62B3-47A6-91CA-0705485BC8D7}" srcOrd="2" destOrd="0" presId="urn:microsoft.com/office/officeart/2005/8/layout/hierarchy4"/>
    <dgm:cxn modelId="{B491CFB2-FE1E-4929-BE17-2CDB9D570355}" type="presParOf" srcId="{A98F83FC-62B3-47A6-91CA-0705485BC8D7}" destId="{C758D4D3-EB4F-42CF-8020-5B82C67ABC33}" srcOrd="0" destOrd="0" presId="urn:microsoft.com/office/officeart/2005/8/layout/hierarchy4"/>
    <dgm:cxn modelId="{9E153297-2370-46D2-8E86-B9AAE33EE965}" type="presParOf" srcId="{C758D4D3-EB4F-42CF-8020-5B82C67ABC33}" destId="{402B1ED7-E7EF-4359-9AA4-CEE1C5C5EAE7}" srcOrd="0" destOrd="0" presId="urn:microsoft.com/office/officeart/2005/8/layout/hierarchy4"/>
    <dgm:cxn modelId="{8FB5083E-1131-4AAC-9027-9DE42C7FD7CC}" type="presParOf" srcId="{C758D4D3-EB4F-42CF-8020-5B82C67ABC33}" destId="{B08252A3-87B2-4C2A-A34F-C479CB6BCDF6}" srcOrd="1" destOrd="0" presId="urn:microsoft.com/office/officeart/2005/8/layout/hierarchy4"/>
    <dgm:cxn modelId="{F7E61A92-B109-4610-987E-F4E50E9F21A6}" type="presParOf" srcId="{C758D4D3-EB4F-42CF-8020-5B82C67ABC33}" destId="{D4424D7C-E438-4852-9B5D-09E2E4337439}" srcOrd="2" destOrd="0" presId="urn:microsoft.com/office/officeart/2005/8/layout/hierarchy4"/>
    <dgm:cxn modelId="{F14B3F14-C9BD-43F2-88E3-18B3FC96CBC4}" type="presParOf" srcId="{D4424D7C-E438-4852-9B5D-09E2E4337439}" destId="{82512E82-538F-4E6E-A5F8-FAC5F91E6015}" srcOrd="0" destOrd="0" presId="urn:microsoft.com/office/officeart/2005/8/layout/hierarchy4"/>
    <dgm:cxn modelId="{261E98FF-5D3E-4709-84E6-1846DADDBAF5}" type="presParOf" srcId="{82512E82-538F-4E6E-A5F8-FAC5F91E6015}" destId="{A3D495E0-74E7-4DA7-8BA0-AFAC2790172A}" srcOrd="0" destOrd="0" presId="urn:microsoft.com/office/officeart/2005/8/layout/hierarchy4"/>
    <dgm:cxn modelId="{C38AA0FE-7790-459D-95A3-DE224B8A62D4}" type="presParOf" srcId="{82512E82-538F-4E6E-A5F8-FAC5F91E6015}" destId="{0CDFE9AB-F28F-4B09-9501-1513C0C3FE1D}" srcOrd="1" destOrd="0" presId="urn:microsoft.com/office/officeart/2005/8/layout/hierarchy4"/>
    <dgm:cxn modelId="{34C8920E-BC7B-4B22-AFBE-91DB69D8EE8A}" type="presParOf" srcId="{D4424D7C-E438-4852-9B5D-09E2E4337439}" destId="{C6571C86-E62C-4E2A-8AFB-08C3AFEEC6D9}" srcOrd="1" destOrd="0" presId="urn:microsoft.com/office/officeart/2005/8/layout/hierarchy4"/>
    <dgm:cxn modelId="{EFBF19E7-6D7A-46EF-B454-6849B9ACF17E}" type="presParOf" srcId="{D4424D7C-E438-4852-9B5D-09E2E4337439}" destId="{A75C4D08-644C-4753-84A6-2602EC8E1957}" srcOrd="2" destOrd="0" presId="urn:microsoft.com/office/officeart/2005/8/layout/hierarchy4"/>
    <dgm:cxn modelId="{A94371DE-C84C-4612-A9D1-8AC13ADFE427}" type="presParOf" srcId="{A75C4D08-644C-4753-84A6-2602EC8E1957}" destId="{BD4C6001-624F-44C0-9B9E-CC8840D1EE13}" srcOrd="0" destOrd="0" presId="urn:microsoft.com/office/officeart/2005/8/layout/hierarchy4"/>
    <dgm:cxn modelId="{621E7A16-1351-47E0-ADA8-C4F623DC1BE0}" type="presParOf" srcId="{A75C4D08-644C-4753-84A6-2602EC8E1957}" destId="{53DF063C-CBEC-4EA3-8FBC-A069BD8A6675}" srcOrd="1" destOrd="0" presId="urn:microsoft.com/office/officeart/2005/8/layout/hierarchy4"/>
    <dgm:cxn modelId="{B22CB0E6-DED6-4F2A-B2D8-6B6D346E808B}" type="presParOf" srcId="{D4424D7C-E438-4852-9B5D-09E2E4337439}" destId="{716AF151-3B3D-46DC-AC41-5F2BE6F6CFD8}" srcOrd="3" destOrd="0" presId="urn:microsoft.com/office/officeart/2005/8/layout/hierarchy4"/>
    <dgm:cxn modelId="{E2158EAF-F40B-4A81-9BD3-ABF0CBFC1425}" type="presParOf" srcId="{D4424D7C-E438-4852-9B5D-09E2E4337439}" destId="{DA6A367E-B7D0-4BE2-BB1D-AD087C23C2CB}" srcOrd="4" destOrd="0" presId="urn:microsoft.com/office/officeart/2005/8/layout/hierarchy4"/>
    <dgm:cxn modelId="{DEACC247-8775-412E-A740-5976A908987C}" type="presParOf" srcId="{DA6A367E-B7D0-4BE2-BB1D-AD087C23C2CB}" destId="{BEA346EE-FB4E-4A8A-865B-3A072069AA3D}" srcOrd="0" destOrd="0" presId="urn:microsoft.com/office/officeart/2005/8/layout/hierarchy4"/>
    <dgm:cxn modelId="{9E829E93-540A-4CF9-9082-D3C7B3927CFD}" type="presParOf" srcId="{DA6A367E-B7D0-4BE2-BB1D-AD087C23C2CB}" destId="{BDDD76EE-5F3A-4CE7-A7D7-5508D95758E1}" srcOrd="1" destOrd="0" presId="urn:microsoft.com/office/officeart/2005/8/layout/hierarchy4"/>
    <dgm:cxn modelId="{A46B7DEE-5028-42A3-8363-DF22564DEA47}" type="presParOf" srcId="{D4424D7C-E438-4852-9B5D-09E2E4337439}" destId="{68FC6D4E-A8D4-4621-959B-EE4052B67FE4}" srcOrd="5" destOrd="0" presId="urn:microsoft.com/office/officeart/2005/8/layout/hierarchy4"/>
    <dgm:cxn modelId="{3F15AA5B-D49C-41FD-8217-1BA9F3010A84}" type="presParOf" srcId="{D4424D7C-E438-4852-9B5D-09E2E4337439}" destId="{66F8CDB8-42CC-4272-9D6A-3591E0D241CB}" srcOrd="6" destOrd="0" presId="urn:microsoft.com/office/officeart/2005/8/layout/hierarchy4"/>
    <dgm:cxn modelId="{9534C457-4F73-4765-9756-F2FB2A7F07D9}" type="presParOf" srcId="{66F8CDB8-42CC-4272-9D6A-3591E0D241CB}" destId="{E345C734-5746-465A-AB40-C64166211872}" srcOrd="0" destOrd="0" presId="urn:microsoft.com/office/officeart/2005/8/layout/hierarchy4"/>
    <dgm:cxn modelId="{F3E8FA0A-579B-45B2-ADC3-27D096C52A66}" type="presParOf" srcId="{66F8CDB8-42CC-4272-9D6A-3591E0D241CB}" destId="{3C85CEC2-7B2D-4D60-B7D2-4C6E590F63D0}" srcOrd="1" destOrd="0" presId="urn:microsoft.com/office/officeart/2005/8/layout/hierarchy4"/>
    <dgm:cxn modelId="{25940848-2E13-421F-8166-17BCD99E653D}" type="presParOf" srcId="{A98F83FC-62B3-47A6-91CA-0705485BC8D7}" destId="{ADC4BDF7-AB42-49CB-A696-9F4C823AB408}" srcOrd="1" destOrd="0" presId="urn:microsoft.com/office/officeart/2005/8/layout/hierarchy4"/>
    <dgm:cxn modelId="{C6289F42-C09B-4E6B-B031-F5CF620E4AB0}" type="presParOf" srcId="{A98F83FC-62B3-47A6-91CA-0705485BC8D7}" destId="{6D2799BC-B861-4517-BF7E-FE7AF86E6D17}" srcOrd="2" destOrd="0" presId="urn:microsoft.com/office/officeart/2005/8/layout/hierarchy4"/>
    <dgm:cxn modelId="{AEB512E1-2679-4BDB-9FCE-0D6438BE7F4D}" type="presParOf" srcId="{6D2799BC-B861-4517-BF7E-FE7AF86E6D17}" destId="{72C2D97C-4033-4C24-A6AE-30459CEAB4DC}" srcOrd="0" destOrd="0" presId="urn:microsoft.com/office/officeart/2005/8/layout/hierarchy4"/>
    <dgm:cxn modelId="{7D03BAD2-022F-4F6B-8A9D-C1DEE536007A}" type="presParOf" srcId="{6D2799BC-B861-4517-BF7E-FE7AF86E6D17}" destId="{0694F389-61CD-4F50-8831-3FF1EED209F2}" srcOrd="1" destOrd="0" presId="urn:microsoft.com/office/officeart/2005/8/layout/hierarchy4"/>
    <dgm:cxn modelId="{B9EB3237-3C21-442A-892B-E2BA2F2E448A}" type="presParOf" srcId="{6D2799BC-B861-4517-BF7E-FE7AF86E6D17}" destId="{C06B7D4E-B318-484F-815B-3D810498AC17}" srcOrd="2" destOrd="0" presId="urn:microsoft.com/office/officeart/2005/8/layout/hierarchy4"/>
    <dgm:cxn modelId="{4DDEB0A0-19FA-4C76-BCE8-A812A2B4AC44}" type="presParOf" srcId="{C06B7D4E-B318-484F-815B-3D810498AC17}" destId="{2F0542E6-145C-495C-BC63-0E3E0C5256FC}" srcOrd="0" destOrd="0" presId="urn:microsoft.com/office/officeart/2005/8/layout/hierarchy4"/>
    <dgm:cxn modelId="{EAEE94BD-BD20-40C3-9173-8472247763A2}" type="presParOf" srcId="{2F0542E6-145C-495C-BC63-0E3E0C5256FC}" destId="{06114977-0A79-4AF4-9442-B15B87EE6231}" srcOrd="0" destOrd="0" presId="urn:microsoft.com/office/officeart/2005/8/layout/hierarchy4"/>
    <dgm:cxn modelId="{9BD0B7FF-C4D5-4AD0-A5E8-E871597CE3B0}" type="presParOf" srcId="{2F0542E6-145C-495C-BC63-0E3E0C5256FC}" destId="{4B556D1B-6467-4B79-8B94-014F4DD497DA}" srcOrd="1" destOrd="0" presId="urn:microsoft.com/office/officeart/2005/8/layout/hierarchy4"/>
    <dgm:cxn modelId="{3445ED88-008E-4B83-A37B-6B55C61E86BE}" type="presParOf" srcId="{C06B7D4E-B318-484F-815B-3D810498AC17}" destId="{670616CB-557F-4224-8ECC-BA2BEB926DD0}" srcOrd="1" destOrd="0" presId="urn:microsoft.com/office/officeart/2005/8/layout/hierarchy4"/>
    <dgm:cxn modelId="{97309CB2-BFCE-4EF5-8990-8C0EA4CF2D3B}" type="presParOf" srcId="{C06B7D4E-B318-484F-815B-3D810498AC17}" destId="{13ECF3A3-10F5-464A-B26B-9C5F438F827E}" srcOrd="2" destOrd="0" presId="urn:microsoft.com/office/officeart/2005/8/layout/hierarchy4"/>
    <dgm:cxn modelId="{02354544-2CC5-49EE-82D5-F2D3AED0417B}" type="presParOf" srcId="{13ECF3A3-10F5-464A-B26B-9C5F438F827E}" destId="{BCA6AE05-041A-4518-B5BF-37578F98AF3C}" srcOrd="0" destOrd="0" presId="urn:microsoft.com/office/officeart/2005/8/layout/hierarchy4"/>
    <dgm:cxn modelId="{0B696E03-C53D-4B89-B0CF-53B4A9A24F38}" type="presParOf" srcId="{13ECF3A3-10F5-464A-B26B-9C5F438F827E}" destId="{4B210BFA-BE6D-477F-83AD-35FA56B9C851}" srcOrd="1" destOrd="0" presId="urn:microsoft.com/office/officeart/2005/8/layout/hierarchy4"/>
    <dgm:cxn modelId="{C37F4CE1-AFC9-4385-9053-CDA3D6358D5A}" type="presParOf" srcId="{A98F83FC-62B3-47A6-91CA-0705485BC8D7}" destId="{2C998CB8-282A-4FA7-A049-E89A3FE65F8B}" srcOrd="3" destOrd="0" presId="urn:microsoft.com/office/officeart/2005/8/layout/hierarchy4"/>
    <dgm:cxn modelId="{8B7F0563-8CB8-4155-9FC0-F907A1CF048B}" type="presParOf" srcId="{A98F83FC-62B3-47A6-91CA-0705485BC8D7}" destId="{D0EC78FD-E537-4EFE-9563-973D93F0C4FE}" srcOrd="4" destOrd="0" presId="urn:microsoft.com/office/officeart/2005/8/layout/hierarchy4"/>
    <dgm:cxn modelId="{B1B323F9-DED9-4699-8423-E47F2B83A45D}" type="presParOf" srcId="{D0EC78FD-E537-4EFE-9563-973D93F0C4FE}" destId="{20BF5A17-42E7-436A-86A4-AF8B4CF2321C}" srcOrd="0" destOrd="0" presId="urn:microsoft.com/office/officeart/2005/8/layout/hierarchy4"/>
    <dgm:cxn modelId="{BCCF27A8-AD2E-4240-BEFE-C0085426A43D}" type="presParOf" srcId="{D0EC78FD-E537-4EFE-9563-973D93F0C4FE}" destId="{91AEF6A0-FE16-4FB5-B3A5-199CB7E72A8B}" srcOrd="1" destOrd="0" presId="urn:microsoft.com/office/officeart/2005/8/layout/hierarchy4"/>
    <dgm:cxn modelId="{9A3D8DDF-B817-4A81-BFCD-80AE57DA0987}" type="presParOf" srcId="{D0EC78FD-E537-4EFE-9563-973D93F0C4FE}" destId="{2CC53CA6-2A32-4518-873E-268B2EB58FC8}" srcOrd="2" destOrd="0" presId="urn:microsoft.com/office/officeart/2005/8/layout/hierarchy4"/>
    <dgm:cxn modelId="{16A6EDBB-B269-40D9-947A-4C2A5A0D03BC}" type="presParOf" srcId="{2CC53CA6-2A32-4518-873E-268B2EB58FC8}" destId="{03E2A015-0DA8-49F3-91B3-2C0958F62A83}" srcOrd="0" destOrd="0" presId="urn:microsoft.com/office/officeart/2005/8/layout/hierarchy4"/>
    <dgm:cxn modelId="{74C23E85-DFEF-4F55-B755-81E80DEF7334}" type="presParOf" srcId="{03E2A015-0DA8-49F3-91B3-2C0958F62A83}" destId="{AA1CD0A7-B4C8-4699-9189-E1AAD642D1B9}" srcOrd="0" destOrd="0" presId="urn:microsoft.com/office/officeart/2005/8/layout/hierarchy4"/>
    <dgm:cxn modelId="{20CC49B7-5E4D-4448-9782-4222C4B9D521}" type="presParOf" srcId="{03E2A015-0DA8-49F3-91B3-2C0958F62A83}" destId="{EC896822-E973-4854-BBAA-8724B305DA30}" srcOrd="1" destOrd="0" presId="urn:microsoft.com/office/officeart/2005/8/layout/hierarchy4"/>
    <dgm:cxn modelId="{422C33EF-7F47-4B5F-8073-F75E13CD53B3}" type="presParOf" srcId="{2CC53CA6-2A32-4518-873E-268B2EB58FC8}" destId="{C7C785F2-1680-4950-AFC5-8F667B486066}" srcOrd="1" destOrd="0" presId="urn:microsoft.com/office/officeart/2005/8/layout/hierarchy4"/>
    <dgm:cxn modelId="{2C110D38-44D3-44BB-8F8F-74F93D4A120A}" type="presParOf" srcId="{2CC53CA6-2A32-4518-873E-268B2EB58FC8}" destId="{6D8F9F62-6911-4375-9FD1-3CBB783C035D}" srcOrd="2" destOrd="0" presId="urn:microsoft.com/office/officeart/2005/8/layout/hierarchy4"/>
    <dgm:cxn modelId="{28012EC9-1595-43C8-B2A3-01BB304E62B6}" type="presParOf" srcId="{6D8F9F62-6911-4375-9FD1-3CBB783C035D}" destId="{4E196D24-7101-4A8C-8A59-68CFFB45340C}" srcOrd="0" destOrd="0" presId="urn:microsoft.com/office/officeart/2005/8/layout/hierarchy4"/>
    <dgm:cxn modelId="{7E076D5F-E91B-46B2-B874-8200C9E698F2}" type="presParOf" srcId="{6D8F9F62-6911-4375-9FD1-3CBB783C035D}" destId="{90690F5A-21B9-4823-986E-3ADFA970DD9B}" srcOrd="1" destOrd="0" presId="urn:microsoft.com/office/officeart/2005/8/layout/hierarchy4"/>
    <dgm:cxn modelId="{37567064-C22B-4239-9175-71B74BFB504D}" type="presParOf" srcId="{2CC53CA6-2A32-4518-873E-268B2EB58FC8}" destId="{EADC72EA-D9E0-47A7-A26A-9E9ED3C8888C}" srcOrd="3" destOrd="0" presId="urn:microsoft.com/office/officeart/2005/8/layout/hierarchy4"/>
    <dgm:cxn modelId="{3EAC07DE-6C56-49C4-BDEA-0CA20A085890}" type="presParOf" srcId="{2CC53CA6-2A32-4518-873E-268B2EB58FC8}" destId="{5A07F2AE-D67D-4EB2-B5A5-4B5D233152BF}" srcOrd="4" destOrd="0" presId="urn:microsoft.com/office/officeart/2005/8/layout/hierarchy4"/>
    <dgm:cxn modelId="{E8875133-0162-49F5-BC56-44B15AAD7FCA}" type="presParOf" srcId="{5A07F2AE-D67D-4EB2-B5A5-4B5D233152BF}" destId="{2003B783-856F-4A91-A23D-AAEB8D4F916B}" srcOrd="0" destOrd="0" presId="urn:microsoft.com/office/officeart/2005/8/layout/hierarchy4"/>
    <dgm:cxn modelId="{B772738C-4565-4FCB-BB15-7C945634B82C}" type="presParOf" srcId="{5A07F2AE-D67D-4EB2-B5A5-4B5D233152BF}" destId="{C3CF59DE-153B-4264-BF06-23C2CB049573}" srcOrd="1" destOrd="0" presId="urn:microsoft.com/office/officeart/2005/8/layout/hierarchy4"/>
    <dgm:cxn modelId="{6532FB5C-5FE3-45DA-B52F-2348C75999C7}" type="presParOf" srcId="{A98F83FC-62B3-47A6-91CA-0705485BC8D7}" destId="{00941478-A44B-4C02-8822-BDF3D681198A}" srcOrd="5" destOrd="0" presId="urn:microsoft.com/office/officeart/2005/8/layout/hierarchy4"/>
    <dgm:cxn modelId="{48F94EA8-1D9A-443F-A23D-131C2A6543B3}" type="presParOf" srcId="{A98F83FC-62B3-47A6-91CA-0705485BC8D7}" destId="{6C9A5F4A-2786-4D6D-8223-32E311ED3CDE}" srcOrd="6" destOrd="0" presId="urn:microsoft.com/office/officeart/2005/8/layout/hierarchy4"/>
    <dgm:cxn modelId="{D1474F4B-3BF5-45D4-B816-5C3A906636E5}" type="presParOf" srcId="{6C9A5F4A-2786-4D6D-8223-32E311ED3CDE}" destId="{8F633FA3-7B29-46DD-8F3A-F050A95F62B1}" srcOrd="0" destOrd="0" presId="urn:microsoft.com/office/officeart/2005/8/layout/hierarchy4"/>
    <dgm:cxn modelId="{EAF5BB17-3924-4AA5-AFF5-9B22D8DBFF0C}" type="presParOf" srcId="{6C9A5F4A-2786-4D6D-8223-32E311ED3CDE}" destId="{608F28DB-31C7-4568-8D8A-80FBAFDA5EF3}" srcOrd="1" destOrd="0" presId="urn:microsoft.com/office/officeart/2005/8/layout/hierarchy4"/>
    <dgm:cxn modelId="{BFEE1D3E-7FCB-4B56-8AE9-EEE847BD7008}" type="presParOf" srcId="{6C9A5F4A-2786-4D6D-8223-32E311ED3CDE}" destId="{A15CDAD6-8F60-463E-B124-519189E657E8}" srcOrd="2" destOrd="0" presId="urn:microsoft.com/office/officeart/2005/8/layout/hierarchy4"/>
    <dgm:cxn modelId="{8ED9E210-F119-4836-A43D-30B8CF6824D6}" type="presParOf" srcId="{A15CDAD6-8F60-463E-B124-519189E657E8}" destId="{639EA96D-7EC4-490A-A692-3CD172F33CDF}" srcOrd="0" destOrd="0" presId="urn:microsoft.com/office/officeart/2005/8/layout/hierarchy4"/>
    <dgm:cxn modelId="{C280CC23-115E-4097-9F9D-E3B2FDC6B6B1}" type="presParOf" srcId="{639EA96D-7EC4-490A-A692-3CD172F33CDF}" destId="{15E9B4A5-3837-4050-BD7A-5A46B120B6C4}" srcOrd="0" destOrd="0" presId="urn:microsoft.com/office/officeart/2005/8/layout/hierarchy4"/>
    <dgm:cxn modelId="{011F8251-2CB5-4BF9-8F48-9738EB8CD2F9}" type="presParOf" srcId="{639EA96D-7EC4-490A-A692-3CD172F33CDF}" destId="{E3EEDC6A-2306-450A-AAE4-6F7B680A75CE}" srcOrd="1" destOrd="0" presId="urn:microsoft.com/office/officeart/2005/8/layout/hierarchy4"/>
    <dgm:cxn modelId="{15BD5C08-B438-41C9-8B82-5A7A7DDE78A9}" type="presParOf" srcId="{A15CDAD6-8F60-463E-B124-519189E657E8}" destId="{31299BCD-8E9F-4CF0-A2A1-380BD873E053}" srcOrd="1" destOrd="0" presId="urn:microsoft.com/office/officeart/2005/8/layout/hierarchy4"/>
    <dgm:cxn modelId="{F3E7D146-6BFD-4044-BFC7-D96E13458D06}" type="presParOf" srcId="{A15CDAD6-8F60-463E-B124-519189E657E8}" destId="{7FB348CA-0722-4421-800D-3E85710CC145}" srcOrd="2" destOrd="0" presId="urn:microsoft.com/office/officeart/2005/8/layout/hierarchy4"/>
    <dgm:cxn modelId="{1E6D5B8C-3CD4-412F-85FE-2AA63D8706AC}" type="presParOf" srcId="{7FB348CA-0722-4421-800D-3E85710CC145}" destId="{BF6811C5-8717-400F-A0A1-0DBA634F9483}" srcOrd="0" destOrd="0" presId="urn:microsoft.com/office/officeart/2005/8/layout/hierarchy4"/>
    <dgm:cxn modelId="{596FB634-548B-4DFA-AD16-48D294917E57}" type="presParOf" srcId="{7FB348CA-0722-4421-800D-3E85710CC145}" destId="{35FFF6FB-B473-47E7-83D2-C12568A385CC}" srcOrd="1" destOrd="0" presId="urn:microsoft.com/office/officeart/2005/8/layout/hierarchy4"/>
    <dgm:cxn modelId="{089DF68E-A8D2-48D3-AA1B-10C695E7F4B0}" type="presParOf" srcId="{A15CDAD6-8F60-463E-B124-519189E657E8}" destId="{024042F9-CE47-47BA-82A6-05AC863A25AF}" srcOrd="3" destOrd="0" presId="urn:microsoft.com/office/officeart/2005/8/layout/hierarchy4"/>
    <dgm:cxn modelId="{5F3ED66D-F636-40AA-AFC3-AE536634741A}" type="presParOf" srcId="{A15CDAD6-8F60-463E-B124-519189E657E8}" destId="{9FF2FB2C-332F-432B-A693-3A2ECB92BDC2}" srcOrd="4" destOrd="0" presId="urn:microsoft.com/office/officeart/2005/8/layout/hierarchy4"/>
    <dgm:cxn modelId="{AEBE9507-ED30-4FED-ABB5-372E254F9F00}" type="presParOf" srcId="{9FF2FB2C-332F-432B-A693-3A2ECB92BDC2}" destId="{43D61A03-16DD-4CB0-93EB-238411C55470}" srcOrd="0" destOrd="0" presId="urn:microsoft.com/office/officeart/2005/8/layout/hierarchy4"/>
    <dgm:cxn modelId="{F39AC84B-2102-4ADF-BA4B-2331E64F2075}" type="presParOf" srcId="{9FF2FB2C-332F-432B-A693-3A2ECB92BDC2}" destId="{8680FAB7-2E7B-4C67-A979-046F87940A20}" srcOrd="1" destOrd="0" presId="urn:microsoft.com/office/officeart/2005/8/layout/hierarchy4"/>
    <dgm:cxn modelId="{7CDA027C-BA97-4850-BC15-476B8980C8CC}" type="presParOf" srcId="{A98F83FC-62B3-47A6-91CA-0705485BC8D7}" destId="{01D1AEFC-EBD8-4372-8175-7FBC54CF3C82}" srcOrd="7" destOrd="0" presId="urn:microsoft.com/office/officeart/2005/8/layout/hierarchy4"/>
    <dgm:cxn modelId="{4F8B33C2-2F7B-44C0-81D1-5371AAAE2995}" type="presParOf" srcId="{A98F83FC-62B3-47A6-91CA-0705485BC8D7}" destId="{AB4ADA4C-95B5-4B3A-9C4D-608AAB390C77}" srcOrd="8" destOrd="0" presId="urn:microsoft.com/office/officeart/2005/8/layout/hierarchy4"/>
    <dgm:cxn modelId="{8AE396FC-F932-4472-875C-32E0D8F8A54A}" type="presParOf" srcId="{AB4ADA4C-95B5-4B3A-9C4D-608AAB390C77}" destId="{E9DC36D0-4F95-40C1-B75C-BD07F81F91A0}" srcOrd="0" destOrd="0" presId="urn:microsoft.com/office/officeart/2005/8/layout/hierarchy4"/>
    <dgm:cxn modelId="{3557D3F5-C597-4CC7-8015-BBE212EF5904}" type="presParOf" srcId="{AB4ADA4C-95B5-4B3A-9C4D-608AAB390C77}" destId="{37B4BBDB-D703-4007-90C2-FFA4E7A9A125}" srcOrd="1" destOrd="0" presId="urn:microsoft.com/office/officeart/2005/8/layout/hierarchy4"/>
    <dgm:cxn modelId="{2F7DA5BE-5ADD-4ADE-92D7-49F5D1089714}" type="presParOf" srcId="{AB4ADA4C-95B5-4B3A-9C4D-608AAB390C77}" destId="{7F6ECB48-7EC7-448F-A7DE-4C42C4D2333C}" srcOrd="2" destOrd="0" presId="urn:microsoft.com/office/officeart/2005/8/layout/hierarchy4"/>
    <dgm:cxn modelId="{EE5B7913-C308-448D-9DFF-75B6DDF0EDE0}" type="presParOf" srcId="{7F6ECB48-7EC7-448F-A7DE-4C42C4D2333C}" destId="{0FCDC78A-DD9A-4ECE-B462-5BC630A92B90}" srcOrd="0" destOrd="0" presId="urn:microsoft.com/office/officeart/2005/8/layout/hierarchy4"/>
    <dgm:cxn modelId="{D318B5D8-DB48-4F42-A641-ACBC7DD34B6E}" type="presParOf" srcId="{0FCDC78A-DD9A-4ECE-B462-5BC630A92B90}" destId="{D3643E07-0350-44EF-83F9-76EACECEBE58}" srcOrd="0" destOrd="0" presId="urn:microsoft.com/office/officeart/2005/8/layout/hierarchy4"/>
    <dgm:cxn modelId="{17A030CD-F1EB-4A2A-B6CB-8048A1562AF5}" type="presParOf" srcId="{0FCDC78A-DD9A-4ECE-B462-5BC630A92B90}" destId="{3375D262-19FE-4918-9B18-C2C803E81B1E}" srcOrd="1" destOrd="0" presId="urn:microsoft.com/office/officeart/2005/8/layout/hierarchy4"/>
    <dgm:cxn modelId="{8F7492DC-08E0-4682-A61E-6A4FD736300C}" type="presParOf" srcId="{7F6ECB48-7EC7-448F-A7DE-4C42C4D2333C}" destId="{5EBDDE7D-B4BA-474F-B7BC-FEFDF85BC76A}" srcOrd="1" destOrd="0" presId="urn:microsoft.com/office/officeart/2005/8/layout/hierarchy4"/>
    <dgm:cxn modelId="{73304E2F-2EF5-4737-B1D6-292FC745F086}" type="presParOf" srcId="{7F6ECB48-7EC7-448F-A7DE-4C42C4D2333C}" destId="{F30340B5-0A07-4740-A117-6B6C7756B084}" srcOrd="2" destOrd="0" presId="urn:microsoft.com/office/officeart/2005/8/layout/hierarchy4"/>
    <dgm:cxn modelId="{1B8D79F1-1988-4B2A-A31C-4C5FE8766BD5}" type="presParOf" srcId="{F30340B5-0A07-4740-A117-6B6C7756B084}" destId="{AB78347A-1A38-449C-88FB-008FC8C29E6C}" srcOrd="0" destOrd="0" presId="urn:microsoft.com/office/officeart/2005/8/layout/hierarchy4"/>
    <dgm:cxn modelId="{8D0A3F48-AEE4-44C0-A5CD-1CD850681533}" type="presParOf" srcId="{F30340B5-0A07-4740-A117-6B6C7756B084}" destId="{69A2D656-8EC0-45FE-8C7B-25B6283D6B77}" srcOrd="1" destOrd="0" presId="urn:microsoft.com/office/officeart/2005/8/layout/hierarchy4"/>
    <dgm:cxn modelId="{10E552C2-1147-4304-A26E-C72FCDFA13C5}" type="presParOf" srcId="{A98F83FC-62B3-47A6-91CA-0705485BC8D7}" destId="{666117F5-0210-4288-A93D-7E48EA836F9C}" srcOrd="9" destOrd="0" presId="urn:microsoft.com/office/officeart/2005/8/layout/hierarchy4"/>
    <dgm:cxn modelId="{2E831077-444D-456F-87CA-58384768D256}" type="presParOf" srcId="{A98F83FC-62B3-47A6-91CA-0705485BC8D7}" destId="{A33693C1-87F4-4157-B7F5-F16D34E42E50}" srcOrd="10" destOrd="0" presId="urn:microsoft.com/office/officeart/2005/8/layout/hierarchy4"/>
    <dgm:cxn modelId="{10260069-AD53-4FB4-BE37-273AF95CD15D}" type="presParOf" srcId="{A33693C1-87F4-4157-B7F5-F16D34E42E50}" destId="{CB502853-DDF0-4844-B016-E507CD4C365D}" srcOrd="0" destOrd="0" presId="urn:microsoft.com/office/officeart/2005/8/layout/hierarchy4"/>
    <dgm:cxn modelId="{E9A02CDF-DCEF-46A4-AC7E-48D335CD7E0C}" type="presParOf" srcId="{A33693C1-87F4-4157-B7F5-F16D34E42E50}" destId="{6340A969-2508-48E9-8856-72939E8E5414}" srcOrd="1" destOrd="0" presId="urn:microsoft.com/office/officeart/2005/8/layout/hierarchy4"/>
    <dgm:cxn modelId="{D8B7AFF9-6820-43C7-BFA5-CE244BCA034D}" type="presParOf" srcId="{A33693C1-87F4-4157-B7F5-F16D34E42E50}" destId="{061616EE-6256-4AD4-A3C3-3EDA50EB344C}" srcOrd="2" destOrd="0" presId="urn:microsoft.com/office/officeart/2005/8/layout/hierarchy4"/>
    <dgm:cxn modelId="{0EDA9893-40DD-4CAE-A701-B26F74620A4D}" type="presParOf" srcId="{061616EE-6256-4AD4-A3C3-3EDA50EB344C}" destId="{ABDE2C7F-07CC-469D-8EAF-54B831E0981D}" srcOrd="0" destOrd="0" presId="urn:microsoft.com/office/officeart/2005/8/layout/hierarchy4"/>
    <dgm:cxn modelId="{4FED9AD4-4786-4A9E-9F35-82EDAD9F891E}" type="presParOf" srcId="{ABDE2C7F-07CC-469D-8EAF-54B831E0981D}" destId="{FE63B7E2-5546-4C97-964E-96013CD49825}" srcOrd="0" destOrd="0" presId="urn:microsoft.com/office/officeart/2005/8/layout/hierarchy4"/>
    <dgm:cxn modelId="{CDD5541B-A3CF-42F9-BC85-9F634C9C103A}" type="presParOf" srcId="{ABDE2C7F-07CC-469D-8EAF-54B831E0981D}" destId="{6F3D15F4-7C29-4AAF-B45D-48DD5F87D1A4}" srcOrd="1" destOrd="0" presId="urn:microsoft.com/office/officeart/2005/8/layout/hierarchy4"/>
    <dgm:cxn modelId="{25256414-2DAD-46C3-B224-CD0B164149DF}" type="presParOf" srcId="{061616EE-6256-4AD4-A3C3-3EDA50EB344C}" destId="{E2636A90-2EAE-4E4A-B38B-34BCBEA1AF37}" srcOrd="1" destOrd="0" presId="urn:microsoft.com/office/officeart/2005/8/layout/hierarchy4"/>
    <dgm:cxn modelId="{BB5A54F7-0423-4CAD-98F2-F43D0AA2011E}" type="presParOf" srcId="{061616EE-6256-4AD4-A3C3-3EDA50EB344C}" destId="{EDFA2E12-352A-4FA8-8411-8A022CF7C856}" srcOrd="2" destOrd="0" presId="urn:microsoft.com/office/officeart/2005/8/layout/hierarchy4"/>
    <dgm:cxn modelId="{4ED235D3-3239-4774-9478-EBB78D209BDB}" type="presParOf" srcId="{EDFA2E12-352A-4FA8-8411-8A022CF7C856}" destId="{4C8964BC-2788-4013-824E-90465A978D56}" srcOrd="0" destOrd="0" presId="urn:microsoft.com/office/officeart/2005/8/layout/hierarchy4"/>
    <dgm:cxn modelId="{73851FAC-0BE6-4846-9EF0-CA823AF30824}" type="presParOf" srcId="{EDFA2E12-352A-4FA8-8411-8A022CF7C856}" destId="{B573B28E-47C1-4AE1-82EF-BBFEF4F088AF}" srcOrd="1" destOrd="0" presId="urn:microsoft.com/office/officeart/2005/8/layout/hierarchy4"/>
    <dgm:cxn modelId="{00172BFA-62F8-409E-8E5D-7D9BEECDEC79}" type="presParOf" srcId="{061616EE-6256-4AD4-A3C3-3EDA50EB344C}" destId="{96139DE4-905B-4425-BA1E-C0C516E25319}" srcOrd="3" destOrd="0" presId="urn:microsoft.com/office/officeart/2005/8/layout/hierarchy4"/>
    <dgm:cxn modelId="{83D85570-424F-4812-879A-87F47EEC7536}" type="presParOf" srcId="{061616EE-6256-4AD4-A3C3-3EDA50EB344C}" destId="{3A7937E6-B86E-476D-B0C7-2B766AF3716D}" srcOrd="4" destOrd="0" presId="urn:microsoft.com/office/officeart/2005/8/layout/hierarchy4"/>
    <dgm:cxn modelId="{048C021B-B9C7-48BF-A034-68314B966869}" type="presParOf" srcId="{3A7937E6-B86E-476D-B0C7-2B766AF3716D}" destId="{FEC9D02F-0699-4237-B4E9-084741B8AF09}" srcOrd="0" destOrd="0" presId="urn:microsoft.com/office/officeart/2005/8/layout/hierarchy4"/>
    <dgm:cxn modelId="{4FA6F843-4E2F-4661-A13C-ADF2BC74934E}" type="presParOf" srcId="{3A7937E6-B86E-476D-B0C7-2B766AF3716D}" destId="{0F747C6E-26E6-4B7C-A46A-74BE6A2333E2}" srcOrd="1" destOrd="0" presId="urn:microsoft.com/office/officeart/2005/8/layout/hierarchy4"/>
    <dgm:cxn modelId="{9464AB69-CEED-46E2-9CC1-A6C90A802A71}" type="presParOf" srcId="{061616EE-6256-4AD4-A3C3-3EDA50EB344C}" destId="{4AC3F7F9-C78A-406C-9F42-699FBBE3DED1}" srcOrd="5" destOrd="0" presId="urn:microsoft.com/office/officeart/2005/8/layout/hierarchy4"/>
    <dgm:cxn modelId="{508407CD-EFF1-4C98-BBCA-9231DB2F4C84}" type="presParOf" srcId="{061616EE-6256-4AD4-A3C3-3EDA50EB344C}" destId="{273A8080-2FE0-4327-A461-3FAB6624A0BE}" srcOrd="6" destOrd="0" presId="urn:microsoft.com/office/officeart/2005/8/layout/hierarchy4"/>
    <dgm:cxn modelId="{C9E1B8BE-80A5-47AB-857B-583A114B19B8}" type="presParOf" srcId="{273A8080-2FE0-4327-A461-3FAB6624A0BE}" destId="{6683ED1B-AEAD-4AFC-BD3E-C64B10446427}" srcOrd="0" destOrd="0" presId="urn:microsoft.com/office/officeart/2005/8/layout/hierarchy4"/>
    <dgm:cxn modelId="{D0243813-A120-405F-AFB3-7E6E1DF67248}" type="presParOf" srcId="{273A8080-2FE0-4327-A461-3FAB6624A0BE}" destId="{48874806-4326-4D6B-BFD2-00150BBF9B04}" srcOrd="1" destOrd="0" presId="urn:microsoft.com/office/officeart/2005/8/layout/hierarchy4"/>
    <dgm:cxn modelId="{F3E34E39-6FDD-4951-AB13-AD1E7638C3F4}" type="presParOf" srcId="{A98F83FC-62B3-47A6-91CA-0705485BC8D7}" destId="{88E4955C-9200-48D7-BDB0-9535F0C9F772}" srcOrd="11" destOrd="0" presId="urn:microsoft.com/office/officeart/2005/8/layout/hierarchy4"/>
    <dgm:cxn modelId="{A7297AD8-78D2-4FE9-AA05-4285AF6B9979}" type="presParOf" srcId="{A98F83FC-62B3-47A6-91CA-0705485BC8D7}" destId="{DBBDF629-1313-4255-979E-30EC40B89FB0}" srcOrd="12" destOrd="0" presId="urn:microsoft.com/office/officeart/2005/8/layout/hierarchy4"/>
    <dgm:cxn modelId="{FF5C7FD2-8E56-47BA-BF2C-9097FA5C462F}" type="presParOf" srcId="{DBBDF629-1313-4255-979E-30EC40B89FB0}" destId="{855FE0C6-4076-4368-B758-582E0F3BAA0E}" srcOrd="0" destOrd="0" presId="urn:microsoft.com/office/officeart/2005/8/layout/hierarchy4"/>
    <dgm:cxn modelId="{ECE07BD8-1D5D-4ECB-BF7E-3EB90F75E132}" type="presParOf" srcId="{DBBDF629-1313-4255-979E-30EC40B89FB0}" destId="{7E88DD3E-B3E4-45B8-8180-FFF158497355}" srcOrd="1" destOrd="0" presId="urn:microsoft.com/office/officeart/2005/8/layout/hierarchy4"/>
    <dgm:cxn modelId="{F73457D7-2BCC-4E5E-9329-B4DB6512F5ED}" type="presParOf" srcId="{DBBDF629-1313-4255-979E-30EC40B89FB0}" destId="{71115379-EFA7-4C38-9591-5F82BF2731C1}" srcOrd="2" destOrd="0" presId="urn:microsoft.com/office/officeart/2005/8/layout/hierarchy4"/>
    <dgm:cxn modelId="{85B0FCFC-62DE-4D72-AE7E-02AAEA055EB0}" type="presParOf" srcId="{71115379-EFA7-4C38-9591-5F82BF2731C1}" destId="{6A865D56-52EE-41BC-A9C8-75DD58EA2431}" srcOrd="0" destOrd="0" presId="urn:microsoft.com/office/officeart/2005/8/layout/hierarchy4"/>
    <dgm:cxn modelId="{415DAC9B-39B4-42F4-ADF5-E959169929CB}" type="presParOf" srcId="{6A865D56-52EE-41BC-A9C8-75DD58EA2431}" destId="{2F520F8A-DA28-4B68-AC83-3B4E3CA071B3}" srcOrd="0" destOrd="0" presId="urn:microsoft.com/office/officeart/2005/8/layout/hierarchy4"/>
    <dgm:cxn modelId="{B6A7D060-9754-4607-8CD6-986F8CDEAD5E}" type="presParOf" srcId="{6A865D56-52EE-41BC-A9C8-75DD58EA2431}" destId="{8CE2D136-71EB-472F-A7B5-2CB35412208A}" srcOrd="1" destOrd="0" presId="urn:microsoft.com/office/officeart/2005/8/layout/hierarchy4"/>
    <dgm:cxn modelId="{640AD76B-1241-4706-9E0E-334F0249D634}" type="presParOf" srcId="{71115379-EFA7-4C38-9591-5F82BF2731C1}" destId="{0B565221-B588-4440-8F13-364FEAF577D6}" srcOrd="1" destOrd="0" presId="urn:microsoft.com/office/officeart/2005/8/layout/hierarchy4"/>
    <dgm:cxn modelId="{661C0D89-A3A3-44E7-93C6-CD9E3059CDA8}" type="presParOf" srcId="{71115379-EFA7-4C38-9591-5F82BF2731C1}" destId="{31BA1B43-D05B-421B-8732-4D9CC5EA171D}" srcOrd="2" destOrd="0" presId="urn:microsoft.com/office/officeart/2005/8/layout/hierarchy4"/>
    <dgm:cxn modelId="{5850DB78-63C3-46BF-B9DD-E66C6FFB8B11}" type="presParOf" srcId="{31BA1B43-D05B-421B-8732-4D9CC5EA171D}" destId="{7FB6EBE1-009C-4B8C-859A-9FB422ABCE32}" srcOrd="0" destOrd="0" presId="urn:microsoft.com/office/officeart/2005/8/layout/hierarchy4"/>
    <dgm:cxn modelId="{4C12CDB4-36A3-4D3E-A5E2-231BF3C81330}" type="presParOf" srcId="{31BA1B43-D05B-421B-8732-4D9CC5EA171D}" destId="{7C0D1804-C03B-4126-ADF2-62B41F258DE9}" srcOrd="1" destOrd="0" presId="urn:microsoft.com/office/officeart/2005/8/layout/hierarchy4"/>
    <dgm:cxn modelId="{CA558B04-E247-4F51-9EC0-AAE53E578DD8}" type="presParOf" srcId="{71115379-EFA7-4C38-9591-5F82BF2731C1}" destId="{5C48929E-47A1-4D08-B413-61EC59C910C4}" srcOrd="3" destOrd="0" presId="urn:microsoft.com/office/officeart/2005/8/layout/hierarchy4"/>
    <dgm:cxn modelId="{5A2A98AA-089F-47B7-A030-6A6A75649C11}" type="presParOf" srcId="{71115379-EFA7-4C38-9591-5F82BF2731C1}" destId="{9D3E06DE-0CA1-45DF-AC57-4A465DAAD4D1}" srcOrd="4" destOrd="0" presId="urn:microsoft.com/office/officeart/2005/8/layout/hierarchy4"/>
    <dgm:cxn modelId="{EA2960F5-EB5B-40E8-B617-115BEC0BE3D7}" type="presParOf" srcId="{9D3E06DE-0CA1-45DF-AC57-4A465DAAD4D1}" destId="{9C2ADAE5-15D0-4C8C-9F4B-59DE297A1BFC}" srcOrd="0" destOrd="0" presId="urn:microsoft.com/office/officeart/2005/8/layout/hierarchy4"/>
    <dgm:cxn modelId="{930D04E2-EA59-4458-86F9-AFCFA1C86564}" type="presParOf" srcId="{9D3E06DE-0CA1-45DF-AC57-4A465DAAD4D1}" destId="{DCD30EF3-756C-4D7C-A524-2E0559D23ABB}" srcOrd="1" destOrd="0" presId="urn:microsoft.com/office/officeart/2005/8/layout/hierarchy4"/>
    <dgm:cxn modelId="{22549C8A-E1EE-45E7-9C0D-F8554E60180C}" type="presParOf" srcId="{71115379-EFA7-4C38-9591-5F82BF2731C1}" destId="{1C949600-9189-4A8C-9404-15011299529E}" srcOrd="5" destOrd="0" presId="urn:microsoft.com/office/officeart/2005/8/layout/hierarchy4"/>
    <dgm:cxn modelId="{E6B27A78-0B67-45AD-8549-19A462DD747A}" type="presParOf" srcId="{71115379-EFA7-4C38-9591-5F82BF2731C1}" destId="{2B075C8E-86F7-405A-9641-328F8F729922}" srcOrd="6" destOrd="0" presId="urn:microsoft.com/office/officeart/2005/8/layout/hierarchy4"/>
    <dgm:cxn modelId="{AA34FE8F-9F1E-4D08-A0C0-679806A8B917}" type="presParOf" srcId="{2B075C8E-86F7-405A-9641-328F8F729922}" destId="{C579FB21-7545-4662-878D-4A208F5E5A33}" srcOrd="0" destOrd="0" presId="urn:microsoft.com/office/officeart/2005/8/layout/hierarchy4"/>
    <dgm:cxn modelId="{529B7B76-C00F-41C6-83B8-95E4B92AA8C6}" type="presParOf" srcId="{2B075C8E-86F7-405A-9641-328F8F729922}" destId="{93AD2EBA-FFA6-4AC3-B45C-9250AF7E850A}" srcOrd="1" destOrd="0" presId="urn:microsoft.com/office/officeart/2005/8/layout/hierarchy4"/>
    <dgm:cxn modelId="{705BF7C1-1443-4712-8CB4-02BF9C6C2E69}" type="presParOf" srcId="{14F8B2C6-F339-4206-823E-E5233ED1D564}" destId="{3C2BA44C-802F-49DD-BADC-648C55553ABC}" srcOrd="1" destOrd="0" presId="urn:microsoft.com/office/officeart/2005/8/layout/hierarchy4"/>
    <dgm:cxn modelId="{2482750C-E988-49E3-9209-603EA8BD2758}" type="presParOf" srcId="{14F8B2C6-F339-4206-823E-E5233ED1D564}" destId="{823746D5-5F2B-4DD6-B214-BB5D8395BA59}" srcOrd="2" destOrd="0" presId="urn:microsoft.com/office/officeart/2005/8/layout/hierarchy4"/>
    <dgm:cxn modelId="{B3342E09-9BDF-4722-B264-FC5D94FC1CD8}" type="presParOf" srcId="{823746D5-5F2B-4DD6-B214-BB5D8395BA59}" destId="{B77A0410-B70F-484D-B4FB-0DBA709F513B}" srcOrd="0" destOrd="0" presId="urn:microsoft.com/office/officeart/2005/8/layout/hierarchy4"/>
    <dgm:cxn modelId="{441B41BF-2B62-44AD-99FF-6908DB659F6F}" type="presParOf" srcId="{823746D5-5F2B-4DD6-B214-BB5D8395BA59}" destId="{709976C9-A430-4713-83EC-AFF116FE2411}" srcOrd="1" destOrd="0" presId="urn:microsoft.com/office/officeart/2005/8/layout/hierarchy4"/>
    <dgm:cxn modelId="{8BB570F5-A871-4143-99DD-6FC37AE0E6DD}" type="presParOf" srcId="{823746D5-5F2B-4DD6-B214-BB5D8395BA59}" destId="{66F872B4-A70C-47FB-AB75-E9184418E3A2}" srcOrd="2" destOrd="0" presId="urn:microsoft.com/office/officeart/2005/8/layout/hierarchy4"/>
    <dgm:cxn modelId="{4E569E8D-0223-458A-A00D-718A23414E2F}" type="presParOf" srcId="{66F872B4-A70C-47FB-AB75-E9184418E3A2}" destId="{D9284953-FB51-4920-A3A8-F41C610964BC}" srcOrd="0" destOrd="0" presId="urn:microsoft.com/office/officeart/2005/8/layout/hierarchy4"/>
    <dgm:cxn modelId="{8E96213A-7778-48D0-B36F-58696838BE39}" type="presParOf" srcId="{D9284953-FB51-4920-A3A8-F41C610964BC}" destId="{068FACAE-43E2-431D-8D82-F099B27723E3}" srcOrd="0" destOrd="0" presId="urn:microsoft.com/office/officeart/2005/8/layout/hierarchy4"/>
    <dgm:cxn modelId="{F7585A4B-D223-4DAD-A675-9B546C098A5C}" type="presParOf" srcId="{D9284953-FB51-4920-A3A8-F41C610964BC}" destId="{AC647A1D-744B-497F-BB60-C8895FCE1DB4}" srcOrd="1" destOrd="0" presId="urn:microsoft.com/office/officeart/2005/8/layout/hierarchy4"/>
    <dgm:cxn modelId="{E382E8AD-0E76-4971-BE94-E646A0E3E1C4}" type="presParOf" srcId="{D9284953-FB51-4920-A3A8-F41C610964BC}" destId="{92B911F5-9018-4DA9-8134-229557D657D5}" srcOrd="2" destOrd="0" presId="urn:microsoft.com/office/officeart/2005/8/layout/hierarchy4"/>
    <dgm:cxn modelId="{D875C22C-712C-4F98-BF76-244E2CE4CD02}" type="presParOf" srcId="{92B911F5-9018-4DA9-8134-229557D657D5}" destId="{6AEF763A-307B-4430-ADD9-26FB566759C2}" srcOrd="0" destOrd="0" presId="urn:microsoft.com/office/officeart/2005/8/layout/hierarchy4"/>
    <dgm:cxn modelId="{9A5800F3-AF0C-4DED-841C-04E99962C560}" type="presParOf" srcId="{6AEF763A-307B-4430-ADD9-26FB566759C2}" destId="{E1E48DDE-C767-459D-B525-F68FE5922D64}" srcOrd="0" destOrd="0" presId="urn:microsoft.com/office/officeart/2005/8/layout/hierarchy4"/>
    <dgm:cxn modelId="{78D8A2EA-172C-4DDC-856A-0143189F3BDA}" type="presParOf" srcId="{6AEF763A-307B-4430-ADD9-26FB566759C2}" destId="{6BE12F93-DCDB-4BB6-8E77-0C7C3C344369}" srcOrd="1" destOrd="0" presId="urn:microsoft.com/office/officeart/2005/8/layout/hierarchy4"/>
    <dgm:cxn modelId="{3F1F0BB9-F0C9-421C-836E-C2F7F55F929C}" type="presParOf" srcId="{92B911F5-9018-4DA9-8134-229557D657D5}" destId="{FDB86A45-9605-439C-8D5D-3C6644DD8608}" srcOrd="1" destOrd="0" presId="urn:microsoft.com/office/officeart/2005/8/layout/hierarchy4"/>
    <dgm:cxn modelId="{1A5462B1-E155-4E4B-8B86-5AAD9733DF64}" type="presParOf" srcId="{92B911F5-9018-4DA9-8134-229557D657D5}" destId="{54AD7070-0FAA-45D2-B30F-76E961F6B276}" srcOrd="2" destOrd="0" presId="urn:microsoft.com/office/officeart/2005/8/layout/hierarchy4"/>
    <dgm:cxn modelId="{B842D748-4D08-4E37-9E09-38F145074DD1}" type="presParOf" srcId="{54AD7070-0FAA-45D2-B30F-76E961F6B276}" destId="{5FC43DC1-40F7-4C0C-A9F7-2B40F9127B32}" srcOrd="0" destOrd="0" presId="urn:microsoft.com/office/officeart/2005/8/layout/hierarchy4"/>
    <dgm:cxn modelId="{F5957394-8345-4AD4-940F-E0A220590912}" type="presParOf" srcId="{54AD7070-0FAA-45D2-B30F-76E961F6B276}" destId="{DFC9A148-3399-43B5-8E4B-0750D246E2D2}" srcOrd="1" destOrd="0" presId="urn:microsoft.com/office/officeart/2005/8/layout/hierarchy4"/>
    <dgm:cxn modelId="{401332BC-82A0-4984-B569-DFE46057646A}" type="presParOf" srcId="{92B911F5-9018-4DA9-8134-229557D657D5}" destId="{84ABC38C-91A2-4E5C-A18A-D37C812B94A9}" srcOrd="3" destOrd="0" presId="urn:microsoft.com/office/officeart/2005/8/layout/hierarchy4"/>
    <dgm:cxn modelId="{1E68181F-6D97-487D-B39B-259DF7AA6FE5}" type="presParOf" srcId="{92B911F5-9018-4DA9-8134-229557D657D5}" destId="{4037B6B8-0100-4E56-AA56-D1F6BF5FCBB2}" srcOrd="4" destOrd="0" presId="urn:microsoft.com/office/officeart/2005/8/layout/hierarchy4"/>
    <dgm:cxn modelId="{DD4233E7-CDC4-4014-9639-D3FF0C42CE4F}" type="presParOf" srcId="{4037B6B8-0100-4E56-AA56-D1F6BF5FCBB2}" destId="{8907B0E0-A331-4FF8-BE58-899DA8ADB2EC}" srcOrd="0" destOrd="0" presId="urn:microsoft.com/office/officeart/2005/8/layout/hierarchy4"/>
    <dgm:cxn modelId="{C520D33F-D2F1-422A-8DCF-0546DF0BFD6A}" type="presParOf" srcId="{4037B6B8-0100-4E56-AA56-D1F6BF5FCBB2}" destId="{EF9F41C6-C6EF-4C4F-A229-193D208306CF}" srcOrd="1" destOrd="0" presId="urn:microsoft.com/office/officeart/2005/8/layout/hierarchy4"/>
    <dgm:cxn modelId="{7004CFEC-F5F5-41B4-B767-E1B1AC882EA9}" type="presParOf" srcId="{66F872B4-A70C-47FB-AB75-E9184418E3A2}" destId="{1C780D59-3ABA-4EC6-8C21-E775A4EED83F}" srcOrd="1" destOrd="0" presId="urn:microsoft.com/office/officeart/2005/8/layout/hierarchy4"/>
    <dgm:cxn modelId="{90FF7AA9-BB61-4B94-909B-FBFE63C14932}" type="presParOf" srcId="{66F872B4-A70C-47FB-AB75-E9184418E3A2}" destId="{92D0BE38-1595-4FA1-8CCA-2742CF07EE53}" srcOrd="2" destOrd="0" presId="urn:microsoft.com/office/officeart/2005/8/layout/hierarchy4"/>
    <dgm:cxn modelId="{C5807635-BD64-452C-AA83-0D75B87650F3}" type="presParOf" srcId="{92D0BE38-1595-4FA1-8CCA-2742CF07EE53}" destId="{39729C7F-DE90-4599-98EB-95576DCB16D2}" srcOrd="0" destOrd="0" presId="urn:microsoft.com/office/officeart/2005/8/layout/hierarchy4"/>
    <dgm:cxn modelId="{C23F56DA-0629-49A4-90C8-55CB6FA7F7CE}" type="presParOf" srcId="{92D0BE38-1595-4FA1-8CCA-2742CF07EE53}" destId="{627D76B3-2034-489D-A160-E085B6FACFC4}" srcOrd="1" destOrd="0" presId="urn:microsoft.com/office/officeart/2005/8/layout/hierarchy4"/>
    <dgm:cxn modelId="{C46DD71D-CED2-4B4D-8919-28D87FDA8F24}" type="presParOf" srcId="{92D0BE38-1595-4FA1-8CCA-2742CF07EE53}" destId="{67764822-44D7-43CD-A04D-2F5E17748A3B}" srcOrd="2" destOrd="0" presId="urn:microsoft.com/office/officeart/2005/8/layout/hierarchy4"/>
    <dgm:cxn modelId="{CB28F579-BEF8-4C8A-A1B2-1E1312759CD1}" type="presParOf" srcId="{67764822-44D7-43CD-A04D-2F5E17748A3B}" destId="{7227ABFC-E3F0-497A-B491-287ED58F7C74}" srcOrd="0" destOrd="0" presId="urn:microsoft.com/office/officeart/2005/8/layout/hierarchy4"/>
    <dgm:cxn modelId="{99201E10-48C4-451F-A13C-9656D24A66FE}" type="presParOf" srcId="{7227ABFC-E3F0-497A-B491-287ED58F7C74}" destId="{FCAFDDD9-58B4-496A-92EC-83A0254449A0}" srcOrd="0" destOrd="0" presId="urn:microsoft.com/office/officeart/2005/8/layout/hierarchy4"/>
    <dgm:cxn modelId="{3770D1A6-558A-4F1D-8B15-01418F74AC1B}" type="presParOf" srcId="{7227ABFC-E3F0-497A-B491-287ED58F7C74}" destId="{7A2EEF5F-CDBF-4EF8-905D-D481D9734469}" srcOrd="1" destOrd="0" presId="urn:microsoft.com/office/officeart/2005/8/layout/hierarchy4"/>
    <dgm:cxn modelId="{C6216998-EDFA-4E40-A8D3-4376D4251797}" type="presParOf" srcId="{67764822-44D7-43CD-A04D-2F5E17748A3B}" destId="{870C9334-8604-48AF-A69C-E42165E4F81B}" srcOrd="1" destOrd="0" presId="urn:microsoft.com/office/officeart/2005/8/layout/hierarchy4"/>
    <dgm:cxn modelId="{A350A560-68F3-4F52-ACDA-76AE65156EE9}" type="presParOf" srcId="{67764822-44D7-43CD-A04D-2F5E17748A3B}" destId="{1BE1EAC5-B51F-406C-A741-DEDF623CF853}" srcOrd="2" destOrd="0" presId="urn:microsoft.com/office/officeart/2005/8/layout/hierarchy4"/>
    <dgm:cxn modelId="{17AB472F-C5E0-480A-BCA7-D8D0B17AA895}" type="presParOf" srcId="{1BE1EAC5-B51F-406C-A741-DEDF623CF853}" destId="{857274F9-F3EA-412C-9F30-E851C9E8CFEC}" srcOrd="0" destOrd="0" presId="urn:microsoft.com/office/officeart/2005/8/layout/hierarchy4"/>
    <dgm:cxn modelId="{3F19EB1C-C010-4380-83B7-FC2649233B3B}" type="presParOf" srcId="{1BE1EAC5-B51F-406C-A741-DEDF623CF853}" destId="{D86480AC-458A-4188-8689-9D09E39F58E6}" srcOrd="1" destOrd="0" presId="urn:microsoft.com/office/officeart/2005/8/layout/hierarchy4"/>
    <dgm:cxn modelId="{F9BDD0DB-0C99-400D-96CD-DA3FD64CC3F2}" type="presParOf" srcId="{66F872B4-A70C-47FB-AB75-E9184418E3A2}" destId="{A3F35A0D-4D18-4194-A3EF-CDA5B7CF498D}" srcOrd="3" destOrd="0" presId="urn:microsoft.com/office/officeart/2005/8/layout/hierarchy4"/>
    <dgm:cxn modelId="{4685DE27-9DE4-4DB0-8F4F-A3B47AAB097F}" type="presParOf" srcId="{66F872B4-A70C-47FB-AB75-E9184418E3A2}" destId="{C09F19A0-B439-4BC5-9276-ED2D5162EC91}" srcOrd="4" destOrd="0" presId="urn:microsoft.com/office/officeart/2005/8/layout/hierarchy4"/>
    <dgm:cxn modelId="{AB76A06A-83EB-47C2-AD9D-58DAD2C5B191}" type="presParOf" srcId="{C09F19A0-B439-4BC5-9276-ED2D5162EC91}" destId="{2E9336B0-1594-4598-9AE8-4560BFE51010}" srcOrd="0" destOrd="0" presId="urn:microsoft.com/office/officeart/2005/8/layout/hierarchy4"/>
    <dgm:cxn modelId="{1005945C-C0F2-4A37-B4D4-22397AB93153}" type="presParOf" srcId="{C09F19A0-B439-4BC5-9276-ED2D5162EC91}" destId="{1F1F7FF2-DBA5-4272-A494-C0CA72076332}" srcOrd="1" destOrd="0" presId="urn:microsoft.com/office/officeart/2005/8/layout/hierarchy4"/>
    <dgm:cxn modelId="{B4F701C8-ADE3-4D32-AAAD-F508682C633F}" type="presParOf" srcId="{C09F19A0-B439-4BC5-9276-ED2D5162EC91}" destId="{7B9DB2BB-3D85-4410-A385-407FB571D600}" srcOrd="2" destOrd="0" presId="urn:microsoft.com/office/officeart/2005/8/layout/hierarchy4"/>
    <dgm:cxn modelId="{4958E293-D30C-4CA8-A70E-FD99A87C6BEB}" type="presParOf" srcId="{7B9DB2BB-3D85-4410-A385-407FB571D600}" destId="{A813690E-4848-4689-B467-1F04D25975D3}" srcOrd="0" destOrd="0" presId="urn:microsoft.com/office/officeart/2005/8/layout/hierarchy4"/>
    <dgm:cxn modelId="{EA89BA02-D5E0-4002-96AF-3EA2CD3EEAB3}" type="presParOf" srcId="{A813690E-4848-4689-B467-1F04D25975D3}" destId="{ED95E861-1244-4026-9D85-A064B788C797}" srcOrd="0" destOrd="0" presId="urn:microsoft.com/office/officeart/2005/8/layout/hierarchy4"/>
    <dgm:cxn modelId="{89FAF5AA-3DA6-45D9-90FC-2247E3C1C880}" type="presParOf" srcId="{A813690E-4848-4689-B467-1F04D25975D3}" destId="{36BDD25C-6D4F-4D9F-B2D7-E23CAED184AD}" srcOrd="1" destOrd="0" presId="urn:microsoft.com/office/officeart/2005/8/layout/hierarchy4"/>
    <dgm:cxn modelId="{834D4394-D858-42F5-9431-586BF11859DC}" type="presParOf" srcId="{7B9DB2BB-3D85-4410-A385-407FB571D600}" destId="{E5D3B6A6-5094-4A84-810A-439EB4E99F0E}" srcOrd="1" destOrd="0" presId="urn:microsoft.com/office/officeart/2005/8/layout/hierarchy4"/>
    <dgm:cxn modelId="{D25232AA-EFA5-4B28-906E-D312C3F2D2EA}" type="presParOf" srcId="{7B9DB2BB-3D85-4410-A385-407FB571D600}" destId="{1794D45E-F316-49B2-A6CE-14856D910626}" srcOrd="2" destOrd="0" presId="urn:microsoft.com/office/officeart/2005/8/layout/hierarchy4"/>
    <dgm:cxn modelId="{B054AAB7-A5DB-4410-AF3A-3D0F84330EB1}" type="presParOf" srcId="{1794D45E-F316-49B2-A6CE-14856D910626}" destId="{E7736771-7AEF-4F43-B515-BC3A25BEEE38}" srcOrd="0" destOrd="0" presId="urn:microsoft.com/office/officeart/2005/8/layout/hierarchy4"/>
    <dgm:cxn modelId="{A45C7A7C-35E2-4FAD-85C2-7AE974FF9C2A}" type="presParOf" srcId="{1794D45E-F316-49B2-A6CE-14856D910626}" destId="{5CDD1145-1754-49DC-A8ED-FD59F474B81D}" srcOrd="1" destOrd="0" presId="urn:microsoft.com/office/officeart/2005/8/layout/hierarchy4"/>
    <dgm:cxn modelId="{F48369D2-06D7-4FEB-867C-CCCAEA6078F4}" type="presParOf" srcId="{66F872B4-A70C-47FB-AB75-E9184418E3A2}" destId="{99115F89-0D86-40A0-9E6B-D2F23CEC7CFB}" srcOrd="5" destOrd="0" presId="urn:microsoft.com/office/officeart/2005/8/layout/hierarchy4"/>
    <dgm:cxn modelId="{CD1862CE-360E-413B-B064-12446D920A70}" type="presParOf" srcId="{66F872B4-A70C-47FB-AB75-E9184418E3A2}" destId="{26972CE1-9E8E-447E-BB24-AF96FA03A149}" srcOrd="6" destOrd="0" presId="urn:microsoft.com/office/officeart/2005/8/layout/hierarchy4"/>
    <dgm:cxn modelId="{C16F7722-2F20-4293-975C-09E468B1C388}" type="presParOf" srcId="{26972CE1-9E8E-447E-BB24-AF96FA03A149}" destId="{CE9B70A1-2F7D-47CC-87D5-309344F5A986}" srcOrd="0" destOrd="0" presId="urn:microsoft.com/office/officeart/2005/8/layout/hierarchy4"/>
    <dgm:cxn modelId="{DE9A4220-834B-4241-9A1C-F4ECE7591C1B}" type="presParOf" srcId="{26972CE1-9E8E-447E-BB24-AF96FA03A149}" destId="{DD9D5476-E109-4B68-ADF8-C9B9559217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715A2-00C7-42B0-8154-4EDADF3B25E0}">
      <dsp:nvSpPr>
        <dsp:cNvPr id="0" name=""/>
        <dsp:cNvSpPr/>
      </dsp:nvSpPr>
      <dsp:spPr>
        <a:xfrm>
          <a:off x="0" y="0"/>
          <a:ext cx="9531989" cy="8354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校园闲置物品交易平台</a:t>
          </a:r>
        </a:p>
      </dsp:txBody>
      <dsp:txXfrm>
        <a:off x="24468" y="24468"/>
        <a:ext cx="9483053" cy="786480"/>
      </dsp:txXfrm>
    </dsp:sp>
    <dsp:sp modelId="{EBB36FF7-2F8D-46A1-849B-AD99862898F7}">
      <dsp:nvSpPr>
        <dsp:cNvPr id="0" name=""/>
        <dsp:cNvSpPr/>
      </dsp:nvSpPr>
      <dsp:spPr>
        <a:xfrm>
          <a:off x="10436" y="930829"/>
          <a:ext cx="6914546" cy="835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前台模块</a:t>
          </a:r>
        </a:p>
      </dsp:txBody>
      <dsp:txXfrm>
        <a:off x="34904" y="955297"/>
        <a:ext cx="6865610" cy="786480"/>
      </dsp:txXfrm>
    </dsp:sp>
    <dsp:sp modelId="{402B1ED7-E7EF-4359-9AA4-CEE1C5C5EAE7}">
      <dsp:nvSpPr>
        <dsp:cNvPr id="0" name=""/>
        <dsp:cNvSpPr/>
      </dsp:nvSpPr>
      <dsp:spPr>
        <a:xfrm>
          <a:off x="37448" y="1861271"/>
          <a:ext cx="1264340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平台</a:t>
          </a:r>
          <a:endParaRPr lang="en-US" altLang="zh-CN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首页</a:t>
          </a:r>
        </a:p>
      </dsp:txBody>
      <dsp:txXfrm>
        <a:off x="61916" y="1885739"/>
        <a:ext cx="1215404" cy="786480"/>
      </dsp:txXfrm>
    </dsp:sp>
    <dsp:sp modelId="{A3D495E0-74E7-4DA7-8BA0-AFAC2790172A}">
      <dsp:nvSpPr>
        <dsp:cNvPr id="0" name=""/>
        <dsp:cNvSpPr/>
      </dsp:nvSpPr>
      <dsp:spPr>
        <a:xfrm>
          <a:off x="58447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商品搜索</a:t>
          </a:r>
        </a:p>
      </dsp:txBody>
      <dsp:txXfrm>
        <a:off x="67281" y="2800548"/>
        <a:ext cx="283937" cy="1878611"/>
      </dsp:txXfrm>
    </dsp:sp>
    <dsp:sp modelId="{BD4C6001-624F-44C0-9B9E-CC8840D1EE13}">
      <dsp:nvSpPr>
        <dsp:cNvPr id="0" name=""/>
        <dsp:cNvSpPr/>
      </dsp:nvSpPr>
      <dsp:spPr>
        <a:xfrm>
          <a:off x="365360" y="2791714"/>
          <a:ext cx="301605" cy="19012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公告展示</a:t>
          </a:r>
        </a:p>
      </dsp:txBody>
      <dsp:txXfrm>
        <a:off x="374194" y="2800548"/>
        <a:ext cx="283937" cy="1883615"/>
      </dsp:txXfrm>
    </dsp:sp>
    <dsp:sp modelId="{BEA346EE-FB4E-4A8A-865B-3A072069AA3D}">
      <dsp:nvSpPr>
        <dsp:cNvPr id="0" name=""/>
        <dsp:cNvSpPr/>
      </dsp:nvSpPr>
      <dsp:spPr>
        <a:xfrm>
          <a:off x="672272" y="2791714"/>
          <a:ext cx="301605" cy="19012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猜你喜欢</a:t>
          </a:r>
        </a:p>
      </dsp:txBody>
      <dsp:txXfrm>
        <a:off x="681106" y="2800548"/>
        <a:ext cx="283937" cy="1883615"/>
      </dsp:txXfrm>
    </dsp:sp>
    <dsp:sp modelId="{E345C734-5746-465A-AB40-C64166211872}">
      <dsp:nvSpPr>
        <dsp:cNvPr id="0" name=""/>
        <dsp:cNvSpPr/>
      </dsp:nvSpPr>
      <dsp:spPr>
        <a:xfrm>
          <a:off x="979184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分类展示</a:t>
          </a:r>
        </a:p>
      </dsp:txBody>
      <dsp:txXfrm>
        <a:off x="988018" y="2800548"/>
        <a:ext cx="283937" cy="1878611"/>
      </dsp:txXfrm>
    </dsp:sp>
    <dsp:sp modelId="{72C2D97C-4033-4C24-A6AE-30459CEAB4DC}">
      <dsp:nvSpPr>
        <dsp:cNvPr id="0" name=""/>
        <dsp:cNvSpPr/>
      </dsp:nvSpPr>
      <dsp:spPr>
        <a:xfrm>
          <a:off x="1314694" y="1861271"/>
          <a:ext cx="628896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注册</a:t>
          </a:r>
          <a:endParaRPr lang="en-US" altLang="zh-CN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认证</a:t>
          </a:r>
        </a:p>
      </dsp:txBody>
      <dsp:txXfrm>
        <a:off x="1333114" y="1879691"/>
        <a:ext cx="592056" cy="798576"/>
      </dsp:txXfrm>
    </dsp:sp>
    <dsp:sp modelId="{06114977-0A79-4AF4-9442-B15B87EE6231}">
      <dsp:nvSpPr>
        <dsp:cNvPr id="0" name=""/>
        <dsp:cNvSpPr/>
      </dsp:nvSpPr>
      <dsp:spPr>
        <a:xfrm>
          <a:off x="1324883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用户注册</a:t>
          </a:r>
        </a:p>
      </dsp:txBody>
      <dsp:txXfrm>
        <a:off x="1333717" y="2800548"/>
        <a:ext cx="283937" cy="1878611"/>
      </dsp:txXfrm>
    </dsp:sp>
    <dsp:sp modelId="{BCA6AE05-041A-4518-B5BF-37578F98AF3C}">
      <dsp:nvSpPr>
        <dsp:cNvPr id="0" name=""/>
        <dsp:cNvSpPr/>
      </dsp:nvSpPr>
      <dsp:spPr>
        <a:xfrm>
          <a:off x="1631795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邮箱认证</a:t>
          </a:r>
        </a:p>
      </dsp:txBody>
      <dsp:txXfrm>
        <a:off x="1640629" y="2800548"/>
        <a:ext cx="283937" cy="1878611"/>
      </dsp:txXfrm>
    </dsp:sp>
    <dsp:sp modelId="{20BF5A17-42E7-436A-86A4-AF8B4CF2321C}">
      <dsp:nvSpPr>
        <dsp:cNvPr id="0" name=""/>
        <dsp:cNvSpPr/>
      </dsp:nvSpPr>
      <dsp:spPr>
        <a:xfrm>
          <a:off x="1956495" y="1861271"/>
          <a:ext cx="946596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商品</a:t>
          </a:r>
          <a:endParaRPr lang="en-US" altLang="zh-CN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详情</a:t>
          </a:r>
        </a:p>
      </dsp:txBody>
      <dsp:txXfrm>
        <a:off x="1980963" y="1885739"/>
        <a:ext cx="897660" cy="786480"/>
      </dsp:txXfrm>
    </dsp:sp>
    <dsp:sp modelId="{AA1CD0A7-B4C8-4699-9189-E1AAD642D1B9}">
      <dsp:nvSpPr>
        <dsp:cNvPr id="0" name=""/>
        <dsp:cNvSpPr/>
      </dsp:nvSpPr>
      <dsp:spPr>
        <a:xfrm>
          <a:off x="1972078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商品收藏</a:t>
          </a:r>
        </a:p>
      </dsp:txBody>
      <dsp:txXfrm>
        <a:off x="1980912" y="2800548"/>
        <a:ext cx="283937" cy="1878611"/>
      </dsp:txXfrm>
    </dsp:sp>
    <dsp:sp modelId="{4E196D24-7101-4A8C-8A59-68CFFB45340C}">
      <dsp:nvSpPr>
        <dsp:cNvPr id="0" name=""/>
        <dsp:cNvSpPr/>
      </dsp:nvSpPr>
      <dsp:spPr>
        <a:xfrm>
          <a:off x="2278990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商品留言</a:t>
          </a:r>
        </a:p>
      </dsp:txBody>
      <dsp:txXfrm>
        <a:off x="2287824" y="2800548"/>
        <a:ext cx="283937" cy="1878611"/>
      </dsp:txXfrm>
    </dsp:sp>
    <dsp:sp modelId="{2003B783-856F-4A91-A23D-AAEB8D4F916B}">
      <dsp:nvSpPr>
        <dsp:cNvPr id="0" name=""/>
        <dsp:cNvSpPr/>
      </dsp:nvSpPr>
      <dsp:spPr>
        <a:xfrm>
          <a:off x="2585903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商品支付</a:t>
          </a:r>
        </a:p>
      </dsp:txBody>
      <dsp:txXfrm>
        <a:off x="2594737" y="2800548"/>
        <a:ext cx="283937" cy="1878611"/>
      </dsp:txXfrm>
    </dsp:sp>
    <dsp:sp modelId="{8F633FA3-7B29-46DD-8F3A-F050A95F62B1}">
      <dsp:nvSpPr>
        <dsp:cNvPr id="0" name=""/>
        <dsp:cNvSpPr/>
      </dsp:nvSpPr>
      <dsp:spPr>
        <a:xfrm>
          <a:off x="2915996" y="1861271"/>
          <a:ext cx="946583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个人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</a:t>
          </a:r>
        </a:p>
      </dsp:txBody>
      <dsp:txXfrm>
        <a:off x="2940464" y="1885739"/>
        <a:ext cx="897647" cy="786480"/>
      </dsp:txXfrm>
    </dsp:sp>
    <dsp:sp modelId="{15E9B4A5-3837-4050-BD7A-5A46B120B6C4}">
      <dsp:nvSpPr>
        <dsp:cNvPr id="0" name=""/>
        <dsp:cNvSpPr/>
      </dsp:nvSpPr>
      <dsp:spPr>
        <a:xfrm>
          <a:off x="2931573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信息管理</a:t>
          </a:r>
        </a:p>
      </dsp:txBody>
      <dsp:txXfrm>
        <a:off x="2940407" y="2800548"/>
        <a:ext cx="283937" cy="1878611"/>
      </dsp:txXfrm>
    </dsp:sp>
    <dsp:sp modelId="{BF6811C5-8717-400F-A0A1-0DBA634F9483}">
      <dsp:nvSpPr>
        <dsp:cNvPr id="0" name=""/>
        <dsp:cNvSpPr/>
      </dsp:nvSpPr>
      <dsp:spPr>
        <a:xfrm>
          <a:off x="3238485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邮箱管理</a:t>
          </a:r>
        </a:p>
      </dsp:txBody>
      <dsp:txXfrm>
        <a:off x="3247319" y="2800548"/>
        <a:ext cx="283937" cy="1878611"/>
      </dsp:txXfrm>
    </dsp:sp>
    <dsp:sp modelId="{43D61A03-16DD-4CB0-93EB-238411C55470}">
      <dsp:nvSpPr>
        <dsp:cNvPr id="0" name=""/>
        <dsp:cNvSpPr/>
      </dsp:nvSpPr>
      <dsp:spPr>
        <a:xfrm>
          <a:off x="3545398" y="2791714"/>
          <a:ext cx="301605" cy="1896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地址管理</a:t>
          </a:r>
        </a:p>
      </dsp:txBody>
      <dsp:txXfrm>
        <a:off x="3554232" y="2800548"/>
        <a:ext cx="283937" cy="1878611"/>
      </dsp:txXfrm>
    </dsp:sp>
    <dsp:sp modelId="{E9DC36D0-4F95-40C1-B75C-BD07F81F91A0}">
      <dsp:nvSpPr>
        <dsp:cNvPr id="0" name=""/>
        <dsp:cNvSpPr/>
      </dsp:nvSpPr>
      <dsp:spPr>
        <a:xfrm>
          <a:off x="3875484" y="1861271"/>
          <a:ext cx="641390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我的收藏</a:t>
          </a:r>
        </a:p>
      </dsp:txBody>
      <dsp:txXfrm>
        <a:off x="3894270" y="1880057"/>
        <a:ext cx="603818" cy="797844"/>
      </dsp:txXfrm>
    </dsp:sp>
    <dsp:sp modelId="{D3643E07-0350-44EF-83F9-76EACECEBE58}">
      <dsp:nvSpPr>
        <dsp:cNvPr id="0" name=""/>
        <dsp:cNvSpPr/>
      </dsp:nvSpPr>
      <dsp:spPr>
        <a:xfrm>
          <a:off x="3885857" y="2791714"/>
          <a:ext cx="316595" cy="18974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取消收藏</a:t>
          </a:r>
        </a:p>
      </dsp:txBody>
      <dsp:txXfrm>
        <a:off x="3895130" y="2800987"/>
        <a:ext cx="298049" cy="1878919"/>
      </dsp:txXfrm>
    </dsp:sp>
    <dsp:sp modelId="{AB78347A-1A38-449C-88FB-008FC8C29E6C}">
      <dsp:nvSpPr>
        <dsp:cNvPr id="0" name=""/>
        <dsp:cNvSpPr/>
      </dsp:nvSpPr>
      <dsp:spPr>
        <a:xfrm>
          <a:off x="4207759" y="2791714"/>
          <a:ext cx="298743" cy="189285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批量购买</a:t>
          </a:r>
        </a:p>
      </dsp:txBody>
      <dsp:txXfrm>
        <a:off x="4216509" y="2800464"/>
        <a:ext cx="281243" cy="1875353"/>
      </dsp:txXfrm>
    </dsp:sp>
    <dsp:sp modelId="{CB502853-DDF0-4844-B016-E507CD4C365D}">
      <dsp:nvSpPr>
        <dsp:cNvPr id="0" name=""/>
        <dsp:cNvSpPr/>
      </dsp:nvSpPr>
      <dsp:spPr>
        <a:xfrm>
          <a:off x="4529779" y="1861271"/>
          <a:ext cx="1222543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我的商品</a:t>
          </a:r>
        </a:p>
      </dsp:txBody>
      <dsp:txXfrm>
        <a:off x="4554247" y="1885739"/>
        <a:ext cx="1173607" cy="786480"/>
      </dsp:txXfrm>
    </dsp:sp>
    <dsp:sp modelId="{FE63B7E2-5546-4C97-964E-96013CD49825}">
      <dsp:nvSpPr>
        <dsp:cNvPr id="0" name=""/>
        <dsp:cNvSpPr/>
      </dsp:nvSpPr>
      <dsp:spPr>
        <a:xfrm>
          <a:off x="4550089" y="2791714"/>
          <a:ext cx="278819" cy="18914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发布商品</a:t>
          </a:r>
        </a:p>
      </dsp:txBody>
      <dsp:txXfrm>
        <a:off x="4558255" y="2799880"/>
        <a:ext cx="262487" cy="1875109"/>
      </dsp:txXfrm>
    </dsp:sp>
    <dsp:sp modelId="{4C8964BC-2788-4013-824E-90465A978D56}">
      <dsp:nvSpPr>
        <dsp:cNvPr id="0" name=""/>
        <dsp:cNvSpPr/>
      </dsp:nvSpPr>
      <dsp:spPr>
        <a:xfrm>
          <a:off x="4834215" y="2791714"/>
          <a:ext cx="288952" cy="18982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修改商品</a:t>
          </a:r>
        </a:p>
      </dsp:txBody>
      <dsp:txXfrm>
        <a:off x="4842678" y="2800177"/>
        <a:ext cx="272026" cy="1881332"/>
      </dsp:txXfrm>
    </dsp:sp>
    <dsp:sp modelId="{FEC9D02F-0699-4237-B4E9-084741B8AF09}">
      <dsp:nvSpPr>
        <dsp:cNvPr id="0" name=""/>
        <dsp:cNvSpPr/>
      </dsp:nvSpPr>
      <dsp:spPr>
        <a:xfrm>
          <a:off x="5128475" y="2791714"/>
          <a:ext cx="287040" cy="18997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删除商品</a:t>
          </a:r>
        </a:p>
      </dsp:txBody>
      <dsp:txXfrm>
        <a:off x="5136882" y="2800121"/>
        <a:ext cx="270226" cy="1882932"/>
      </dsp:txXfrm>
    </dsp:sp>
    <dsp:sp modelId="{6683ED1B-AEAD-4AFC-BD3E-C64B10446427}">
      <dsp:nvSpPr>
        <dsp:cNvPr id="0" name=""/>
        <dsp:cNvSpPr/>
      </dsp:nvSpPr>
      <dsp:spPr>
        <a:xfrm>
          <a:off x="5420823" y="2791714"/>
          <a:ext cx="311190" cy="18997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刷新商品</a:t>
          </a:r>
        </a:p>
      </dsp:txBody>
      <dsp:txXfrm>
        <a:off x="5429937" y="2800828"/>
        <a:ext cx="292962" cy="1881518"/>
      </dsp:txXfrm>
    </dsp:sp>
    <dsp:sp modelId="{855FE0C6-4076-4368-B758-582E0F3BAA0E}">
      <dsp:nvSpPr>
        <dsp:cNvPr id="0" name=""/>
        <dsp:cNvSpPr/>
      </dsp:nvSpPr>
      <dsp:spPr>
        <a:xfrm>
          <a:off x="5765228" y="1861271"/>
          <a:ext cx="1132741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我的订单</a:t>
          </a:r>
        </a:p>
      </dsp:txBody>
      <dsp:txXfrm>
        <a:off x="5789696" y="1885739"/>
        <a:ext cx="1083805" cy="786480"/>
      </dsp:txXfrm>
    </dsp:sp>
    <dsp:sp modelId="{2F520F8A-DA28-4B68-AC83-3B4E3CA071B3}">
      <dsp:nvSpPr>
        <dsp:cNvPr id="0" name=""/>
        <dsp:cNvSpPr/>
      </dsp:nvSpPr>
      <dsp:spPr>
        <a:xfrm>
          <a:off x="5784146" y="2791714"/>
          <a:ext cx="240454" cy="1896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订单查询</a:t>
          </a:r>
        </a:p>
      </dsp:txBody>
      <dsp:txXfrm>
        <a:off x="5791189" y="2798757"/>
        <a:ext cx="226368" cy="1882627"/>
      </dsp:txXfrm>
    </dsp:sp>
    <dsp:sp modelId="{7FB6EBE1-009C-4B8C-859A-9FB422ABCE32}">
      <dsp:nvSpPr>
        <dsp:cNvPr id="0" name=""/>
        <dsp:cNvSpPr/>
      </dsp:nvSpPr>
      <dsp:spPr>
        <a:xfrm>
          <a:off x="6029908" y="2791714"/>
          <a:ext cx="302262" cy="18892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重新支付</a:t>
          </a:r>
        </a:p>
      </dsp:txBody>
      <dsp:txXfrm>
        <a:off x="6038761" y="2800567"/>
        <a:ext cx="284556" cy="1871522"/>
      </dsp:txXfrm>
    </dsp:sp>
    <dsp:sp modelId="{9C2ADAE5-15D0-4C8C-9F4B-59DE297A1BFC}">
      <dsp:nvSpPr>
        <dsp:cNvPr id="0" name=""/>
        <dsp:cNvSpPr/>
      </dsp:nvSpPr>
      <dsp:spPr>
        <a:xfrm>
          <a:off x="6337478" y="2791714"/>
          <a:ext cx="240843" cy="18940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确认发货</a:t>
          </a:r>
        </a:p>
      </dsp:txBody>
      <dsp:txXfrm>
        <a:off x="6344532" y="2798768"/>
        <a:ext cx="226735" cy="1879915"/>
      </dsp:txXfrm>
    </dsp:sp>
    <dsp:sp modelId="{C579FB21-7545-4662-878D-4A208F5E5A33}">
      <dsp:nvSpPr>
        <dsp:cNvPr id="0" name=""/>
        <dsp:cNvSpPr/>
      </dsp:nvSpPr>
      <dsp:spPr>
        <a:xfrm>
          <a:off x="6583629" y="2791714"/>
          <a:ext cx="295422" cy="18960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确认收货</a:t>
          </a:r>
        </a:p>
      </dsp:txBody>
      <dsp:txXfrm>
        <a:off x="6592282" y="2800367"/>
        <a:ext cx="278116" cy="1878772"/>
      </dsp:txXfrm>
    </dsp:sp>
    <dsp:sp modelId="{B77A0410-B70F-484D-B4FB-0DBA709F513B}">
      <dsp:nvSpPr>
        <dsp:cNvPr id="0" name=""/>
        <dsp:cNvSpPr/>
      </dsp:nvSpPr>
      <dsp:spPr>
        <a:xfrm>
          <a:off x="6949899" y="930829"/>
          <a:ext cx="2573918" cy="835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后台模块</a:t>
          </a:r>
        </a:p>
      </dsp:txBody>
      <dsp:txXfrm>
        <a:off x="6974367" y="955297"/>
        <a:ext cx="2524982" cy="786480"/>
      </dsp:txXfrm>
    </dsp:sp>
    <dsp:sp modelId="{068FACAE-43E2-431D-8D82-F099B27723E3}">
      <dsp:nvSpPr>
        <dsp:cNvPr id="0" name=""/>
        <dsp:cNvSpPr/>
      </dsp:nvSpPr>
      <dsp:spPr>
        <a:xfrm>
          <a:off x="6959995" y="1861271"/>
          <a:ext cx="946331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公告</a:t>
          </a:r>
          <a:endParaRPr lang="en-US" altLang="zh-CN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管理</a:t>
          </a:r>
        </a:p>
      </dsp:txBody>
      <dsp:txXfrm>
        <a:off x="6984463" y="1885739"/>
        <a:ext cx="897395" cy="786480"/>
      </dsp:txXfrm>
    </dsp:sp>
    <dsp:sp modelId="{E1E48DDE-C767-459D-B525-F68FE5922D64}">
      <dsp:nvSpPr>
        <dsp:cNvPr id="0" name=""/>
        <dsp:cNvSpPr/>
      </dsp:nvSpPr>
      <dsp:spPr>
        <a:xfrm>
          <a:off x="6975446" y="2791714"/>
          <a:ext cx="301605" cy="19003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新增公告</a:t>
          </a:r>
        </a:p>
      </dsp:txBody>
      <dsp:txXfrm>
        <a:off x="6984280" y="2800548"/>
        <a:ext cx="283937" cy="1882729"/>
      </dsp:txXfrm>
    </dsp:sp>
    <dsp:sp modelId="{5FC43DC1-40F7-4C0C-A9F7-2B40F9127B32}">
      <dsp:nvSpPr>
        <dsp:cNvPr id="0" name=""/>
        <dsp:cNvSpPr/>
      </dsp:nvSpPr>
      <dsp:spPr>
        <a:xfrm>
          <a:off x="7282358" y="2791714"/>
          <a:ext cx="301605" cy="19018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删除公告</a:t>
          </a:r>
        </a:p>
      </dsp:txBody>
      <dsp:txXfrm>
        <a:off x="7291192" y="2800548"/>
        <a:ext cx="283937" cy="1884149"/>
      </dsp:txXfrm>
    </dsp:sp>
    <dsp:sp modelId="{8907B0E0-A331-4FF8-BE58-899DA8ADB2EC}">
      <dsp:nvSpPr>
        <dsp:cNvPr id="0" name=""/>
        <dsp:cNvSpPr/>
      </dsp:nvSpPr>
      <dsp:spPr>
        <a:xfrm>
          <a:off x="7589270" y="2791714"/>
          <a:ext cx="301605" cy="18965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查询公告</a:t>
          </a:r>
        </a:p>
      </dsp:txBody>
      <dsp:txXfrm>
        <a:off x="7598104" y="2800548"/>
        <a:ext cx="283937" cy="1878920"/>
      </dsp:txXfrm>
    </dsp:sp>
    <dsp:sp modelId="{39729C7F-DE90-4599-98EB-95576DCB16D2}">
      <dsp:nvSpPr>
        <dsp:cNvPr id="0" name=""/>
        <dsp:cNvSpPr/>
      </dsp:nvSpPr>
      <dsp:spPr>
        <a:xfrm>
          <a:off x="7919231" y="1861271"/>
          <a:ext cx="628751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用户</a:t>
          </a:r>
          <a:endParaRPr lang="en-US" altLang="zh-CN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管理</a:t>
          </a:r>
        </a:p>
      </dsp:txBody>
      <dsp:txXfrm>
        <a:off x="7937646" y="1879686"/>
        <a:ext cx="591921" cy="798586"/>
      </dsp:txXfrm>
    </dsp:sp>
    <dsp:sp modelId="{FCAFDDD9-58B4-496A-92EC-83A0254449A0}">
      <dsp:nvSpPr>
        <dsp:cNvPr id="0" name=""/>
        <dsp:cNvSpPr/>
      </dsp:nvSpPr>
      <dsp:spPr>
        <a:xfrm>
          <a:off x="7929348" y="2791714"/>
          <a:ext cx="301605" cy="1898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用户查询</a:t>
          </a:r>
        </a:p>
      </dsp:txBody>
      <dsp:txXfrm>
        <a:off x="7938182" y="2800548"/>
        <a:ext cx="283937" cy="1880490"/>
      </dsp:txXfrm>
    </dsp:sp>
    <dsp:sp modelId="{857274F9-F3EA-412C-9F30-E851C9E8CFEC}">
      <dsp:nvSpPr>
        <dsp:cNvPr id="0" name=""/>
        <dsp:cNvSpPr/>
      </dsp:nvSpPr>
      <dsp:spPr>
        <a:xfrm>
          <a:off x="8236261" y="2791714"/>
          <a:ext cx="301605" cy="18971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用户冻结</a:t>
          </a:r>
        </a:p>
      </dsp:txBody>
      <dsp:txXfrm>
        <a:off x="8245095" y="2800548"/>
        <a:ext cx="283937" cy="1879479"/>
      </dsp:txXfrm>
    </dsp:sp>
    <dsp:sp modelId="{2E9336B0-1594-4598-9AE8-4560BFE51010}">
      <dsp:nvSpPr>
        <dsp:cNvPr id="0" name=""/>
        <dsp:cNvSpPr/>
      </dsp:nvSpPr>
      <dsp:spPr>
        <a:xfrm>
          <a:off x="8560887" y="1861271"/>
          <a:ext cx="628745" cy="835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商品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管理</a:t>
          </a:r>
        </a:p>
      </dsp:txBody>
      <dsp:txXfrm>
        <a:off x="8579302" y="1879686"/>
        <a:ext cx="591915" cy="798586"/>
      </dsp:txXfrm>
    </dsp:sp>
    <dsp:sp modelId="{ED95E861-1244-4026-9D85-A064B788C797}">
      <dsp:nvSpPr>
        <dsp:cNvPr id="0" name=""/>
        <dsp:cNvSpPr/>
      </dsp:nvSpPr>
      <dsp:spPr>
        <a:xfrm>
          <a:off x="8571001" y="2791714"/>
          <a:ext cx="301605" cy="18916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商品查询</a:t>
          </a:r>
        </a:p>
      </dsp:txBody>
      <dsp:txXfrm>
        <a:off x="8579835" y="2800548"/>
        <a:ext cx="283937" cy="1873966"/>
      </dsp:txXfrm>
    </dsp:sp>
    <dsp:sp modelId="{E7736771-7AEF-4F43-B515-BC3A25BEEE38}">
      <dsp:nvSpPr>
        <dsp:cNvPr id="0" name=""/>
        <dsp:cNvSpPr/>
      </dsp:nvSpPr>
      <dsp:spPr>
        <a:xfrm>
          <a:off x="8877914" y="2791714"/>
          <a:ext cx="301605" cy="18906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商品下架</a:t>
          </a:r>
        </a:p>
      </dsp:txBody>
      <dsp:txXfrm>
        <a:off x="8886748" y="2800548"/>
        <a:ext cx="283937" cy="1873013"/>
      </dsp:txXfrm>
    </dsp:sp>
    <dsp:sp modelId="{CE9B70A1-2F7D-47CC-87D5-309344F5A986}">
      <dsp:nvSpPr>
        <dsp:cNvPr id="0" name=""/>
        <dsp:cNvSpPr/>
      </dsp:nvSpPr>
      <dsp:spPr>
        <a:xfrm>
          <a:off x="9202538" y="1861271"/>
          <a:ext cx="311184" cy="28223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订</a:t>
          </a:r>
          <a:endParaRPr lang="en-US" altLang="zh-CN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单</a:t>
          </a:r>
          <a:endParaRPr lang="en-US" altLang="zh-CN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查</a:t>
          </a:r>
          <a:endParaRPr lang="en-US" altLang="zh-CN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询</a:t>
          </a:r>
        </a:p>
      </dsp:txBody>
      <dsp:txXfrm>
        <a:off x="9211652" y="1870385"/>
        <a:ext cx="292956" cy="2804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istrator\Desktop\Lovestoned%20-%20Bye%20Bye%20Bye.mp3" TargetMode="External"/><Relationship Id="rId1" Type="http://schemas.microsoft.com/office/2007/relationships/media" Target="file:///C:\Users\Administrator\Desktop\Lovestoned%20-%20Bye%20Bye%20Bye.mp3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4"/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4445" y="1383625"/>
            <a:ext cx="587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年毕业生答辩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32530" y="2306955"/>
            <a:ext cx="8459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校园闲置物品交易平台</a:t>
            </a:r>
          </a:p>
        </p:txBody>
      </p:sp>
      <p:pic>
        <p:nvPicPr>
          <p:cNvPr id="8" name="Lovestoned - Bye Bye Bye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85670" y="-828675"/>
            <a:ext cx="619125" cy="6191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99355" y="3792815"/>
            <a:ext cx="3958135" cy="1422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湖南工程学院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理学院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信息与计算科学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--1402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班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指导老师：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   答辩人：蒋少能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课题现状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1576EE-9744-4DFB-85CE-60F065FC3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981075"/>
            <a:ext cx="10153650" cy="47053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AB5323D-9776-41F4-91DF-66F5FF413A4E}"/>
              </a:ext>
            </a:extLst>
          </p:cNvPr>
          <p:cNvSpPr/>
          <p:nvPr/>
        </p:nvSpPr>
        <p:spPr>
          <a:xfrm>
            <a:off x="4490432" y="5790347"/>
            <a:ext cx="3839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闲鱼交易平台用户分布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数据来源：易观千帆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48C529-CC4E-4A7A-AE23-368CF5B57302}"/>
              </a:ext>
            </a:extLst>
          </p:cNvPr>
          <p:cNvSpPr/>
          <p:nvPr/>
        </p:nvSpPr>
        <p:spPr>
          <a:xfrm>
            <a:off x="1114697" y="60673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分析结果：人口密集的地域用户量更大</a:t>
            </a:r>
          </a:p>
        </p:txBody>
      </p:sp>
    </p:spTree>
    <p:extLst>
      <p:ext uri="{BB962C8B-B14F-4D97-AF65-F5344CB8AC3E}">
        <p14:creationId xmlns:p14="http://schemas.microsoft.com/office/powerpoint/2010/main" val="28771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03433" y="405511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研究方法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The research methods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研究方法</a:t>
            </a:r>
          </a:p>
        </p:txBody>
      </p:sp>
      <p:sp>
        <p:nvSpPr>
          <p:cNvPr id="4" name="Freeform 62"/>
          <p:cNvSpPr/>
          <p:nvPr/>
        </p:nvSpPr>
        <p:spPr bwMode="auto">
          <a:xfrm>
            <a:off x="6157595" y="1800225"/>
            <a:ext cx="1553210" cy="1553210"/>
          </a:xfrm>
          <a:custGeom>
            <a:avLst/>
            <a:gdLst>
              <a:gd name="T0" fmla="*/ 0 w 54"/>
              <a:gd name="T1" fmla="*/ 16 h 54"/>
              <a:gd name="T2" fmla="*/ 38 w 54"/>
              <a:gd name="T3" fmla="*/ 54 h 54"/>
              <a:gd name="T4" fmla="*/ 54 w 54"/>
              <a:gd name="T5" fmla="*/ 54 h 54"/>
              <a:gd name="T6" fmla="*/ 41 w 54"/>
              <a:gd name="T7" fmla="*/ 20 h 54"/>
              <a:gd name="T8" fmla="*/ 44 w 54"/>
              <a:gd name="T9" fmla="*/ 11 h 54"/>
              <a:gd name="T10" fmla="*/ 35 w 54"/>
              <a:gd name="T11" fmla="*/ 14 h 54"/>
              <a:gd name="T12" fmla="*/ 0 w 54"/>
              <a:gd name="T13" fmla="*/ 0 h 54"/>
              <a:gd name="T14" fmla="*/ 0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0" y="16"/>
                </a:moveTo>
                <a:cubicBezTo>
                  <a:pt x="21" y="18"/>
                  <a:pt x="37" y="34"/>
                  <a:pt x="38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1"/>
                  <a:pt x="49" y="29"/>
                  <a:pt x="41" y="20"/>
                </a:cubicBezTo>
                <a:cubicBezTo>
                  <a:pt x="44" y="11"/>
                  <a:pt x="44" y="11"/>
                  <a:pt x="44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25" y="6"/>
                  <a:pt x="13" y="1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63"/>
          <p:cNvSpPr/>
          <p:nvPr/>
        </p:nvSpPr>
        <p:spPr bwMode="auto">
          <a:xfrm>
            <a:off x="4481195" y="1800225"/>
            <a:ext cx="1553210" cy="1553210"/>
          </a:xfrm>
          <a:custGeom>
            <a:avLst/>
            <a:gdLst>
              <a:gd name="T0" fmla="*/ 16 w 54"/>
              <a:gd name="T1" fmla="*/ 54 h 54"/>
              <a:gd name="T2" fmla="*/ 54 w 54"/>
              <a:gd name="T3" fmla="*/ 16 h 54"/>
              <a:gd name="T4" fmla="*/ 54 w 54"/>
              <a:gd name="T5" fmla="*/ 0 h 54"/>
              <a:gd name="T6" fmla="*/ 20 w 54"/>
              <a:gd name="T7" fmla="*/ 14 h 54"/>
              <a:gd name="T8" fmla="*/ 11 w 54"/>
              <a:gd name="T9" fmla="*/ 11 h 54"/>
              <a:gd name="T10" fmla="*/ 14 w 54"/>
              <a:gd name="T11" fmla="*/ 20 h 54"/>
              <a:gd name="T12" fmla="*/ 0 w 54"/>
              <a:gd name="T13" fmla="*/ 54 h 54"/>
              <a:gd name="T14" fmla="*/ 16 w 5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6" y="54"/>
                </a:moveTo>
                <a:cubicBezTo>
                  <a:pt x="17" y="34"/>
                  <a:pt x="34" y="18"/>
                  <a:pt x="54" y="16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1"/>
                  <a:pt x="29" y="6"/>
                  <a:pt x="20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20"/>
                  <a:pt x="14" y="20"/>
                  <a:pt x="14" y="20"/>
                </a:cubicBezTo>
                <a:cubicBezTo>
                  <a:pt x="6" y="29"/>
                  <a:pt x="0" y="41"/>
                  <a:pt x="0" y="54"/>
                </a:cubicBezTo>
                <a:lnTo>
                  <a:pt x="16" y="5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Freeform 64"/>
          <p:cNvSpPr/>
          <p:nvPr/>
        </p:nvSpPr>
        <p:spPr bwMode="auto">
          <a:xfrm>
            <a:off x="4481195" y="3474720"/>
            <a:ext cx="1553210" cy="1582420"/>
          </a:xfrm>
          <a:custGeom>
            <a:avLst/>
            <a:gdLst>
              <a:gd name="T0" fmla="*/ 54 w 54"/>
              <a:gd name="T1" fmla="*/ 38 h 55"/>
              <a:gd name="T2" fmla="*/ 16 w 54"/>
              <a:gd name="T3" fmla="*/ 0 h 55"/>
              <a:gd name="T4" fmla="*/ 0 w 54"/>
              <a:gd name="T5" fmla="*/ 0 h 55"/>
              <a:gd name="T6" fmla="*/ 14 w 54"/>
              <a:gd name="T7" fmla="*/ 35 h 55"/>
              <a:gd name="T8" fmla="*/ 11 w 54"/>
              <a:gd name="T9" fmla="*/ 44 h 55"/>
              <a:gd name="T10" fmla="*/ 20 w 54"/>
              <a:gd name="T11" fmla="*/ 41 h 55"/>
              <a:gd name="T12" fmla="*/ 54 w 54"/>
              <a:gd name="T13" fmla="*/ 55 h 55"/>
              <a:gd name="T14" fmla="*/ 54 w 54"/>
              <a:gd name="T15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54" y="38"/>
                </a:moveTo>
                <a:cubicBezTo>
                  <a:pt x="34" y="37"/>
                  <a:pt x="17" y="21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6" y="26"/>
                  <a:pt x="14" y="35"/>
                </a:cubicBezTo>
                <a:cubicBezTo>
                  <a:pt x="11" y="44"/>
                  <a:pt x="11" y="44"/>
                  <a:pt x="11" y="44"/>
                </a:cubicBezTo>
                <a:cubicBezTo>
                  <a:pt x="20" y="41"/>
                  <a:pt x="20" y="41"/>
                  <a:pt x="20" y="41"/>
                </a:cubicBezTo>
                <a:cubicBezTo>
                  <a:pt x="29" y="49"/>
                  <a:pt x="41" y="54"/>
                  <a:pt x="54" y="55"/>
                </a:cubicBezTo>
                <a:lnTo>
                  <a:pt x="54" y="38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65"/>
          <p:cNvSpPr/>
          <p:nvPr/>
        </p:nvSpPr>
        <p:spPr bwMode="auto">
          <a:xfrm>
            <a:off x="6157595" y="3474720"/>
            <a:ext cx="1553210" cy="1582420"/>
          </a:xfrm>
          <a:custGeom>
            <a:avLst/>
            <a:gdLst>
              <a:gd name="T0" fmla="*/ 44 w 54"/>
              <a:gd name="T1" fmla="*/ 44 h 55"/>
              <a:gd name="T2" fmla="*/ 41 w 54"/>
              <a:gd name="T3" fmla="*/ 35 h 55"/>
              <a:gd name="T4" fmla="*/ 54 w 54"/>
              <a:gd name="T5" fmla="*/ 0 h 55"/>
              <a:gd name="T6" fmla="*/ 38 w 54"/>
              <a:gd name="T7" fmla="*/ 0 h 55"/>
              <a:gd name="T8" fmla="*/ 0 w 54"/>
              <a:gd name="T9" fmla="*/ 38 h 55"/>
              <a:gd name="T10" fmla="*/ 0 w 54"/>
              <a:gd name="T11" fmla="*/ 55 h 55"/>
              <a:gd name="T12" fmla="*/ 35 w 54"/>
              <a:gd name="T13" fmla="*/ 41 h 55"/>
              <a:gd name="T14" fmla="*/ 44 w 54"/>
              <a:gd name="T15" fmla="*/ 4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44" y="44"/>
                </a:moveTo>
                <a:cubicBezTo>
                  <a:pt x="41" y="35"/>
                  <a:pt x="41" y="35"/>
                  <a:pt x="41" y="35"/>
                </a:cubicBezTo>
                <a:cubicBezTo>
                  <a:pt x="49" y="26"/>
                  <a:pt x="54" y="14"/>
                  <a:pt x="5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1"/>
                  <a:pt x="21" y="37"/>
                  <a:pt x="0" y="38"/>
                </a:cubicBezTo>
                <a:cubicBezTo>
                  <a:pt x="0" y="55"/>
                  <a:pt x="0" y="55"/>
                  <a:pt x="0" y="55"/>
                </a:cubicBezTo>
                <a:cubicBezTo>
                  <a:pt x="13" y="54"/>
                  <a:pt x="25" y="49"/>
                  <a:pt x="35" y="41"/>
                </a:cubicBezTo>
                <a:lnTo>
                  <a:pt x="44" y="4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5119" y="2874555"/>
            <a:ext cx="216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校园闲置物品市场</a:t>
            </a:r>
          </a:p>
        </p:txBody>
      </p:sp>
      <p:sp>
        <p:nvSpPr>
          <p:cNvPr id="10" name="矩形 9"/>
          <p:cNvSpPr/>
          <p:nvPr/>
        </p:nvSpPr>
        <p:spPr>
          <a:xfrm>
            <a:off x="7777480" y="1928495"/>
            <a:ext cx="293687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人口分布密集的城市，人口流动量大，外来人口多，有显著的季节性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777480" y="1579880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用户分布区域</a:t>
            </a:r>
          </a:p>
        </p:txBody>
      </p:sp>
      <p:sp>
        <p:nvSpPr>
          <p:cNvPr id="13" name="矩形 12"/>
          <p:cNvSpPr/>
          <p:nvPr/>
        </p:nvSpPr>
        <p:spPr>
          <a:xfrm>
            <a:off x="7777480" y="4438650"/>
            <a:ext cx="3143069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交易对象为学生对学生之间，确保交易的安全性。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学校范围小，更有助于促成线下交易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777480" y="4090035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放心交易</a:t>
            </a:r>
          </a:p>
        </p:txBody>
      </p:sp>
      <p:sp>
        <p:nvSpPr>
          <p:cNvPr id="15" name="矩形 14"/>
          <p:cNvSpPr/>
          <p:nvPr/>
        </p:nvSpPr>
        <p:spPr>
          <a:xfrm>
            <a:off x="483236" y="1979990"/>
            <a:ext cx="3505834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95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后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占比近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30%)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但依然存在大量用户市场带挖掘。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83236" y="1600170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用户属性</a:t>
            </a:r>
          </a:p>
        </p:txBody>
      </p:sp>
      <p:sp>
        <p:nvSpPr>
          <p:cNvPr id="17" name="矩形 16"/>
          <p:cNvSpPr/>
          <p:nvPr/>
        </p:nvSpPr>
        <p:spPr>
          <a:xfrm>
            <a:off x="483326" y="4438650"/>
            <a:ext cx="3997870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人口密度及流动性大，且成显著的季节性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学生为低收入全体，闲置物品的流通有助于降低学生负担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83236" y="4082405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选择校园市场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研究方法</a:t>
            </a:r>
            <a:r>
              <a:rPr lang="en-US" altLang="zh-CN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开发技术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705394" y="3844925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开发语言</a:t>
            </a:r>
          </a:p>
        </p:txBody>
      </p:sp>
      <p:sp>
        <p:nvSpPr>
          <p:cNvPr id="48" name="TextBox 76"/>
          <p:cNvSpPr txBox="1"/>
          <p:nvPr/>
        </p:nvSpPr>
        <p:spPr>
          <a:xfrm>
            <a:off x="3401332" y="3844925"/>
            <a:ext cx="18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HTML+CSS+JS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6333489" y="3844925"/>
            <a:ext cx="173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Tomcat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76"/>
          <p:cNvSpPr txBox="1"/>
          <p:nvPr/>
        </p:nvSpPr>
        <p:spPr>
          <a:xfrm>
            <a:off x="9618980" y="3844925"/>
            <a:ext cx="10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Mysql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4B53B3-66B6-4868-B432-FE38BFF541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029" y="1874502"/>
            <a:ext cx="2286000" cy="1714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7A0E8F4-A866-4A90-8FFE-14FD427FA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79" y="1882208"/>
            <a:ext cx="1990430" cy="17067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3300D8B-0CA8-4477-A191-6DC2C794CF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10" y="1874501"/>
            <a:ext cx="1739247" cy="17392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BBBE930-694E-4579-8FA3-F59C338E9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1871624"/>
            <a:ext cx="2322830" cy="1742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研究方法</a:t>
            </a:r>
            <a:r>
              <a:rPr lang="en-US" altLang="zh-CN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买卖家关系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46FEEA0-4464-4963-8B9C-4DBF0AFA1FFD}"/>
              </a:ext>
            </a:extLst>
          </p:cNvPr>
          <p:cNvSpPr/>
          <p:nvPr/>
        </p:nvSpPr>
        <p:spPr>
          <a:xfrm>
            <a:off x="747395" y="2906974"/>
            <a:ext cx="1040462" cy="104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卖家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451462-19DA-48EC-B187-28BCE069D041}"/>
              </a:ext>
            </a:extLst>
          </p:cNvPr>
          <p:cNvSpPr/>
          <p:nvPr/>
        </p:nvSpPr>
        <p:spPr>
          <a:xfrm>
            <a:off x="3257252" y="2760262"/>
            <a:ext cx="1415773" cy="1282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出售商品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F1013D9-EFE4-46EA-9C0A-0AD2E5516EA7}"/>
              </a:ext>
            </a:extLst>
          </p:cNvPr>
          <p:cNvSpPr/>
          <p:nvPr/>
        </p:nvSpPr>
        <p:spPr>
          <a:xfrm>
            <a:off x="6141496" y="2760261"/>
            <a:ext cx="2665834" cy="1282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校园闲置物品交易平台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914F5F3-3C76-417B-936A-CD4E84AC5E78}"/>
              </a:ext>
            </a:extLst>
          </p:cNvPr>
          <p:cNvSpPr/>
          <p:nvPr/>
        </p:nvSpPr>
        <p:spPr>
          <a:xfrm>
            <a:off x="10112035" y="2906973"/>
            <a:ext cx="1040462" cy="104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0B333C5-F801-4B8E-87D8-A34DD7F90267}"/>
              </a:ext>
            </a:extLst>
          </p:cNvPr>
          <p:cNvSpPr/>
          <p:nvPr/>
        </p:nvSpPr>
        <p:spPr>
          <a:xfrm>
            <a:off x="2019867" y="3306168"/>
            <a:ext cx="1040462" cy="255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31AF60B-5FDB-45C8-B5E5-0B5B538A5C65}"/>
              </a:ext>
            </a:extLst>
          </p:cNvPr>
          <p:cNvSpPr/>
          <p:nvPr/>
        </p:nvSpPr>
        <p:spPr>
          <a:xfrm>
            <a:off x="4937268" y="3347112"/>
            <a:ext cx="1040462" cy="255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3B435B2-0EE0-448D-ABDF-F4A4DFB922EB}"/>
              </a:ext>
            </a:extLst>
          </p:cNvPr>
          <p:cNvSpPr/>
          <p:nvPr/>
        </p:nvSpPr>
        <p:spPr>
          <a:xfrm>
            <a:off x="8984744" y="3374405"/>
            <a:ext cx="1040462" cy="255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1D28A17-203F-4013-AAF4-345E47B18EF5}"/>
              </a:ext>
            </a:extLst>
          </p:cNvPr>
          <p:cNvSpPr/>
          <p:nvPr/>
        </p:nvSpPr>
        <p:spPr>
          <a:xfrm>
            <a:off x="8971096" y="3125338"/>
            <a:ext cx="1040462" cy="2558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8C3245-FF65-4746-8289-1F9E14AC54A1}"/>
              </a:ext>
            </a:extLst>
          </p:cNvPr>
          <p:cNvSpPr txBox="1"/>
          <p:nvPr/>
        </p:nvSpPr>
        <p:spPr>
          <a:xfrm>
            <a:off x="1952333" y="2906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发布商品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857FA9-A7BC-4243-B8DE-33BE0C283CFE}"/>
              </a:ext>
            </a:extLst>
          </p:cNvPr>
          <p:cNvSpPr txBox="1"/>
          <p:nvPr/>
        </p:nvSpPr>
        <p:spPr>
          <a:xfrm>
            <a:off x="5060100" y="2975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5B4056-3685-4094-B549-56463772A3E2}"/>
              </a:ext>
            </a:extLst>
          </p:cNvPr>
          <p:cNvSpPr txBox="1"/>
          <p:nvPr/>
        </p:nvSpPr>
        <p:spPr>
          <a:xfrm>
            <a:off x="8832602" y="27359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留言、购买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4556CE-73FC-4EE6-A7C8-7E69FCE17A6F}"/>
              </a:ext>
            </a:extLst>
          </p:cNvPr>
          <p:cNvSpPr txBox="1"/>
          <p:nvPr/>
        </p:nvSpPr>
        <p:spPr>
          <a:xfrm>
            <a:off x="8870038" y="3588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回复、发货</a:t>
            </a:r>
          </a:p>
        </p:txBody>
      </p:sp>
    </p:spTree>
    <p:extLst>
      <p:ext uri="{BB962C8B-B14F-4D97-AF65-F5344CB8AC3E}">
        <p14:creationId xmlns:p14="http://schemas.microsoft.com/office/powerpoint/2010/main" val="42053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19" grpId="0" animBg="1"/>
      <p:bldP spid="7" grpId="0" animBg="1"/>
      <p:bldP spid="21" grpId="0" animBg="1"/>
      <p:bldP spid="22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8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研究方法</a:t>
            </a:r>
            <a:r>
              <a:rPr lang="en-US" altLang="zh-CN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功能模块</a:t>
            </a:r>
          </a:p>
        </p:txBody>
      </p:sp>
      <p:graphicFrame>
        <p:nvGraphicFramePr>
          <p:cNvPr id="59" name="图示 58">
            <a:extLst>
              <a:ext uri="{FF2B5EF4-FFF2-40B4-BE49-F238E27FC236}">
                <a16:creationId xmlns:a16="http://schemas.microsoft.com/office/drawing/2014/main" id="{83E20E27-48C5-4215-844A-67D8295D3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234953"/>
              </p:ext>
            </p:extLst>
          </p:nvPr>
        </p:nvGraphicFramePr>
        <p:xfrm>
          <a:off x="1360170" y="1191224"/>
          <a:ext cx="9534254" cy="4693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04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03433" y="405511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我的设计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design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我的设计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8177B5-9AC6-42D3-BC14-D2BC6AA00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390"/>
            <a:ext cx="12192000" cy="41086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5DC789-1812-4002-BE1E-F90FE18CE4F8}"/>
              </a:ext>
            </a:extLst>
          </p:cNvPr>
          <p:cNvSpPr txBox="1"/>
          <p:nvPr/>
        </p:nvSpPr>
        <p:spPr>
          <a:xfrm>
            <a:off x="0" y="9149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校园闲置物品交易平台首页：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http://47.100.187.69:8080/graduation_project/showIndex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027" b="22544"/>
          <a:stretch>
            <a:fillRect/>
          </a:stretch>
        </p:blipFill>
        <p:spPr>
          <a:xfrm flipH="1">
            <a:off x="0" y="0"/>
            <a:ext cx="6751955" cy="6124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33798" y="106363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EC6A41"/>
                </a:solidFill>
                <a:cs typeface="+mn-ea"/>
                <a:sym typeface="+mn-lt"/>
              </a:rPr>
              <a:t>感谢</a:t>
            </a:r>
          </a:p>
        </p:txBody>
      </p:sp>
      <p:sp>
        <p:nvSpPr>
          <p:cNvPr id="3" name="矩形 2"/>
          <p:cNvSpPr/>
          <p:nvPr/>
        </p:nvSpPr>
        <p:spPr>
          <a:xfrm>
            <a:off x="6272081" y="5019491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答辩人：蒋少能</a:t>
            </a:r>
            <a:r>
              <a:rPr lang="en-US" altLang="zh-CN" dirty="0">
                <a:cs typeface="+mn-ea"/>
                <a:sym typeface="+mn-lt"/>
              </a:rPr>
              <a:t>	</a:t>
            </a:r>
            <a:r>
              <a:rPr lang="zh-CN" altLang="en-US" dirty="0">
                <a:cs typeface="+mn-ea"/>
                <a:sym typeface="+mn-lt"/>
              </a:rPr>
              <a:t>答辩时间：</a:t>
            </a:r>
            <a:r>
              <a:rPr lang="en-US" altLang="zh-CN" dirty="0">
                <a:cs typeface="+mn-ea"/>
                <a:sym typeface="+mn-lt"/>
              </a:rPr>
              <a:t>2018</a:t>
            </a:r>
            <a:r>
              <a:rPr lang="zh-CN" altLang="en-US" dirty="0">
                <a:cs typeface="+mn-ea"/>
                <a:sym typeface="+mn-lt"/>
              </a:rPr>
              <a:t>年</a:t>
            </a:r>
            <a:r>
              <a:rPr lang="en-US" altLang="zh-CN" dirty="0">
                <a:cs typeface="+mn-ea"/>
                <a:sym typeface="+mn-lt"/>
              </a:rPr>
              <a:t>6</a:t>
            </a:r>
            <a:r>
              <a:rPr lang="zh-CN" altLang="en-US" dirty="0">
                <a:cs typeface="+mn-ea"/>
                <a:sym typeface="+mn-lt"/>
              </a:rPr>
              <a:t>月</a:t>
            </a:r>
            <a:r>
              <a:rPr lang="en-US" altLang="zh-CN" dirty="0">
                <a:cs typeface="+mn-ea"/>
                <a:sym typeface="+mn-lt"/>
              </a:rPr>
              <a:t>19</a:t>
            </a:r>
            <a:r>
              <a:rPr lang="zh-CN" altLang="en-US" dirty="0">
                <a:cs typeface="+mn-ea"/>
                <a:sym typeface="+mn-lt"/>
              </a:rPr>
              <a:t>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5CA3F0-C873-4CD3-90D3-A96CAED223A3}"/>
              </a:ext>
            </a:extLst>
          </p:cNvPr>
          <p:cNvSpPr txBox="1"/>
          <p:nvPr/>
        </p:nvSpPr>
        <p:spPr>
          <a:xfrm>
            <a:off x="6548421" y="2784272"/>
            <a:ext cx="3647152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感谢指导老师：颜卫人老师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感谢班主任：曹建新老师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感谢在设计项目中给予帮助的同学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32254" y="2179149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395447" y="2257324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17" name="矩形 16"/>
          <p:cNvSpPr/>
          <p:nvPr/>
        </p:nvSpPr>
        <p:spPr>
          <a:xfrm>
            <a:off x="3222085" y="2598771"/>
            <a:ext cx="1538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Task significance</a:t>
            </a:r>
          </a:p>
        </p:txBody>
      </p:sp>
      <p:sp>
        <p:nvSpPr>
          <p:cNvPr id="28" name="椭圆 1"/>
          <p:cNvSpPr>
            <a:spLocks noChangeArrowheads="1"/>
          </p:cNvSpPr>
          <p:nvPr/>
        </p:nvSpPr>
        <p:spPr bwMode="auto">
          <a:xfrm>
            <a:off x="2332254" y="367021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2395447" y="374838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8" name="矩形 17"/>
          <p:cNvSpPr/>
          <p:nvPr/>
        </p:nvSpPr>
        <p:spPr>
          <a:xfrm>
            <a:off x="3248211" y="4089835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The research methods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34245" y="2229314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097438" y="230748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4" name="矩形 33"/>
          <p:cNvSpPr/>
          <p:nvPr/>
        </p:nvSpPr>
        <p:spPr>
          <a:xfrm>
            <a:off x="7950202" y="2648936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Subject status</a:t>
            </a:r>
          </a:p>
        </p:txBody>
      </p:sp>
      <p:sp>
        <p:nvSpPr>
          <p:cNvPr id="36" name="椭圆 1"/>
          <p:cNvSpPr>
            <a:spLocks noChangeArrowheads="1"/>
          </p:cNvSpPr>
          <p:nvPr/>
        </p:nvSpPr>
        <p:spPr bwMode="auto">
          <a:xfrm>
            <a:off x="7034245" y="372037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7097438" y="3798553"/>
            <a:ext cx="639919" cy="584775"/>
          </a:xfrm>
          <a:prstGeom prst="rect">
            <a:avLst/>
          </a:prstGeom>
          <a:solidFill>
            <a:srgbClr val="EC6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8" name="矩形 37"/>
          <p:cNvSpPr/>
          <p:nvPr/>
        </p:nvSpPr>
        <p:spPr>
          <a:xfrm>
            <a:off x="8002454" y="414000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design</a:t>
            </a: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283388" y="617504"/>
            <a:ext cx="1751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EC6A41"/>
                </a:solidFill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EC6A41"/>
                </a:solidFill>
                <a:cs typeface="+mn-ea"/>
                <a:sym typeface="+mn-lt"/>
              </a:rPr>
              <a:t>COMPANY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3223490" y="2270656"/>
            <a:ext cx="205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课题意义</a:t>
            </a:r>
          </a:p>
        </p:txBody>
      </p:sp>
      <p:sp>
        <p:nvSpPr>
          <p:cNvPr id="23" name="TextBox 76"/>
          <p:cNvSpPr txBox="1"/>
          <p:nvPr/>
        </p:nvSpPr>
        <p:spPr>
          <a:xfrm>
            <a:off x="3223490" y="3770630"/>
            <a:ext cx="158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研究方法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965309" y="2271172"/>
            <a:ext cx="156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课题现状</a:t>
            </a:r>
          </a:p>
        </p:txBody>
      </p:sp>
      <p:sp>
        <p:nvSpPr>
          <p:cNvPr id="3" name="TextBox 76"/>
          <p:cNvSpPr txBox="1"/>
          <p:nvPr/>
        </p:nvSpPr>
        <p:spPr>
          <a:xfrm>
            <a:off x="7965309" y="3770630"/>
            <a:ext cx="155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我的设计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67943" y="4055110"/>
            <a:ext cx="25341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课题意义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Task significance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课题意义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049061" y="2732621"/>
            <a:ext cx="4600965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98%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的被调查者表示自己身边有待处理闲置物品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2%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的被调查表示自己身边没有待处理闲置物品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28331" y="2387709"/>
            <a:ext cx="14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调查结果</a:t>
            </a:r>
          </a:p>
        </p:txBody>
      </p:sp>
      <p:graphicFrame>
        <p:nvGraphicFramePr>
          <p:cNvPr id="59" name="图表 58">
            <a:extLst>
              <a:ext uri="{FF2B5EF4-FFF2-40B4-BE49-F238E27FC236}">
                <a16:creationId xmlns:a16="http://schemas.microsoft.com/office/drawing/2014/main" id="{4BB063BA-6153-4463-A83B-886D38BF9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83838"/>
              </p:ext>
            </p:extLst>
          </p:nvPr>
        </p:nvGraphicFramePr>
        <p:xfrm>
          <a:off x="1398794" y="719666"/>
          <a:ext cx="385287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7186337D-6CC7-40D8-9B9D-130CA7905303}"/>
              </a:ext>
            </a:extLst>
          </p:cNvPr>
          <p:cNvSpPr txBox="1"/>
          <p:nvPr/>
        </p:nvSpPr>
        <p:spPr>
          <a:xfrm>
            <a:off x="6049061" y="3900905"/>
            <a:ext cx="385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cs typeface="+mn-ea"/>
                <a:sym typeface="+mn-lt"/>
              </a:rPr>
              <a:t>大量的闲置物品怎么处理？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CDD108B-6583-4840-8052-50746BA5F6CF}"/>
              </a:ext>
            </a:extLst>
          </p:cNvPr>
          <p:cNvSpPr txBox="1"/>
          <p:nvPr/>
        </p:nvSpPr>
        <p:spPr>
          <a:xfrm>
            <a:off x="2306472" y="613833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数据来源：网络调查</a:t>
            </a:r>
          </a:p>
        </p:txBody>
      </p:sp>
    </p:spTree>
    <p:extLst>
      <p:ext uri="{BB962C8B-B14F-4D97-AF65-F5344CB8AC3E}">
        <p14:creationId xmlns:p14="http://schemas.microsoft.com/office/powerpoint/2010/main" val="36834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课题意义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692939" y="2804213"/>
            <a:ext cx="4157031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高达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60%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的学生闲置物品没有的到有效的处理方式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2939" y="2434881"/>
            <a:ext cx="14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调查结果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2E63C2B-F639-4A1D-B71D-17E7053E9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593218"/>
              </p:ext>
            </p:extLst>
          </p:nvPr>
        </p:nvGraphicFramePr>
        <p:xfrm>
          <a:off x="1541974" y="719666"/>
          <a:ext cx="49512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7A7D883-0307-428E-A630-B21D7EFF110F}"/>
              </a:ext>
            </a:extLst>
          </p:cNvPr>
          <p:cNvSpPr txBox="1"/>
          <p:nvPr/>
        </p:nvSpPr>
        <p:spPr>
          <a:xfrm>
            <a:off x="6651602" y="3504547"/>
            <a:ext cx="395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目前已经有大量的闲置物品交易平台，为什么还有这么多的闲置物品没有得到有效的处理方式呢？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949AC7-3E61-47E1-937D-CBB5C2D144F5}"/>
              </a:ext>
            </a:extLst>
          </p:cNvPr>
          <p:cNvSpPr/>
          <p:nvPr/>
        </p:nvSpPr>
        <p:spPr>
          <a:xfrm>
            <a:off x="3634822" y="609971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数据来源：网络调查</a:t>
            </a:r>
          </a:p>
        </p:txBody>
      </p:sp>
    </p:spTree>
    <p:extLst>
      <p:ext uri="{BB962C8B-B14F-4D97-AF65-F5344CB8AC3E}">
        <p14:creationId xmlns:p14="http://schemas.microsoft.com/office/powerpoint/2010/main" val="29918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课题意义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588864" y="6011774"/>
            <a:ext cx="578348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物流的费用以及信誉问题导致了二手市场的交易量大大降低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88864" y="5683387"/>
            <a:ext cx="14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调查结果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B9CEC63-B8A1-4B0C-BA73-17CE0E800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686894"/>
              </p:ext>
            </p:extLst>
          </p:nvPr>
        </p:nvGraphicFramePr>
        <p:xfrm>
          <a:off x="1427480" y="719665"/>
          <a:ext cx="9297126" cy="4892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F5762F-D7C6-4C55-BF84-13F8EEFB1EC2}"/>
              </a:ext>
            </a:extLst>
          </p:cNvPr>
          <p:cNvSpPr/>
          <p:nvPr/>
        </p:nvSpPr>
        <p:spPr>
          <a:xfrm>
            <a:off x="5551775" y="561179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数据来源：网络调查</a:t>
            </a:r>
          </a:p>
        </p:txBody>
      </p:sp>
    </p:spTree>
    <p:extLst>
      <p:ext uri="{BB962C8B-B14F-4D97-AF65-F5344CB8AC3E}">
        <p14:creationId xmlns:p14="http://schemas.microsoft.com/office/powerpoint/2010/main" val="35256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03433" y="405511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课题现状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Subject status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课题现状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77C28-8B15-41CA-A2C9-0CC44398D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" y="955039"/>
            <a:ext cx="10012680" cy="47313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011B2C-61F8-44FB-9E76-6FEAC40B5542}"/>
              </a:ext>
            </a:extLst>
          </p:cNvPr>
          <p:cNvSpPr txBox="1"/>
          <p:nvPr/>
        </p:nvSpPr>
        <p:spPr>
          <a:xfrm>
            <a:off x="4164821" y="5794613"/>
            <a:ext cx="4063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年年底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闲鱼交易平台用户属性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数据来源：易观千帆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93CF0-3AFF-480E-9A20-0CC969F6659A}"/>
              </a:ext>
            </a:extLst>
          </p:cNvPr>
          <p:cNvSpPr txBox="1"/>
          <p:nvPr/>
        </p:nvSpPr>
        <p:spPr>
          <a:xfrm>
            <a:off x="1175861" y="6179801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分析结果：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后使用二手物品交易平台占比较高（占比近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50%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4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课题现状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011B2C-61F8-44FB-9E76-6FEAC40B5542}"/>
              </a:ext>
            </a:extLst>
          </p:cNvPr>
          <p:cNvSpPr txBox="1"/>
          <p:nvPr/>
        </p:nvSpPr>
        <p:spPr>
          <a:xfrm>
            <a:off x="4490431" y="5810250"/>
            <a:ext cx="4450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闲鱼交易平台用户每日使用次数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数据来源：易观千帆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9D0FA2-A762-4348-BAD7-FC7D56A92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1047750"/>
            <a:ext cx="9782175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BA7DAA-263E-4FB6-9EA1-1FE77823490D}"/>
              </a:ext>
            </a:extLst>
          </p:cNvPr>
          <p:cNvSpPr/>
          <p:nvPr/>
        </p:nvSpPr>
        <p:spPr>
          <a:xfrm>
            <a:off x="1360170" y="6082030"/>
            <a:ext cx="6658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分析结果：季节性显著</a:t>
            </a:r>
          </a:p>
        </p:txBody>
      </p:sp>
    </p:spTree>
    <p:extLst>
      <p:ext uri="{BB962C8B-B14F-4D97-AF65-F5344CB8AC3E}">
        <p14:creationId xmlns:p14="http://schemas.microsoft.com/office/powerpoint/2010/main" val="28790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614</Words>
  <Application>Microsoft Office PowerPoint</Application>
  <PresentationFormat>宽屏</PresentationFormat>
  <Paragraphs>146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jiang</cp:lastModifiedBy>
  <cp:revision>176</cp:revision>
  <dcterms:created xsi:type="dcterms:W3CDTF">2017-06-21T03:03:20Z</dcterms:created>
  <dcterms:modified xsi:type="dcterms:W3CDTF">2020-01-07T05:15:19Z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