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LeP0d2j4mAgjhOk1HhoagvLu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edd28f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edd28f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edd28f06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edd28f0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297858" y="1309688"/>
            <a:ext cx="93701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  <a:defRPr sz="5400">
                <a:solidFill>
                  <a:srgbClr val="245B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297858" y="3889017"/>
            <a:ext cx="9370142" cy="88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40634" y="1420777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440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2" type="body"/>
          </p:nvPr>
        </p:nvSpPr>
        <p:spPr>
          <a:xfrm>
            <a:off x="5774634" y="2262946"/>
            <a:ext cx="5181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4163" y="1709739"/>
            <a:ext cx="10515600" cy="96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6000"/>
              <a:buFont typeface="Proxima Nov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4163" y="27606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27332"/>
              </a:buClr>
              <a:buSzPts val="2400"/>
              <a:buNone/>
              <a:defRPr sz="2400">
                <a:solidFill>
                  <a:srgbClr val="6273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9788" y="1179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9788" y="249555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839788" y="3319462"/>
            <a:ext cx="5157787" cy="281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3" type="body"/>
          </p:nvPr>
        </p:nvSpPr>
        <p:spPr>
          <a:xfrm>
            <a:off x="6172200" y="249555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5"/>
          <p:cNvSpPr txBox="1"/>
          <p:nvPr>
            <p:ph idx="4" type="body"/>
          </p:nvPr>
        </p:nvSpPr>
        <p:spPr>
          <a:xfrm>
            <a:off x="6172200" y="3319462"/>
            <a:ext cx="5183188" cy="281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9788" y="1460091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5183188" y="1990317"/>
            <a:ext cx="6172200" cy="392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839788" y="3060291"/>
            <a:ext cx="3932237" cy="285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162232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200"/>
              <a:buFont typeface="Proxima Nov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/>
          <p:nvPr>
            <p:ph idx="2" type="pic"/>
          </p:nvPr>
        </p:nvSpPr>
        <p:spPr>
          <a:xfrm>
            <a:off x="5183188" y="2152549"/>
            <a:ext cx="6172200" cy="38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3222523"/>
            <a:ext cx="3932237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4400"/>
              <a:buFont typeface="Proxima Nova"/>
              <a:buNone/>
              <a:defRPr b="1" i="0" sz="4400" u="none" cap="none" strike="noStrike">
                <a:solidFill>
                  <a:srgbClr val="245B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ign in the dark&#10;&#10;Description automatically generated"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4059" y="6322510"/>
            <a:ext cx="2488750" cy="5354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1297858" y="1309688"/>
            <a:ext cx="93701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5400"/>
              <a:buFont typeface="Proxima Nova"/>
              <a:buNone/>
            </a:pPr>
            <a:r>
              <a:rPr lang="en-US"/>
              <a:t>Generating a Data-Driven Surrogate Model for Machine Damage Accumulation </a:t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1297858" y="3889016"/>
            <a:ext cx="9370142" cy="16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Problem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GEEKER_JSM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Molla Hafizur Rahman, Joseph A Hardy, Shuo Jiang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66561" y="2179819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Background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large amount of useful data can be produced through sensor.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These sensor data can be used to for future prediction such as damage accumulation over time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40634" y="1420777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PROBLEM DESCRIPTION</a:t>
            </a:r>
            <a:endParaRPr/>
          </a:p>
        </p:txBody>
      </p:sp>
      <p:sp>
        <p:nvSpPr>
          <p:cNvPr id="66" name="Google Shape;66;p3"/>
          <p:cNvSpPr txBox="1"/>
          <p:nvPr>
            <p:ph idx="2" type="body"/>
          </p:nvPr>
        </p:nvSpPr>
        <p:spPr>
          <a:xfrm>
            <a:off x="440634" y="2262946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Machines = 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machine has 5 independent variables = Band, Peak velocity, Peak acceleration, RMS velocity, Temperatures, Battery voltage.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Challenges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 the damage accumulation given the sensor data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5036820" y="5295900"/>
            <a:ext cx="1188720" cy="655320"/>
          </a:xfrm>
          <a:prstGeom prst="rect">
            <a:avLst/>
          </a:prstGeom>
          <a:solidFill>
            <a:srgbClr val="95AFA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Predictive model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200400" y="5429488"/>
            <a:ext cx="1584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Sensor data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488180" y="5535930"/>
            <a:ext cx="297180" cy="1752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55E22"/>
          </a:solidFill>
          <a:ln cap="flat" cmpd="sng" w="12700">
            <a:solidFill>
              <a:srgbClr val="155E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6385560" y="5535930"/>
            <a:ext cx="297180" cy="1752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55E2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842746" y="5438913"/>
            <a:ext cx="34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Damage accumulation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Approach overview and background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preprocessing: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some missing timesteps in the dataset.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realigned with the corresponding  timesteps.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analytical tool being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Scikit-</a:t>
            </a:r>
            <a:r>
              <a:rPr lang="en-US"/>
              <a:t>learn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TensorFlow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0edd28f06_1_0"/>
          <p:cNvSpPr txBox="1"/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Approach</a:t>
            </a:r>
            <a:endParaRPr/>
          </a:p>
        </p:txBody>
      </p:sp>
      <p:sp>
        <p:nvSpPr>
          <p:cNvPr id="83" name="Google Shape;83;g90edd28f06_1_0"/>
          <p:cNvSpPr txBox="1"/>
          <p:nvPr>
            <p:ph idx="1" type="body"/>
          </p:nvPr>
        </p:nvSpPr>
        <p:spPr>
          <a:xfrm>
            <a:off x="66561" y="2287885"/>
            <a:ext cx="105156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tried different algorithms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Regression</a:t>
            </a:r>
            <a:endParaRPr/>
          </a:p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Multilayer-perceptron</a:t>
            </a:r>
            <a:endParaRPr/>
          </a:p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Long-short term memory unit (LSTM)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edd28f06_1_8"/>
          <p:cNvSpPr txBox="1"/>
          <p:nvPr>
            <p:ph type="title"/>
          </p:nvPr>
        </p:nvSpPr>
        <p:spPr>
          <a:xfrm>
            <a:off x="440634" y="1420777"/>
            <a:ext cx="10515600" cy="84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</a:t>
            </a:r>
            <a:endParaRPr/>
          </a:p>
        </p:txBody>
      </p:sp>
      <p:sp>
        <p:nvSpPr>
          <p:cNvPr id="89" name="Google Shape;89;g90edd28f06_1_8"/>
          <p:cNvSpPr txBox="1"/>
          <p:nvPr/>
        </p:nvSpPr>
        <p:spPr>
          <a:xfrm>
            <a:off x="440625" y="2262875"/>
            <a:ext cx="105156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Figure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g90edd28f06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5" y="2262875"/>
            <a:ext cx="4330774" cy="32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90edd28f06_1_8"/>
          <p:cNvSpPr txBox="1"/>
          <p:nvPr/>
        </p:nvSpPr>
        <p:spPr>
          <a:xfrm>
            <a:off x="773463" y="5497425"/>
            <a:ext cx="3988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Correlation analysis of the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g90edd28f06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750" y="2351651"/>
            <a:ext cx="4932101" cy="24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90edd28f06_1_8"/>
          <p:cNvSpPr txBox="1"/>
          <p:nvPr/>
        </p:nvSpPr>
        <p:spPr>
          <a:xfrm>
            <a:off x="6998550" y="5423375"/>
            <a:ext cx="3988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Model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Results</a:t>
            </a:r>
            <a:endParaRPr sz="3600"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66561" y="2179819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00" y="2632175"/>
            <a:ext cx="4459600" cy="3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1429775" y="5781500"/>
            <a:ext cx="4380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Figure : Training and validation error on drill dataset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736600" y="1968675"/>
            <a:ext cx="59190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X for Drill Data: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R^2_train: 0.6428144449889928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R^2_val: 0.993586532458652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R^2_test: 0.9973778377669812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098" y="2605823"/>
            <a:ext cx="4156275" cy="29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7291900" y="1625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Y for drill data: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R^2_train: -0.0005414460957939848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R^2_val: -0.004994708997576369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D1C1D"/>
                </a:solidFill>
                <a:highlight>
                  <a:srgbClr val="FFFFFF"/>
                </a:highlight>
              </a:rPr>
              <a:t>R^2_test: -0.004591628785126645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Findings and Discussion</a:t>
            </a:r>
            <a:endParaRPr sz="3600"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your approach/model/simulation helps address the challenges and solve the problem?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model only ended up working for one of the machines and only one of its axes.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66561" y="1337650"/>
            <a:ext cx="10515600" cy="84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600"/>
              <a:buFont typeface="Proxima Nova"/>
              <a:buNone/>
            </a:pPr>
            <a:r>
              <a:rPr lang="en-US" sz="3600"/>
              <a:t>Closure &amp; Insights</a:t>
            </a:r>
            <a:endParaRPr sz="3600"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6561" y="2287885"/>
            <a:ext cx="10515600" cy="38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2020-05-05T18:14:27Z</dcterms:created>
  <dc:creator>Kerry Meehan</dc:creator>
</cp:coreProperties>
</file>