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B45"/>
    <a:srgbClr val="03A24B"/>
    <a:srgbClr val="627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8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3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2684617-07BE-E44C-991F-C9D078341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4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683D-DDEF-4CE9-AD3B-A0BBEE11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63" y="1709739"/>
            <a:ext cx="10515600" cy="9638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870CC-571E-4572-9B86-9740146BC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4163" y="27606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62733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04CBBD-85F8-564D-A456-35BF8AC8F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7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7E117-AEFA-4C25-B338-D7FE4AF4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927D5-4147-494B-8930-AC987C5E4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2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D0E9-291D-4A99-A8EF-619F9CD31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7858" y="1309688"/>
            <a:ext cx="9370142" cy="2387600"/>
          </a:xfrm>
        </p:spPr>
        <p:txBody>
          <a:bodyPr anchor="b">
            <a:normAutofit/>
          </a:bodyPr>
          <a:lstStyle>
            <a:lvl1pPr algn="ctr">
              <a:defRPr sz="5400" baseline="0">
                <a:solidFill>
                  <a:srgbClr val="245B4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12084-0687-465B-9CBF-C51D45528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7858" y="3889017"/>
            <a:ext cx="9370142" cy="88946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7BF0620-70C6-3D41-BDEC-4DF14F331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5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B9B9-9BB1-4DF7-9736-893261F9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FF006-2C46-481F-A703-78759454D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E71246-ED54-3E49-806B-1A12361E8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0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B7C0-E190-4A24-9107-CD9F12616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34" y="1420777"/>
            <a:ext cx="10515600" cy="8421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71B68-50F6-443D-BEBD-BAE226A4C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0634" y="2262946"/>
            <a:ext cx="5181600" cy="3879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BF201-9652-40F1-86B0-60DC5745F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4634" y="2262946"/>
            <a:ext cx="5181600" cy="3879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601A294-86AE-C748-8FCD-629417BE0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4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8193-15A4-4F56-98A2-6A8984CF2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7951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8CF4F-6D38-4108-BEED-17A0B7155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49555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DD26E-FDE8-473A-AD3F-EE8FF86A3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319462"/>
            <a:ext cx="5157787" cy="2815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952E7-2B16-4AA4-83A9-B2438E435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49555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EB4CC-714A-45F6-859A-4A8FEAAB5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319462"/>
            <a:ext cx="5183188" cy="2815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F5CD114-9063-C040-9310-B06C0179C8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2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5172-3A85-4C0D-BB4C-F29317295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6009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E5511-D1F4-4E9E-B529-1D3EC35DF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90317"/>
            <a:ext cx="6172200" cy="39237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A65F5-4482-4E73-A251-6276492F2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60291"/>
            <a:ext cx="3932237" cy="28538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83DA5F5-C5FD-0F44-BD64-5B3F9B73C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4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3046-D069-48EE-8F7A-53B7097D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62232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79933-0A14-42A4-81A7-0F35CCDD8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152549"/>
            <a:ext cx="6172200" cy="381317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54AA8-491D-4E15-B4FC-5F6CD0197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222523"/>
            <a:ext cx="3932237" cy="27432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7854713-5E6A-864E-9C3A-AD9F3F24D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8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8FC21-697B-4415-815C-37D25ACEA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34" y="13093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63F32-70D4-4305-B0DE-E5D6E516B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0634" y="2769843"/>
            <a:ext cx="10515600" cy="186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3530A-3B67-4B2D-AA91-3CD01D386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01942" y="6407692"/>
            <a:ext cx="15406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A sign in the dark&#10;&#10;Description automatically generated">
            <a:extLst>
              <a:ext uri="{FF2B5EF4-FFF2-40B4-BE49-F238E27FC236}">
                <a16:creationId xmlns:a16="http://schemas.microsoft.com/office/drawing/2014/main" id="{7D024407-927C-9940-8986-994258F5FEFC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454059" y="6322510"/>
            <a:ext cx="2488750" cy="53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1" r:id="rId2"/>
    <p:sldLayoutId id="2147483654" r:id="rId3"/>
    <p:sldLayoutId id="2147483649" r:id="rId4"/>
    <p:sldLayoutId id="2147483650" r:id="rId5"/>
    <p:sldLayoutId id="2147483652" r:id="rId6"/>
    <p:sldLayoutId id="2147483653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rgbClr val="245B45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B15E6-E20C-2644-BDC7-0DDF532FBB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6CADD-2850-CB40-84C2-92FF5618A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7858" y="3889016"/>
            <a:ext cx="9370142" cy="1659295"/>
          </a:xfrm>
        </p:spPr>
        <p:txBody>
          <a:bodyPr/>
          <a:lstStyle/>
          <a:p>
            <a:r>
              <a:rPr lang="en-US" dirty="0"/>
              <a:t>Problem #</a:t>
            </a:r>
          </a:p>
          <a:p>
            <a:r>
              <a:rPr lang="en-US" dirty="0"/>
              <a:t>Team name</a:t>
            </a:r>
          </a:p>
          <a:p>
            <a:r>
              <a:rPr lang="en-US" b="1" dirty="0"/>
              <a:t>Presenter </a:t>
            </a:r>
            <a:r>
              <a:rPr lang="en-US" dirty="0"/>
              <a:t>&amp; Teammates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378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/>
              <a:t>PROBLEM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CB39AB-E220-5144-9287-1CCBF1F45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61" y="2287885"/>
            <a:ext cx="10515600" cy="3879437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Background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 smtClean="0"/>
              <a:t>Challenges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4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/>
              <a:t>Approach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CB39AB-E220-5144-9287-1CCBF1F45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61" y="2287885"/>
            <a:ext cx="10515600" cy="3879437"/>
          </a:xfrm>
        </p:spPr>
        <p:txBody>
          <a:bodyPr/>
          <a:lstStyle/>
          <a:p>
            <a:r>
              <a:rPr lang="en-US" dirty="0"/>
              <a:t>Approach overview and </a:t>
            </a:r>
            <a:r>
              <a:rPr lang="en-US" dirty="0" smtClean="0"/>
              <a:t>background information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analytical tool being used</a:t>
            </a:r>
          </a:p>
          <a:p>
            <a:r>
              <a:rPr lang="en-US" dirty="0"/>
              <a:t>Algorithm</a:t>
            </a:r>
          </a:p>
          <a:p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23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Results</a:t>
            </a:r>
            <a:endParaRPr lang="en-US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CB39AB-E220-5144-9287-1CCBF1F45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61" y="2179819"/>
            <a:ext cx="10515600" cy="3879437"/>
          </a:xfrm>
        </p:spPr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Computational time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Visualization</a:t>
            </a:r>
          </a:p>
          <a:p>
            <a:pPr lvl="1"/>
            <a:r>
              <a:rPr lang="en-US" dirty="0"/>
              <a:t>Figure</a:t>
            </a:r>
          </a:p>
          <a:p>
            <a:pPr lvl="1"/>
            <a:r>
              <a:rPr lang="en-US" dirty="0"/>
              <a:t>Video</a:t>
            </a:r>
          </a:p>
          <a:p>
            <a:pPr lvl="1"/>
            <a:r>
              <a:rPr lang="en-US" dirty="0"/>
              <a:t>Model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4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Findings and Discussion</a:t>
            </a:r>
            <a:endParaRPr lang="en-US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CB39AB-E220-5144-9287-1CCBF1F45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61" y="2287885"/>
            <a:ext cx="10515600" cy="3879437"/>
          </a:xfrm>
        </p:spPr>
        <p:txBody>
          <a:bodyPr/>
          <a:lstStyle/>
          <a:p>
            <a:r>
              <a:rPr lang="en-US" dirty="0"/>
              <a:t>How your approach/model/simulation </a:t>
            </a:r>
            <a:r>
              <a:rPr lang="en-US" dirty="0" smtClean="0"/>
              <a:t>helps address the challenges and solve </a:t>
            </a:r>
            <a:r>
              <a:rPr lang="en-US" dirty="0"/>
              <a:t>the problem?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1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Closure &amp; Insights</a:t>
            </a:r>
            <a:endParaRPr lang="en-US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CB39AB-E220-5144-9287-1CCBF1F45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61" y="2287885"/>
            <a:ext cx="10515600" cy="3879437"/>
          </a:xfrm>
        </p:spPr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4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55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Proxima Nova</vt:lpstr>
      <vt:lpstr>Arial</vt:lpstr>
      <vt:lpstr>Office Theme</vt:lpstr>
      <vt:lpstr>PowerPoint Presentation</vt:lpstr>
      <vt:lpstr>PROBLEM DESCRIPTION</vt:lpstr>
      <vt:lpstr>Approach</vt:lpstr>
      <vt:lpstr>Results</vt:lpstr>
      <vt:lpstr>Findings and Discussion</vt:lpstr>
      <vt:lpstr>Closure &amp;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Kerry Meehan</dc:creator>
  <cp:lastModifiedBy>Zhenghui Sha</cp:lastModifiedBy>
  <cp:revision>19</cp:revision>
  <dcterms:created xsi:type="dcterms:W3CDTF">2020-05-05T18:14:27Z</dcterms:created>
  <dcterms:modified xsi:type="dcterms:W3CDTF">2020-08-11T05:40:06Z</dcterms:modified>
</cp:coreProperties>
</file>