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LeP0d2j4mAgjhOk1HhoagvLu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34"/>
  </p:normalViewPr>
  <p:slideViewPr>
    <p:cSldViewPr snapToGrid="0" snapToObjects="1">
      <p:cViewPr varScale="1">
        <p:scale>
          <a:sx n="126" d="100"/>
          <a:sy n="126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0edd28f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0edd28f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0edd28f0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0edd28f0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5400"/>
              <a:buFont typeface="Proxima Nova"/>
              <a:buNone/>
              <a:defRPr sz="5400">
                <a:solidFill>
                  <a:srgbClr val="245B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297858" y="3889017"/>
            <a:ext cx="9370142" cy="88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440634" y="2262946"/>
            <a:ext cx="5181600" cy="38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2"/>
          </p:nvPr>
        </p:nvSpPr>
        <p:spPr>
          <a:xfrm>
            <a:off x="5774634" y="2262946"/>
            <a:ext cx="5181600" cy="38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4163" y="1709739"/>
            <a:ext cx="10515600" cy="96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6000"/>
              <a:buFont typeface="Proxima Nov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4163" y="27606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27332"/>
              </a:buClr>
              <a:buSzPts val="2400"/>
              <a:buNone/>
              <a:defRPr sz="2400">
                <a:solidFill>
                  <a:srgbClr val="6273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9788" y="11795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39788" y="249555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839788" y="3319462"/>
            <a:ext cx="5157787" cy="281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3"/>
          </p:nvPr>
        </p:nvSpPr>
        <p:spPr>
          <a:xfrm>
            <a:off x="6172200" y="249555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4"/>
          </p:nvPr>
        </p:nvSpPr>
        <p:spPr>
          <a:xfrm>
            <a:off x="6172200" y="3319462"/>
            <a:ext cx="5183188" cy="281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839788" y="1460091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200"/>
              <a:buFont typeface="Proxima Nov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5183188" y="1990317"/>
            <a:ext cx="6172200" cy="392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839788" y="3060291"/>
            <a:ext cx="3932237" cy="285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839788" y="162232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200"/>
              <a:buFont typeface="Proxima Nov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>
            <a:spLocks noGrp="1"/>
          </p:cNvSpPr>
          <p:nvPr>
            <p:ph type="pic" idx="2"/>
          </p:nvPr>
        </p:nvSpPr>
        <p:spPr>
          <a:xfrm>
            <a:off x="5183188" y="2152549"/>
            <a:ext cx="6172200" cy="381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3222523"/>
            <a:ext cx="3932237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4400"/>
              <a:buFont typeface="Proxima Nova"/>
              <a:buNone/>
              <a:defRPr sz="4400" b="1" i="0" u="none" strike="noStrike" cap="none">
                <a:solidFill>
                  <a:srgbClr val="245B4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8" descr="A sign in the dark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54059" y="6322510"/>
            <a:ext cx="2488750" cy="5354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5400"/>
              <a:buFont typeface="Proxima Nova"/>
              <a:buNone/>
            </a:pPr>
            <a:r>
              <a:rPr lang="en-US"/>
              <a:t>Generating a Data-Driven Surrogate Model for Machine Damage Accumulation </a:t>
            </a: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1297858" y="3889016"/>
            <a:ext cx="9370142" cy="165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Problem 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GEEKER_JSM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Molla Hafizur Rahman, Joseph A Hardy, Shuo Jiang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PROBLEM DESCRIPTION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66561" y="2179819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Background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large amount of useful data can be produced through sensor.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These sensor data can be used to for future prediction such as damage accumulation over time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PROBLEM DESCRIPTION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2"/>
          </p:nvPr>
        </p:nvSpPr>
        <p:spPr>
          <a:xfrm>
            <a:off x="440634" y="2262946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Machines = 5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machine has 5 independent variables = Band, Peak velocity, Peak acceleration, RMS velocity, Temperatures, Battery voltage.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Challenges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 the damage accumulation given the sensor data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5036820" y="5295900"/>
            <a:ext cx="1188720" cy="655320"/>
          </a:xfrm>
          <a:prstGeom prst="rect">
            <a:avLst/>
          </a:prstGeom>
          <a:solidFill>
            <a:srgbClr val="95AFA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Predictive model</a:t>
            </a:r>
            <a:endParaRPr sz="18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200400" y="5429488"/>
            <a:ext cx="1584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Sensor data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488180" y="5535930"/>
            <a:ext cx="297180" cy="1752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5E22"/>
          </a:solidFill>
          <a:ln w="12700" cap="flat" cmpd="sng">
            <a:solidFill>
              <a:srgbClr val="155E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6385560" y="5535930"/>
            <a:ext cx="297180" cy="1752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5E2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6842746" y="5438913"/>
            <a:ext cx="341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Damage accumulation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Approach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66561" y="2287885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Approach overview and background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preprocessing: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some missing timesteps in the dataset.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is realigned with the corresponding  timesteps.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analytical tool being used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Scikit-learn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TensorFlow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0edd28f06_1_0"/>
          <p:cNvSpPr txBox="1">
            <a:spLocks noGrp="1"/>
          </p:cNvSpPr>
          <p:nvPr>
            <p:ph type="title"/>
          </p:nvPr>
        </p:nvSpPr>
        <p:spPr>
          <a:xfrm>
            <a:off x="440634" y="1420777"/>
            <a:ext cx="10515600" cy="84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Approach</a:t>
            </a:r>
            <a:endParaRPr/>
          </a:p>
        </p:txBody>
      </p:sp>
      <p:sp>
        <p:nvSpPr>
          <p:cNvPr id="83" name="Google Shape;83;g90edd28f06_1_0"/>
          <p:cNvSpPr txBox="1">
            <a:spLocks noGrp="1"/>
          </p:cNvSpPr>
          <p:nvPr>
            <p:ph type="body" idx="1"/>
          </p:nvPr>
        </p:nvSpPr>
        <p:spPr>
          <a:xfrm>
            <a:off x="66561" y="2287885"/>
            <a:ext cx="10515600" cy="3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tried different algorithms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Regression</a:t>
            </a:r>
            <a:endParaRPr/>
          </a:p>
          <a:p>
            <a:pPr marL="1143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Multilayer-perceptron</a:t>
            </a:r>
            <a:endParaRPr/>
          </a:p>
          <a:p>
            <a:pPr marL="1143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Long-short term memory unit (LSTM)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0edd28f06_1_8"/>
          <p:cNvSpPr txBox="1">
            <a:spLocks noGrp="1"/>
          </p:cNvSpPr>
          <p:nvPr>
            <p:ph type="title"/>
          </p:nvPr>
        </p:nvSpPr>
        <p:spPr>
          <a:xfrm>
            <a:off x="440634" y="1420777"/>
            <a:ext cx="10515600" cy="84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</a:t>
            </a:r>
            <a:endParaRPr/>
          </a:p>
        </p:txBody>
      </p:sp>
      <p:sp>
        <p:nvSpPr>
          <p:cNvPr id="89" name="Google Shape;89;g90edd28f06_1_8"/>
          <p:cNvSpPr txBox="1"/>
          <p:nvPr/>
        </p:nvSpPr>
        <p:spPr>
          <a:xfrm>
            <a:off x="440625" y="2262875"/>
            <a:ext cx="10515600" cy="3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Figure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Video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g90edd28f06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25" y="2262875"/>
            <a:ext cx="4330774" cy="3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90edd28f06_1_8"/>
          <p:cNvSpPr txBox="1"/>
          <p:nvPr/>
        </p:nvSpPr>
        <p:spPr>
          <a:xfrm>
            <a:off x="773463" y="5497425"/>
            <a:ext cx="39885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Figure : Correlation analysis of the 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g90edd28f06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750" y="2351651"/>
            <a:ext cx="4932101" cy="24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90edd28f06_1_8"/>
          <p:cNvSpPr txBox="1"/>
          <p:nvPr/>
        </p:nvSpPr>
        <p:spPr>
          <a:xfrm>
            <a:off x="6998550" y="5423375"/>
            <a:ext cx="39885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Figure : Model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Results</a:t>
            </a:r>
            <a:endParaRPr sz="3600"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66561" y="2179819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00" name="Google Shape;10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100" y="2632175"/>
            <a:ext cx="4459600" cy="31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/>
        </p:nvSpPr>
        <p:spPr>
          <a:xfrm>
            <a:off x="1429775" y="5781500"/>
            <a:ext cx="43806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Figure : Training and validation error on drill dataset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3736600" y="1968675"/>
            <a:ext cx="5919000" cy="3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X for Drill Data: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R^2_train: 0.6428144449889928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R^2_val: 0.993586532458652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R^2_test: 0.9973778377669812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098" y="2605823"/>
            <a:ext cx="4156275" cy="29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7291900" y="1625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Y for drill data: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R^2_train: -0.0005414460957939848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R^2_val: -0.004994708997576369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R^2_test: -0.004591628785126645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Findings and Discussion</a:t>
            </a:r>
            <a:endParaRPr sz="3600"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66561" y="2287885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your approach/model/simulation helps address the challenges and solve the problem?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model only ended up working for one of the machines and only one of its axes.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Macintosh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Proxima Nova</vt:lpstr>
      <vt:lpstr>Calibri</vt:lpstr>
      <vt:lpstr>Arial</vt:lpstr>
      <vt:lpstr>Office Theme</vt:lpstr>
      <vt:lpstr>Generating a Data-Driven Surrogate Model for Machine Damage Accumulation </vt:lpstr>
      <vt:lpstr>PROBLEM DESCRIPTION</vt:lpstr>
      <vt:lpstr>PROBLEM DESCRIPTION</vt:lpstr>
      <vt:lpstr>Approach</vt:lpstr>
      <vt:lpstr>Approach</vt:lpstr>
      <vt:lpstr>Results</vt:lpstr>
      <vt:lpstr>Results</vt:lpstr>
      <vt:lpstr>Findings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a Data-Driven Surrogate Model for Machine Damage Accumulation </dc:title>
  <dc:creator>Kerry Meehan</dc:creator>
  <cp:lastModifiedBy>Shuo Jiang</cp:lastModifiedBy>
  <cp:revision>1</cp:revision>
  <dcterms:created xsi:type="dcterms:W3CDTF">2020-05-05T18:14:27Z</dcterms:created>
  <dcterms:modified xsi:type="dcterms:W3CDTF">2020-08-16T21:35:04Z</dcterms:modified>
</cp:coreProperties>
</file>