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7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D5F7-265D-41B8-B756-83E239FF7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3A11E-53CC-4824-A39D-57BFAACE0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CADE1-85DC-4FB5-97BC-08FC1726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EFC3-D45A-4837-B7B9-2EFE7A428B60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0CD6-2B9E-4AC4-8744-B9ACEBE85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0EB0-BB74-4E06-B2D4-B682E755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9505-D890-4805-A4D1-52DDEAC2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4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370C7-50E9-46F3-A13B-2BB156CA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2EB2B-3ABB-4458-9ABD-64DC23032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DC7FC-F421-4625-830D-FEF708087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EFC3-D45A-4837-B7B9-2EFE7A428B60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8FA84-BC02-43BF-BD21-6C0956C5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23B47-5955-4296-8E98-2A9EB8E3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9505-D890-4805-A4D1-52DDEAC2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5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B2CCE-21B6-4801-BC4F-9B6678DD9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122F3-7158-4F32-8952-65D874862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B067E-B237-42D3-B5F8-0E1C8D5B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EFC3-D45A-4837-B7B9-2EFE7A428B60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B717B-0A2F-464A-A01C-26E43826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D38D5-4176-4ACA-84E9-328326CD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9505-D890-4805-A4D1-52DDEAC2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3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FD6C-3360-45A9-A135-A5737439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56F11-117E-4565-9EA0-BF11ED086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A3DCB-C5A9-4A50-9E67-16D228C6D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EFC3-D45A-4837-B7B9-2EFE7A428B60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DF988-9DBE-49B1-8719-AB5947AE7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B6004-CF2C-44D6-9183-62E5164C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9505-D890-4805-A4D1-52DDEAC2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3057-8614-4930-AF35-2DA21ED0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67E99-39E8-4DF8-814F-774A5936C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6EA73-BB21-408B-9113-38D6F789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EFC3-D45A-4837-B7B9-2EFE7A428B60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C8EC1-FDB9-4068-923C-41D2E506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183D8-FDC3-4865-8132-C7D17145B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9505-D890-4805-A4D1-52DDEAC2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7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70A4-31E6-4722-B8E7-484B53A8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79AF-BFB0-414E-9745-71E3280E8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60338-9227-4394-A673-5AD48703F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514E2-19BF-41A9-9A7F-FEEA870B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EFC3-D45A-4837-B7B9-2EFE7A428B60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03AA3-BEC3-4A23-862E-2859CFED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481EC-1A03-40CD-A494-17DFDB2EA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9505-D890-4805-A4D1-52DDEAC2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3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A6E16-76D2-4FA7-AAEA-4AE45537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F00D2-8335-433E-B952-80F1B7E62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C8472-07C2-4631-B7F7-D5BCE0297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65C27-FA32-432C-ABF6-D7CFD40B2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09AAD3-0C77-4992-8B57-EE23A54A8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3A9FD7-A530-48A0-A1D9-4229CD7AE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EFC3-D45A-4837-B7B9-2EFE7A428B60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E85D59-BD41-4D3B-9625-3543A3852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820412-1837-4F4D-8ECC-33B10C68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9505-D890-4805-A4D1-52DDEAC2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1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78C2-DB72-4BAF-AB3F-17F00160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9BA8D6-C353-42E1-85CE-1B761421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EFC3-D45A-4837-B7B9-2EFE7A428B60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C2450-3AC4-4FA9-9439-DCCE1FEE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2A1AD-45B2-4EAA-B9C4-B1471611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9505-D890-4805-A4D1-52DDEAC2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3F0F2-53AD-427F-848E-BF21AEA27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EFC3-D45A-4837-B7B9-2EFE7A428B60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42DAA-0A61-4F1C-B20E-8568CE12E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CD014-CDE5-4A17-92E2-0AB19C45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9505-D890-4805-A4D1-52DDEAC2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9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EC483-B1A3-4282-8BB9-8DF92F33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AFE01-687C-4333-B448-534220C70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6090E-4B0E-43A4-B6D9-E7C459781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82546-B1E9-433C-8FC9-7CBCDBCA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EFC3-D45A-4837-B7B9-2EFE7A428B60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FA993-B3FA-4084-8C14-48FFF6CD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5378A-65BA-4654-A4A2-76D695AF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9505-D890-4805-A4D1-52DDEAC2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2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D7AE-05C9-4A01-AADE-8A45F26B4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53B7C-6753-4B53-9C40-88CA1CCF1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9371E-D1E9-4C8E-BD9A-BFB46C138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A07EB-12E9-4BBE-ADD2-E04E28557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EFC3-D45A-4837-B7B9-2EFE7A428B60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DD613-598A-4261-AA53-A0245461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83A6E-22BA-4FA3-B40F-1D16FDE1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9505-D890-4805-A4D1-52DDEAC2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0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CA6F38-AFA4-4E36-9C5D-E78BC4974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754E2-2A40-4409-A128-73437C990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98DAA-7FA6-434C-BBDF-3CB4BF725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9EFC3-D45A-4837-B7B9-2EFE7A428B60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9B8AB-505A-434E-9283-DF4FE4B75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6B3E8-8E91-4A5F-BAEB-956CEC641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49505-D890-4805-A4D1-52DDEAC2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4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3E9F44-D6DB-4F08-A88C-97FF4FF3B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67" y="0"/>
            <a:ext cx="10827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7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EC13C1-C082-4634-9461-4495EF5FC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5" y="28100"/>
            <a:ext cx="11784070" cy="68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99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7903ED-A726-4B5B-A7BE-E039FF49F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17" y="0"/>
            <a:ext cx="107161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73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A7C552-05BB-492A-86D4-92AFE5277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33" y="2771683"/>
            <a:ext cx="11698333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92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850ED-AA6B-4CDD-9826-E09E71265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49" y="2614499"/>
            <a:ext cx="11650701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02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D7F9E5-31CA-4EC3-BE8E-A56315BD9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91" y="2419209"/>
            <a:ext cx="11765017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49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7BC7A7-228E-446F-9C9A-D51E5A637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2" y="37626"/>
            <a:ext cx="11793596" cy="67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63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C6BC6F-72C9-4E5A-8D09-768988864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60" y="666364"/>
            <a:ext cx="11860280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14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35BD4E-A34B-47E6-845A-28C58BF7C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44" y="2242972"/>
            <a:ext cx="11726912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30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F99A09-B9DC-4169-8CF6-A9C5543E1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12" y="9047"/>
            <a:ext cx="11822175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59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8FAB92-C696-4AC6-8E78-FAFF0E3E3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67" y="0"/>
            <a:ext cx="112562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C349B5-EA85-4A17-B4A5-2DCB17109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81" y="42390"/>
            <a:ext cx="11193437" cy="67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57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9EB0F5-5A9A-4F42-A0EF-024CA16A1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47" y="0"/>
            <a:ext cx="112875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8BD63B-A697-45E7-A71C-8C3FAE7C4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75" y="13811"/>
            <a:ext cx="11812649" cy="68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3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CAF974-ECA4-4B16-B18A-E818865A0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81" y="2624025"/>
            <a:ext cx="11736438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2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C20B9C-42FA-403B-A543-A5559C04C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0"/>
            <a:ext cx="1117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73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7DAA0F-C9D9-4D1B-BE14-D8A849383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9" y="418680"/>
            <a:ext cx="11831701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291A5C-8F4C-4190-92CA-35C9F74D4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8" y="232916"/>
            <a:ext cx="11774543" cy="63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79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AFF385-9B2B-4C31-AD71-640A39259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81" y="618733"/>
            <a:ext cx="11736438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40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F053E5-9676-40A7-930B-41CCCEA4B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91" y="266258"/>
            <a:ext cx="11765017" cy="6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10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 Ling</dc:creator>
  <cp:lastModifiedBy>Meng Ling</cp:lastModifiedBy>
  <cp:revision>6</cp:revision>
  <dcterms:created xsi:type="dcterms:W3CDTF">2022-03-09T07:20:16Z</dcterms:created>
  <dcterms:modified xsi:type="dcterms:W3CDTF">2022-03-23T17:42:50Z</dcterms:modified>
</cp:coreProperties>
</file>