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9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202A36"/>
    <a:srgbClr val="46CEAE"/>
    <a:srgbClr val="FFFFFF"/>
    <a:srgbClr val="E8E8E8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howGuides="1">
      <p:cViewPr varScale="1">
        <p:scale>
          <a:sx n="110" d="100"/>
          <a:sy n="110" d="100"/>
        </p:scale>
        <p:origin x="594" y="78"/>
      </p:cViewPr>
      <p:guideLst>
        <p:guide orient="horz" pos="1933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优品</a:t>
            </a:r>
            <a:r>
              <a:rPr lang="en-US" altLang="zh-CN" dirty="0"/>
              <a:t>PPT</a:t>
            </a:r>
            <a:r>
              <a:rPr lang="zh-CN" altLang="en-US" dirty="0"/>
              <a:t> </a:t>
            </a:r>
            <a:r>
              <a:rPr lang="en-US" altLang="zh-CN"/>
              <a:t>https://www.ypppt.com/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17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8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397" y="1122363"/>
            <a:ext cx="91463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038"/>
            <a:ext cx="91463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79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19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7" y="1709739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4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5625"/>
            <a:ext cx="518294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833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7" y="1681163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913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07" y="1681163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07" y="2505075"/>
            <a:ext cx="51845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20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16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18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426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40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538" y="987426"/>
            <a:ext cx="61738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59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46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2" y="365125"/>
            <a:ext cx="262958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18" y="365125"/>
            <a:ext cx="773631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126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6351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6351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7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0" y="1440160"/>
            <a:ext cx="12195175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0" y="330231"/>
            <a:ext cx="12195175" cy="53524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7"/>
          <p:cNvSpPr>
            <a:spLocks noChangeArrowheads="1"/>
          </p:cNvSpPr>
          <p:nvPr/>
        </p:nvSpPr>
        <p:spPr bwMode="auto">
          <a:xfrm>
            <a:off x="165719" y="1763230"/>
            <a:ext cx="1180931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深度神经网络的</a:t>
            </a:r>
            <a:endParaRPr lang="en-US" altLang="zh-CN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硬件高效处理</a:t>
            </a:r>
          </a:p>
        </p:txBody>
      </p:sp>
      <p:sp>
        <p:nvSpPr>
          <p:cNvPr id="134" name="TextBox 7"/>
          <p:cNvSpPr>
            <a:spLocks noChangeArrowheads="1"/>
          </p:cNvSpPr>
          <p:nvPr/>
        </p:nvSpPr>
        <p:spPr bwMode="auto">
          <a:xfrm>
            <a:off x="3753688" y="3838501"/>
            <a:ext cx="50405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Hardware Efficient Processing of Deep Neural Networks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6" name="矩形 3"/>
          <p:cNvSpPr>
            <a:spLocks noChangeArrowheads="1"/>
          </p:cNvSpPr>
          <p:nvPr/>
        </p:nvSpPr>
        <p:spPr bwMode="auto">
          <a:xfrm>
            <a:off x="4297387" y="4889302"/>
            <a:ext cx="1369592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报告人：刘润</a:t>
            </a:r>
          </a:p>
        </p:txBody>
      </p:sp>
      <p:sp>
        <p:nvSpPr>
          <p:cNvPr id="137" name="矩形 3"/>
          <p:cNvSpPr>
            <a:spLocks noChangeArrowheads="1"/>
          </p:cNvSpPr>
          <p:nvPr/>
        </p:nvSpPr>
        <p:spPr bwMode="auto">
          <a:xfrm>
            <a:off x="6605531" y="4884850"/>
            <a:ext cx="2088232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日期：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2021/05/27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4297387" y="5864645"/>
            <a:ext cx="663125" cy="663125"/>
            <a:chOff x="8077071" y="845254"/>
            <a:chExt cx="2036801" cy="2036802"/>
          </a:xfrm>
        </p:grpSpPr>
        <p:sp>
          <p:nvSpPr>
            <p:cNvPr id="140" name="椭圆 139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5089475" y="5864645"/>
            <a:ext cx="663125" cy="663125"/>
            <a:chOff x="8125599" y="1434035"/>
            <a:chExt cx="2036802" cy="2036802"/>
          </a:xfrm>
        </p:grpSpPr>
        <p:sp>
          <p:nvSpPr>
            <p:cNvPr id="143" name="椭圆 1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5942406" y="5864645"/>
            <a:ext cx="663125" cy="663125"/>
            <a:chOff x="8125599" y="1434035"/>
            <a:chExt cx="2036802" cy="2036802"/>
          </a:xfrm>
        </p:grpSpPr>
        <p:sp>
          <p:nvSpPr>
            <p:cNvPr id="146" name="椭圆 14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组合 146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48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9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6760712" y="5864645"/>
            <a:ext cx="663125" cy="663125"/>
            <a:chOff x="8125599" y="1434035"/>
            <a:chExt cx="2036802" cy="2036802"/>
          </a:xfrm>
        </p:grpSpPr>
        <p:sp>
          <p:nvSpPr>
            <p:cNvPr id="152" name="椭圆 15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609755" y="5864645"/>
            <a:ext cx="663125" cy="663125"/>
            <a:chOff x="8125599" y="1434035"/>
            <a:chExt cx="2036802" cy="2036802"/>
          </a:xfrm>
        </p:grpSpPr>
        <p:sp>
          <p:nvSpPr>
            <p:cNvPr id="155" name="椭圆 154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0850115" y="759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AECE77-11BC-4911-9CB2-E5BFEF8BA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07" y="349389"/>
            <a:ext cx="2490960" cy="11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8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4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5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37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9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0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42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4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5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47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9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50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52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54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55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745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 animBg="1"/>
          <p:bldP spid="99" grpId="0" animBg="1"/>
          <p:bldP spid="132" grpId="0"/>
          <p:bldP spid="134" grpId="0"/>
          <p:bldP spid="136" grpId="0"/>
          <p:bldP spid="137" grpId="0"/>
          <p:bldP spid="1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8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3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4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4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5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745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 animBg="1"/>
          <p:bldP spid="99" grpId="0" animBg="1"/>
          <p:bldP spid="132" grpId="0"/>
          <p:bldP spid="134" grpId="0"/>
          <p:bldP spid="136" grpId="0"/>
          <p:bldP spid="137" grpId="0"/>
          <p:bldP spid="15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2052459" y="1413384"/>
            <a:ext cx="2036802" cy="2036802"/>
            <a:chOff x="8125599" y="1434035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文本框 29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第二部分</a:t>
            </a:r>
          </a:p>
        </p:txBody>
      </p:sp>
      <p:sp>
        <p:nvSpPr>
          <p:cNvPr id="60" name="文本框 18"/>
          <p:cNvSpPr txBox="1"/>
          <p:nvPr/>
        </p:nvSpPr>
        <p:spPr>
          <a:xfrm>
            <a:off x="1593531" y="4432172"/>
            <a:ext cx="295465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命题背景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3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32"/>
          <p:cNvSpPr txBox="1"/>
          <p:nvPr/>
        </p:nvSpPr>
        <p:spPr>
          <a:xfrm>
            <a:off x="8392119" y="12432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选题背景</a:t>
            </a:r>
          </a:p>
        </p:txBody>
      </p:sp>
      <p:sp>
        <p:nvSpPr>
          <p:cNvPr id="63" name="文本框 33"/>
          <p:cNvSpPr txBox="1"/>
          <p:nvPr/>
        </p:nvSpPr>
        <p:spPr>
          <a:xfrm>
            <a:off x="8392119" y="20193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研究意义</a:t>
            </a:r>
          </a:p>
        </p:txBody>
      </p:sp>
      <p:sp>
        <p:nvSpPr>
          <p:cNvPr id="64" name="文本框 34"/>
          <p:cNvSpPr txBox="1"/>
          <p:nvPr/>
        </p:nvSpPr>
        <p:spPr>
          <a:xfrm>
            <a:off x="8392119" y="28068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相关资料</a:t>
            </a:r>
          </a:p>
        </p:txBody>
      </p:sp>
      <p:sp>
        <p:nvSpPr>
          <p:cNvPr id="65" name="文本框 35"/>
          <p:cNvSpPr txBox="1"/>
          <p:nvPr/>
        </p:nvSpPr>
        <p:spPr>
          <a:xfrm>
            <a:off x="8392119" y="35829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研究理论</a:t>
            </a: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7897787" y="454767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7911252" y="376749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911252" y="219427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7911252" y="1433017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7911252" y="105273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7911252" y="300693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"/>
          <p:cNvSpPr txBox="1"/>
          <p:nvPr/>
        </p:nvSpPr>
        <p:spPr>
          <a:xfrm>
            <a:off x="8392119" y="43475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命题假设</a:t>
            </a: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7897787" y="5291040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19"/>
          <p:cNvSpPr txBox="1"/>
          <p:nvPr/>
        </p:nvSpPr>
        <p:spPr>
          <a:xfrm>
            <a:off x="8392119" y="50189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重点分析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58093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 animBg="1"/>
      <p:bldP spid="62" grpId="0"/>
      <p:bldP spid="63" grpId="0"/>
      <p:bldP spid="64" grpId="0"/>
      <p:bldP spid="65" grpId="0"/>
      <p:bldP spid="72" grpId="0"/>
      <p:bldP spid="74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命题背景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021643" y="1539998"/>
            <a:ext cx="4652394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6038166" y="1081734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6097289" y="14492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12139" y="14492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1643" y="3260602"/>
            <a:ext cx="4652394" cy="11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右键点击图片选择设置图片格式可直接替换图片，在此录入上述图表的描述说明。您可以点击文字框输入您的描述说明，或者通过复制粘贴，在此录入上述图表的综合描述说明。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38166" y="2802338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6097289" y="3169896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2139" y="3169896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25659" y="1052736"/>
            <a:ext cx="3915332" cy="324547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>
            <a:off x="1608509" y="4657823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68549" y="4972024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5243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44" dur="500" spd="-999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48" dur="500" spd="-999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命题背景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09155" y="3284984"/>
            <a:ext cx="2485289" cy="2485289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椭圆 13"/>
          <p:cNvSpPr/>
          <p:nvPr/>
        </p:nvSpPr>
        <p:spPr>
          <a:xfrm>
            <a:off x="5161483" y="1412776"/>
            <a:ext cx="576622" cy="57678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738621" y="171760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48271" y="4320821"/>
            <a:ext cx="20019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输入标题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09155" y="1268760"/>
            <a:ext cx="2485289" cy="2485289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KSO_Shape"/>
          <p:cNvSpPr>
            <a:spLocks/>
          </p:cNvSpPr>
          <p:nvPr/>
        </p:nvSpPr>
        <p:spPr bwMode="auto">
          <a:xfrm>
            <a:off x="2625191" y="1935934"/>
            <a:ext cx="1648122" cy="1150939"/>
          </a:xfrm>
          <a:custGeom>
            <a:avLst/>
            <a:gdLst>
              <a:gd name="T0" fmla="*/ 1733867 w 2074863"/>
              <a:gd name="T1" fmla="*/ 579834 h 1449388"/>
              <a:gd name="T2" fmla="*/ 1791884 w 2074863"/>
              <a:gd name="T3" fmla="*/ 600246 h 1449388"/>
              <a:gd name="T4" fmla="*/ 1794804 w 2074863"/>
              <a:gd name="T5" fmla="*/ 538648 h 1449388"/>
              <a:gd name="T6" fmla="*/ 510830 w 2074863"/>
              <a:gd name="T7" fmla="*/ 162256 h 1449388"/>
              <a:gd name="T8" fmla="*/ 492893 w 2074863"/>
              <a:gd name="T9" fmla="*/ 222976 h 1449388"/>
              <a:gd name="T10" fmla="*/ 438718 w 2074863"/>
              <a:gd name="T11" fmla="*/ 188484 h 1449388"/>
              <a:gd name="T12" fmla="*/ 1598128 w 2074863"/>
              <a:gd name="T13" fmla="*/ 142089 h 1449388"/>
              <a:gd name="T14" fmla="*/ 1885296 w 2074863"/>
              <a:gd name="T15" fmla="*/ 549583 h 1449388"/>
              <a:gd name="T16" fmla="*/ 1586087 w 2074863"/>
              <a:gd name="T17" fmla="*/ 450078 h 1449388"/>
              <a:gd name="T18" fmla="*/ 486453 w 2074863"/>
              <a:gd name="T19" fmla="*/ 72185 h 1449388"/>
              <a:gd name="T20" fmla="*/ 151219 w 2074863"/>
              <a:gd name="T21" fmla="*/ 357281 h 1449388"/>
              <a:gd name="T22" fmla="*/ 295879 w 2074863"/>
              <a:gd name="T23" fmla="*/ 407592 h 1449388"/>
              <a:gd name="T24" fmla="*/ 486453 w 2074863"/>
              <a:gd name="T25" fmla="*/ 72185 h 1449388"/>
              <a:gd name="T26" fmla="*/ 681762 w 2074863"/>
              <a:gd name="T27" fmla="*/ 209994 h 1449388"/>
              <a:gd name="T28" fmla="*/ 910960 w 2074863"/>
              <a:gd name="T29" fmla="*/ 275617 h 1449388"/>
              <a:gd name="T30" fmla="*/ 1184248 w 2074863"/>
              <a:gd name="T31" fmla="*/ 351448 h 1449388"/>
              <a:gd name="T32" fmla="*/ 1396319 w 2074863"/>
              <a:gd name="T33" fmla="*/ 332855 h 1449388"/>
              <a:gd name="T34" fmla="*/ 1606205 w 2074863"/>
              <a:gd name="T35" fmla="*/ 562536 h 1449388"/>
              <a:gd name="T36" fmla="*/ 1640821 w 2074863"/>
              <a:gd name="T37" fmla="*/ 739718 h 1449388"/>
              <a:gd name="T38" fmla="*/ 1379558 w 2074863"/>
              <a:gd name="T39" fmla="*/ 843985 h 1449388"/>
              <a:gd name="T40" fmla="*/ 1124853 w 2074863"/>
              <a:gd name="T41" fmla="*/ 641283 h 1449388"/>
              <a:gd name="T42" fmla="*/ 720387 w 2074863"/>
              <a:gd name="T43" fmla="*/ 519516 h 1449388"/>
              <a:gd name="T44" fmla="*/ 653705 w 2074863"/>
              <a:gd name="T45" fmla="*/ 311345 h 1449388"/>
              <a:gd name="T46" fmla="*/ 325395 w 2074863"/>
              <a:gd name="T47" fmla="*/ 480871 h 1449388"/>
              <a:gd name="T48" fmla="*/ 435438 w 2074863"/>
              <a:gd name="T49" fmla="*/ 683574 h 1449388"/>
              <a:gd name="T50" fmla="*/ 530543 w 2074863"/>
              <a:gd name="T51" fmla="*/ 794768 h 1449388"/>
              <a:gd name="T52" fmla="*/ 611436 w 2074863"/>
              <a:gd name="T53" fmla="*/ 890286 h 1449388"/>
              <a:gd name="T54" fmla="*/ 688686 w 2074863"/>
              <a:gd name="T55" fmla="*/ 1001480 h 1449388"/>
              <a:gd name="T56" fmla="*/ 800188 w 2074863"/>
              <a:gd name="T57" fmla="*/ 1230068 h 1449388"/>
              <a:gd name="T58" fmla="*/ 913511 w 2074863"/>
              <a:gd name="T59" fmla="*/ 1255588 h 1449388"/>
              <a:gd name="T60" fmla="*/ 768486 w 2074863"/>
              <a:gd name="T61" fmla="*/ 1063458 h 1449388"/>
              <a:gd name="T62" fmla="*/ 798730 w 2074863"/>
              <a:gd name="T63" fmla="*/ 1022261 h 1449388"/>
              <a:gd name="T64" fmla="*/ 1047604 w 2074863"/>
              <a:gd name="T65" fmla="*/ 1245015 h 1449388"/>
              <a:gd name="T66" fmla="*/ 1112465 w 2074863"/>
              <a:gd name="T67" fmla="*/ 1184496 h 1449388"/>
              <a:gd name="T68" fmla="*/ 841727 w 2074863"/>
              <a:gd name="T69" fmla="*/ 896119 h 1449388"/>
              <a:gd name="T70" fmla="*/ 886182 w 2074863"/>
              <a:gd name="T71" fmla="*/ 868047 h 1449388"/>
              <a:gd name="T72" fmla="*/ 1205383 w 2074863"/>
              <a:gd name="T73" fmla="*/ 1138195 h 1449388"/>
              <a:gd name="T74" fmla="*/ 1202468 w 2074863"/>
              <a:gd name="T75" fmla="*/ 1026636 h 1449388"/>
              <a:gd name="T76" fmla="*/ 955779 w 2074863"/>
              <a:gd name="T77" fmla="*/ 749197 h 1449388"/>
              <a:gd name="T78" fmla="*/ 1006793 w 2074863"/>
              <a:gd name="T79" fmla="*/ 736437 h 1449388"/>
              <a:gd name="T80" fmla="*/ 1311053 w 2074863"/>
              <a:gd name="T81" fmla="*/ 1001480 h 1449388"/>
              <a:gd name="T82" fmla="*/ 1303037 w 2074863"/>
              <a:gd name="T83" fmla="*/ 890286 h 1449388"/>
              <a:gd name="T84" fmla="*/ 1310325 w 2074863"/>
              <a:gd name="T85" fmla="*/ 838516 h 1449388"/>
              <a:gd name="T86" fmla="*/ 1409802 w 2074863"/>
              <a:gd name="T87" fmla="*/ 919087 h 1449388"/>
              <a:gd name="T88" fmla="*/ 1378829 w 2074863"/>
              <a:gd name="T89" fmla="*/ 1028094 h 1449388"/>
              <a:gd name="T90" fmla="*/ 1306317 w 2074863"/>
              <a:gd name="T91" fmla="*/ 1123248 h 1449388"/>
              <a:gd name="T92" fmla="*/ 1210119 w 2074863"/>
              <a:gd name="T93" fmla="*/ 1205641 h 1449388"/>
              <a:gd name="T94" fmla="*/ 1113922 w 2074863"/>
              <a:gd name="T95" fmla="*/ 1290222 h 1449388"/>
              <a:gd name="T96" fmla="*/ 1016631 w 2074863"/>
              <a:gd name="T97" fmla="*/ 1300795 h 1449388"/>
              <a:gd name="T98" fmla="*/ 897478 w 2074863"/>
              <a:gd name="T99" fmla="*/ 1327044 h 1449388"/>
              <a:gd name="T100" fmla="*/ 625648 w 2074863"/>
              <a:gd name="T101" fmla="*/ 1160798 h 1449388"/>
              <a:gd name="T102" fmla="*/ 491918 w 2074863"/>
              <a:gd name="T103" fmla="*/ 1202360 h 1449388"/>
              <a:gd name="T104" fmla="*/ 458760 w 2074863"/>
              <a:gd name="T105" fmla="*/ 1134550 h 1449388"/>
              <a:gd name="T106" fmla="*/ 365477 w 2074863"/>
              <a:gd name="T107" fmla="*/ 1057260 h 1449388"/>
              <a:gd name="T108" fmla="*/ 317378 w 2074863"/>
              <a:gd name="T109" fmla="*/ 969763 h 1449388"/>
              <a:gd name="T110" fmla="*/ 233206 w 2074863"/>
              <a:gd name="T111" fmla="*/ 865131 h 1449388"/>
              <a:gd name="T112" fmla="*/ 268916 w 2074863"/>
              <a:gd name="T113" fmla="*/ 733520 h 1449388"/>
              <a:gd name="T114" fmla="*/ 186565 w 2074863"/>
              <a:gd name="T115" fmla="*/ 647845 h 1449388"/>
              <a:gd name="T116" fmla="*/ 1822 w 2074863"/>
              <a:gd name="T117" fmla="*/ 438580 h 1449388"/>
              <a:gd name="T118" fmla="*/ 272923 w 2074863"/>
              <a:gd name="T119" fmla="*/ 139996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7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7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" name="标题 11"/>
          <p:cNvSpPr txBox="1">
            <a:spLocks/>
          </p:cNvSpPr>
          <p:nvPr/>
        </p:nvSpPr>
        <p:spPr>
          <a:xfrm>
            <a:off x="6768162" y="149702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61484" y="2132856"/>
            <a:ext cx="576622" cy="576785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738622" y="243768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11"/>
          <p:cNvSpPr txBox="1">
            <a:spLocks/>
          </p:cNvSpPr>
          <p:nvPr/>
        </p:nvSpPr>
        <p:spPr>
          <a:xfrm>
            <a:off x="6768163" y="221710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61484" y="2869736"/>
            <a:ext cx="576622" cy="57678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3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738622" y="317456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1"/>
          <p:cNvSpPr txBox="1">
            <a:spLocks/>
          </p:cNvSpPr>
          <p:nvPr/>
        </p:nvSpPr>
        <p:spPr>
          <a:xfrm>
            <a:off x="6768163" y="295398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61485" y="3589816"/>
            <a:ext cx="576622" cy="576785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4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738623" y="389464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标题 11"/>
          <p:cNvSpPr txBox="1">
            <a:spLocks/>
          </p:cNvSpPr>
          <p:nvPr/>
        </p:nvSpPr>
        <p:spPr>
          <a:xfrm>
            <a:off x="6768164" y="367406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161484" y="4309896"/>
            <a:ext cx="576622" cy="57678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5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38622" y="461472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1"/>
          <p:cNvSpPr txBox="1">
            <a:spLocks/>
          </p:cNvSpPr>
          <p:nvPr/>
        </p:nvSpPr>
        <p:spPr>
          <a:xfrm>
            <a:off x="6768163" y="439414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1485" y="5029976"/>
            <a:ext cx="576622" cy="576785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6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738623" y="533480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标题 11"/>
          <p:cNvSpPr txBox="1">
            <a:spLocks/>
          </p:cNvSpPr>
          <p:nvPr/>
        </p:nvSpPr>
        <p:spPr>
          <a:xfrm>
            <a:off x="6768164" y="511422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0829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2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75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75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25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25" grpId="0"/>
      <p:bldP spid="27" grpId="0" animBg="1"/>
      <p:bldP spid="29" grpId="0"/>
      <p:bldP spid="30" grpId="0" animBg="1"/>
      <p:bldP spid="32" grpId="0"/>
      <p:bldP spid="33" grpId="0" animBg="1"/>
      <p:bldP spid="35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相关资料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命题背景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471"/>
          <p:cNvSpPr>
            <a:spLocks noEditPoints="1"/>
          </p:cNvSpPr>
          <p:nvPr/>
        </p:nvSpPr>
        <p:spPr bwMode="auto">
          <a:xfrm>
            <a:off x="6487218" y="3356992"/>
            <a:ext cx="967236" cy="738967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Freeform 476"/>
          <p:cNvSpPr>
            <a:spLocks noEditPoints="1"/>
          </p:cNvSpPr>
          <p:nvPr/>
        </p:nvSpPr>
        <p:spPr bwMode="auto">
          <a:xfrm>
            <a:off x="1770740" y="1542906"/>
            <a:ext cx="1041341" cy="754547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493"/>
          <p:cNvSpPr>
            <a:spLocks noChangeArrowheads="1"/>
          </p:cNvSpPr>
          <p:nvPr/>
        </p:nvSpPr>
        <p:spPr bwMode="auto">
          <a:xfrm>
            <a:off x="1770740" y="3433277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Freeform 497"/>
          <p:cNvSpPr>
            <a:spLocks noEditPoints="1"/>
          </p:cNvSpPr>
          <p:nvPr/>
        </p:nvSpPr>
        <p:spPr bwMode="auto">
          <a:xfrm>
            <a:off x="6487219" y="1542906"/>
            <a:ext cx="563836" cy="77783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770740" y="2389686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87218" y="2389686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0740" y="4254954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87218" y="4254954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98"/>
          <p:cNvSpPr txBox="1"/>
          <p:nvPr/>
        </p:nvSpPr>
        <p:spPr>
          <a:xfrm>
            <a:off x="4383911" y="1958822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2" name="TextBox 499"/>
          <p:cNvSpPr txBox="1"/>
          <p:nvPr/>
        </p:nvSpPr>
        <p:spPr>
          <a:xfrm>
            <a:off x="9071184" y="1958822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3" name="TextBox 500"/>
          <p:cNvSpPr txBox="1"/>
          <p:nvPr/>
        </p:nvSpPr>
        <p:spPr>
          <a:xfrm>
            <a:off x="4383911" y="379363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4" name="TextBox 501"/>
          <p:cNvSpPr txBox="1"/>
          <p:nvPr/>
        </p:nvSpPr>
        <p:spPr>
          <a:xfrm>
            <a:off x="9071184" y="379363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5" name="TextBox 503"/>
          <p:cNvSpPr txBox="1"/>
          <p:nvPr/>
        </p:nvSpPr>
        <p:spPr>
          <a:xfrm>
            <a:off x="1645516" y="2479734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504"/>
          <p:cNvSpPr txBox="1"/>
          <p:nvPr/>
        </p:nvSpPr>
        <p:spPr>
          <a:xfrm>
            <a:off x="6385619" y="2479734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505"/>
          <p:cNvSpPr txBox="1"/>
          <p:nvPr/>
        </p:nvSpPr>
        <p:spPr>
          <a:xfrm>
            <a:off x="1645516" y="4355428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506"/>
          <p:cNvSpPr txBox="1"/>
          <p:nvPr/>
        </p:nvSpPr>
        <p:spPr>
          <a:xfrm>
            <a:off x="6385619" y="4355428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5233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3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研究理论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命题背景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5"/>
          <p:cNvSpPr/>
          <p:nvPr/>
        </p:nvSpPr>
        <p:spPr>
          <a:xfrm rot="2919292">
            <a:off x="6196380" y="2667787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5"/>
          <p:cNvSpPr/>
          <p:nvPr/>
        </p:nvSpPr>
        <p:spPr>
          <a:xfrm rot="18719445">
            <a:off x="5063059" y="2601632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516126" y="2060848"/>
            <a:ext cx="1008112" cy="1008112"/>
            <a:chOff x="4416945" y="2276872"/>
            <a:chExt cx="1008112" cy="1008112"/>
          </a:xfrm>
        </p:grpSpPr>
        <p:sp>
          <p:nvSpPr>
            <p:cNvPr id="16" name="椭圆 15"/>
            <p:cNvSpPr/>
            <p:nvPr/>
          </p:nvSpPr>
          <p:spPr>
            <a:xfrm>
              <a:off x="4416945" y="2276872"/>
              <a:ext cx="1008112" cy="100811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2"/>
            <p:cNvSpPr>
              <a:spLocks noEditPoints="1"/>
            </p:cNvSpPr>
            <p:nvPr/>
          </p:nvSpPr>
          <p:spPr bwMode="auto">
            <a:xfrm>
              <a:off x="4780507" y="2642667"/>
              <a:ext cx="280988" cy="287338"/>
            </a:xfrm>
            <a:custGeom>
              <a:avLst/>
              <a:gdLst>
                <a:gd name="T0" fmla="*/ 161 w 195"/>
                <a:gd name="T1" fmla="*/ 101 h 200"/>
                <a:gd name="T2" fmla="*/ 152 w 195"/>
                <a:gd name="T3" fmla="*/ 99 h 200"/>
                <a:gd name="T4" fmla="*/ 159 w 195"/>
                <a:gd name="T5" fmla="*/ 87 h 200"/>
                <a:gd name="T6" fmla="*/ 161 w 195"/>
                <a:gd name="T7" fmla="*/ 87 h 200"/>
                <a:gd name="T8" fmla="*/ 184 w 195"/>
                <a:gd name="T9" fmla="*/ 46 h 200"/>
                <a:gd name="T10" fmla="*/ 164 w 195"/>
                <a:gd name="T11" fmla="*/ 23 h 200"/>
                <a:gd name="T12" fmla="*/ 164 w 195"/>
                <a:gd name="T13" fmla="*/ 9 h 200"/>
                <a:gd name="T14" fmla="*/ 195 w 195"/>
                <a:gd name="T15" fmla="*/ 46 h 200"/>
                <a:gd name="T16" fmla="*/ 161 w 195"/>
                <a:gd name="T17" fmla="*/ 101 h 200"/>
                <a:gd name="T18" fmla="*/ 98 w 195"/>
                <a:gd name="T19" fmla="*/ 130 h 200"/>
                <a:gd name="T20" fmla="*/ 36 w 195"/>
                <a:gd name="T21" fmla="*/ 40 h 200"/>
                <a:gd name="T22" fmla="*/ 36 w 195"/>
                <a:gd name="T23" fmla="*/ 0 h 200"/>
                <a:gd name="T24" fmla="*/ 160 w 195"/>
                <a:gd name="T25" fmla="*/ 0 h 200"/>
                <a:gd name="T26" fmla="*/ 160 w 195"/>
                <a:gd name="T27" fmla="*/ 40 h 200"/>
                <a:gd name="T28" fmla="*/ 98 w 195"/>
                <a:gd name="T29" fmla="*/ 130 h 200"/>
                <a:gd name="T30" fmla="*/ 67 w 195"/>
                <a:gd name="T31" fmla="*/ 12 h 200"/>
                <a:gd name="T32" fmla="*/ 52 w 195"/>
                <a:gd name="T33" fmla="*/ 12 h 200"/>
                <a:gd name="T34" fmla="*/ 99 w 195"/>
                <a:gd name="T35" fmla="*/ 119 h 200"/>
                <a:gd name="T36" fmla="*/ 67 w 195"/>
                <a:gd name="T37" fmla="*/ 12 h 200"/>
                <a:gd name="T38" fmla="*/ 34 w 195"/>
                <a:gd name="T39" fmla="*/ 87 h 200"/>
                <a:gd name="T40" fmla="*/ 36 w 195"/>
                <a:gd name="T41" fmla="*/ 87 h 200"/>
                <a:gd name="T42" fmla="*/ 43 w 195"/>
                <a:gd name="T43" fmla="*/ 99 h 200"/>
                <a:gd name="T44" fmla="*/ 34 w 195"/>
                <a:gd name="T45" fmla="*/ 101 h 200"/>
                <a:gd name="T46" fmla="*/ 0 w 195"/>
                <a:gd name="T47" fmla="*/ 46 h 200"/>
                <a:gd name="T48" fmla="*/ 31 w 195"/>
                <a:gd name="T49" fmla="*/ 9 h 200"/>
                <a:gd name="T50" fmla="*/ 31 w 195"/>
                <a:gd name="T51" fmla="*/ 23 h 200"/>
                <a:gd name="T52" fmla="*/ 11 w 195"/>
                <a:gd name="T53" fmla="*/ 46 h 200"/>
                <a:gd name="T54" fmla="*/ 34 w 195"/>
                <a:gd name="T55" fmla="*/ 87 h 200"/>
                <a:gd name="T56" fmla="*/ 87 w 195"/>
                <a:gd name="T57" fmla="*/ 147 h 200"/>
                <a:gd name="T58" fmla="*/ 97 w 195"/>
                <a:gd name="T59" fmla="*/ 136 h 200"/>
                <a:gd name="T60" fmla="*/ 108 w 195"/>
                <a:gd name="T61" fmla="*/ 147 h 200"/>
                <a:gd name="T62" fmla="*/ 97 w 195"/>
                <a:gd name="T63" fmla="*/ 157 h 200"/>
                <a:gd name="T64" fmla="*/ 87 w 195"/>
                <a:gd name="T65" fmla="*/ 147 h 200"/>
                <a:gd name="T66" fmla="*/ 128 w 195"/>
                <a:gd name="T67" fmla="*/ 170 h 200"/>
                <a:gd name="T68" fmla="*/ 118 w 195"/>
                <a:gd name="T69" fmla="*/ 180 h 200"/>
                <a:gd name="T70" fmla="*/ 78 w 195"/>
                <a:gd name="T71" fmla="*/ 180 h 200"/>
                <a:gd name="T72" fmla="*/ 68 w 195"/>
                <a:gd name="T73" fmla="*/ 170 h 200"/>
                <a:gd name="T74" fmla="*/ 78 w 195"/>
                <a:gd name="T75" fmla="*/ 160 h 200"/>
                <a:gd name="T76" fmla="*/ 118 w 195"/>
                <a:gd name="T77" fmla="*/ 160 h 200"/>
                <a:gd name="T78" fmla="*/ 128 w 195"/>
                <a:gd name="T79" fmla="*/ 170 h 200"/>
                <a:gd name="T80" fmla="*/ 58 w 195"/>
                <a:gd name="T81" fmla="*/ 184 h 200"/>
                <a:gd name="T82" fmla="*/ 134 w 195"/>
                <a:gd name="T83" fmla="*/ 184 h 200"/>
                <a:gd name="T84" fmla="*/ 144 w 195"/>
                <a:gd name="T85" fmla="*/ 200 h 200"/>
                <a:gd name="T86" fmla="*/ 48 w 195"/>
                <a:gd name="T87" fmla="*/ 200 h 200"/>
                <a:gd name="T88" fmla="*/ 58 w 195"/>
                <a:gd name="T89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200">
                  <a:moveTo>
                    <a:pt x="161" y="101"/>
                  </a:moveTo>
                  <a:cubicBezTo>
                    <a:pt x="158" y="101"/>
                    <a:pt x="155" y="100"/>
                    <a:pt x="152" y="99"/>
                  </a:cubicBezTo>
                  <a:cubicBezTo>
                    <a:pt x="155" y="96"/>
                    <a:pt x="157" y="92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76" y="87"/>
                    <a:pt x="184" y="64"/>
                    <a:pt x="184" y="46"/>
                  </a:cubicBezTo>
                  <a:cubicBezTo>
                    <a:pt x="184" y="31"/>
                    <a:pt x="175" y="23"/>
                    <a:pt x="164" y="23"/>
                  </a:cubicBezTo>
                  <a:cubicBezTo>
                    <a:pt x="164" y="18"/>
                    <a:pt x="164" y="13"/>
                    <a:pt x="164" y="9"/>
                  </a:cubicBezTo>
                  <a:cubicBezTo>
                    <a:pt x="181" y="9"/>
                    <a:pt x="195" y="23"/>
                    <a:pt x="195" y="46"/>
                  </a:cubicBezTo>
                  <a:cubicBezTo>
                    <a:pt x="195" y="71"/>
                    <a:pt x="182" y="101"/>
                    <a:pt x="161" y="101"/>
                  </a:cubicBezTo>
                  <a:close/>
                  <a:moveTo>
                    <a:pt x="98" y="130"/>
                  </a:moveTo>
                  <a:cubicBezTo>
                    <a:pt x="65" y="130"/>
                    <a:pt x="36" y="90"/>
                    <a:pt x="36" y="40"/>
                  </a:cubicBezTo>
                  <a:cubicBezTo>
                    <a:pt x="36" y="37"/>
                    <a:pt x="36" y="3"/>
                    <a:pt x="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3"/>
                    <a:pt x="160" y="37"/>
                    <a:pt x="160" y="40"/>
                  </a:cubicBezTo>
                  <a:cubicBezTo>
                    <a:pt x="160" y="90"/>
                    <a:pt x="131" y="130"/>
                    <a:pt x="98" y="130"/>
                  </a:cubicBezTo>
                  <a:close/>
                  <a:moveTo>
                    <a:pt x="67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0" y="116"/>
                    <a:pt x="99" y="119"/>
                  </a:cubicBezTo>
                  <a:cubicBezTo>
                    <a:pt x="62" y="92"/>
                    <a:pt x="67" y="12"/>
                    <a:pt x="67" y="12"/>
                  </a:cubicBezTo>
                  <a:close/>
                  <a:moveTo>
                    <a:pt x="34" y="87"/>
                  </a:moveTo>
                  <a:cubicBezTo>
                    <a:pt x="35" y="87"/>
                    <a:pt x="36" y="87"/>
                    <a:pt x="36" y="87"/>
                  </a:cubicBezTo>
                  <a:cubicBezTo>
                    <a:pt x="38" y="92"/>
                    <a:pt x="40" y="96"/>
                    <a:pt x="43" y="99"/>
                  </a:cubicBezTo>
                  <a:cubicBezTo>
                    <a:pt x="40" y="100"/>
                    <a:pt x="37" y="101"/>
                    <a:pt x="34" y="101"/>
                  </a:cubicBezTo>
                  <a:cubicBezTo>
                    <a:pt x="13" y="101"/>
                    <a:pt x="0" y="71"/>
                    <a:pt x="0" y="46"/>
                  </a:cubicBezTo>
                  <a:cubicBezTo>
                    <a:pt x="0" y="23"/>
                    <a:pt x="14" y="9"/>
                    <a:pt x="31" y="9"/>
                  </a:cubicBezTo>
                  <a:cubicBezTo>
                    <a:pt x="31" y="13"/>
                    <a:pt x="31" y="18"/>
                    <a:pt x="31" y="23"/>
                  </a:cubicBezTo>
                  <a:cubicBezTo>
                    <a:pt x="20" y="23"/>
                    <a:pt x="11" y="31"/>
                    <a:pt x="11" y="46"/>
                  </a:cubicBezTo>
                  <a:cubicBezTo>
                    <a:pt x="11" y="64"/>
                    <a:pt x="19" y="87"/>
                    <a:pt x="34" y="87"/>
                  </a:cubicBezTo>
                  <a:close/>
                  <a:moveTo>
                    <a:pt x="87" y="147"/>
                  </a:moveTo>
                  <a:cubicBezTo>
                    <a:pt x="87" y="141"/>
                    <a:pt x="91" y="136"/>
                    <a:pt x="97" y="136"/>
                  </a:cubicBezTo>
                  <a:cubicBezTo>
                    <a:pt x="103" y="136"/>
                    <a:pt x="108" y="141"/>
                    <a:pt x="108" y="147"/>
                  </a:cubicBezTo>
                  <a:cubicBezTo>
                    <a:pt x="108" y="153"/>
                    <a:pt x="103" y="157"/>
                    <a:pt x="97" y="157"/>
                  </a:cubicBezTo>
                  <a:cubicBezTo>
                    <a:pt x="91" y="157"/>
                    <a:pt x="87" y="153"/>
                    <a:pt x="87" y="147"/>
                  </a:cubicBezTo>
                  <a:close/>
                  <a:moveTo>
                    <a:pt x="128" y="170"/>
                  </a:moveTo>
                  <a:cubicBezTo>
                    <a:pt x="128" y="176"/>
                    <a:pt x="123" y="180"/>
                    <a:pt x="11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2" y="180"/>
                    <a:pt x="68" y="176"/>
                    <a:pt x="68" y="170"/>
                  </a:cubicBezTo>
                  <a:cubicBezTo>
                    <a:pt x="68" y="165"/>
                    <a:pt x="72" y="160"/>
                    <a:pt x="78" y="160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123" y="160"/>
                    <a:pt x="128" y="165"/>
                    <a:pt x="128" y="170"/>
                  </a:cubicBezTo>
                  <a:close/>
                  <a:moveTo>
                    <a:pt x="58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43" y="184"/>
                    <a:pt x="144" y="195"/>
                    <a:pt x="144" y="200"/>
                  </a:cubicBezTo>
                  <a:cubicBezTo>
                    <a:pt x="102" y="200"/>
                    <a:pt x="88" y="200"/>
                    <a:pt x="48" y="200"/>
                  </a:cubicBezTo>
                  <a:cubicBezTo>
                    <a:pt x="48" y="195"/>
                    <a:pt x="48" y="184"/>
                    <a:pt x="58" y="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89677" y="2852936"/>
            <a:ext cx="1285817" cy="1285817"/>
            <a:chOff x="5290496" y="3068960"/>
            <a:chExt cx="1285817" cy="1285817"/>
          </a:xfrm>
        </p:grpSpPr>
        <p:sp>
          <p:nvSpPr>
            <p:cNvPr id="19" name="椭圆 18"/>
            <p:cNvSpPr/>
            <p:nvPr/>
          </p:nvSpPr>
          <p:spPr>
            <a:xfrm>
              <a:off x="5290496" y="3068960"/>
              <a:ext cx="1285817" cy="1285817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90"/>
            <p:cNvSpPr>
              <a:spLocks noEditPoints="1"/>
            </p:cNvSpPr>
            <p:nvPr/>
          </p:nvSpPr>
          <p:spPr bwMode="auto">
            <a:xfrm>
              <a:off x="5837798" y="3501008"/>
              <a:ext cx="332982" cy="354529"/>
            </a:xfrm>
            <a:custGeom>
              <a:avLst/>
              <a:gdLst>
                <a:gd name="T0" fmla="*/ 20 w 188"/>
                <a:gd name="T1" fmla="*/ 116 h 200"/>
                <a:gd name="T2" fmla="*/ 160 w 188"/>
                <a:gd name="T3" fmla="*/ 96 h 200"/>
                <a:gd name="T4" fmla="*/ 180 w 188"/>
                <a:gd name="T5" fmla="*/ 56 h 200"/>
                <a:gd name="T6" fmla="*/ 180 w 188"/>
                <a:gd name="T7" fmla="*/ 36 h 200"/>
                <a:gd name="T8" fmla="*/ 20 w 188"/>
                <a:gd name="T9" fmla="*/ 8 h 200"/>
                <a:gd name="T10" fmla="*/ 188 w 188"/>
                <a:gd name="T11" fmla="*/ 104 h 200"/>
                <a:gd name="T12" fmla="*/ 120 w 188"/>
                <a:gd name="T13" fmla="*/ 36 h 200"/>
                <a:gd name="T14" fmla="*/ 120 w 188"/>
                <a:gd name="T15" fmla="*/ 56 h 200"/>
                <a:gd name="T16" fmla="*/ 100 w 188"/>
                <a:gd name="T17" fmla="*/ 36 h 200"/>
                <a:gd name="T18" fmla="*/ 40 w 188"/>
                <a:gd name="T19" fmla="*/ 56 h 200"/>
                <a:gd name="T20" fmla="*/ 60 w 188"/>
                <a:gd name="T21" fmla="*/ 56 h 200"/>
                <a:gd name="T22" fmla="*/ 40 w 188"/>
                <a:gd name="T23" fmla="*/ 96 h 200"/>
                <a:gd name="T24" fmla="*/ 60 w 188"/>
                <a:gd name="T25" fmla="*/ 96 h 200"/>
                <a:gd name="T26" fmla="*/ 80 w 188"/>
                <a:gd name="T27" fmla="*/ 96 h 200"/>
                <a:gd name="T28" fmla="*/ 140 w 188"/>
                <a:gd name="T29" fmla="*/ 76 h 200"/>
                <a:gd name="T30" fmla="*/ 120 w 188"/>
                <a:gd name="T31" fmla="*/ 76 h 200"/>
                <a:gd name="T32" fmla="*/ 160 w 188"/>
                <a:gd name="T33" fmla="*/ 56 h 200"/>
                <a:gd name="T34" fmla="*/ 140 w 188"/>
                <a:gd name="T35" fmla="*/ 56 h 200"/>
                <a:gd name="T36" fmla="*/ 120 w 188"/>
                <a:gd name="T37" fmla="*/ 56 h 200"/>
                <a:gd name="T38" fmla="*/ 60 w 188"/>
                <a:gd name="T39" fmla="*/ 76 h 200"/>
                <a:gd name="T40" fmla="*/ 80 w 188"/>
                <a:gd name="T41" fmla="*/ 76 h 200"/>
                <a:gd name="T42" fmla="*/ 16 w 188"/>
                <a:gd name="T43" fmla="*/ 192 h 200"/>
                <a:gd name="T44" fmla="*/ 0 w 188"/>
                <a:gd name="T45" fmla="*/ 8 h 200"/>
                <a:gd name="T46" fmla="*/ 16 w 188"/>
                <a:gd name="T47" fmla="*/ 124 h 200"/>
                <a:gd name="T48" fmla="*/ 16 w 188"/>
                <a:gd name="T49" fmla="*/ 124 h 200"/>
                <a:gd name="T50" fmla="*/ 140 w 188"/>
                <a:gd name="T51" fmla="*/ 96 h 200"/>
                <a:gd name="T52" fmla="*/ 120 w 188"/>
                <a:gd name="T53" fmla="*/ 116 h 200"/>
                <a:gd name="T54" fmla="*/ 120 w 188"/>
                <a:gd name="T55" fmla="*/ 96 h 200"/>
                <a:gd name="T56" fmla="*/ 60 w 188"/>
                <a:gd name="T57" fmla="*/ 116 h 200"/>
                <a:gd name="T58" fmla="*/ 80 w 188"/>
                <a:gd name="T59" fmla="*/ 116 h 200"/>
                <a:gd name="T60" fmla="*/ 40 w 188"/>
                <a:gd name="T61" fmla="*/ 96 h 200"/>
                <a:gd name="T62" fmla="*/ 20 w 188"/>
                <a:gd name="T63" fmla="*/ 76 h 200"/>
                <a:gd name="T64" fmla="*/ 40 w 188"/>
                <a:gd name="T65" fmla="*/ 76 h 200"/>
                <a:gd name="T66" fmla="*/ 20 w 188"/>
                <a:gd name="T67" fmla="*/ 16 h 200"/>
                <a:gd name="T68" fmla="*/ 40 w 188"/>
                <a:gd name="T69" fmla="*/ 36 h 200"/>
                <a:gd name="T70" fmla="*/ 60 w 188"/>
                <a:gd name="T71" fmla="*/ 16 h 200"/>
                <a:gd name="T72" fmla="*/ 80 w 188"/>
                <a:gd name="T73" fmla="*/ 36 h 200"/>
                <a:gd name="T74" fmla="*/ 100 w 188"/>
                <a:gd name="T75" fmla="*/ 16 h 200"/>
                <a:gd name="T76" fmla="*/ 120 w 188"/>
                <a:gd name="T77" fmla="*/ 36 h 200"/>
                <a:gd name="T78" fmla="*/ 140 w 188"/>
                <a:gd name="T79" fmla="*/ 16 h 200"/>
                <a:gd name="T80" fmla="*/ 160 w 188"/>
                <a:gd name="T81" fmla="*/ 36 h 200"/>
                <a:gd name="T82" fmla="*/ 20 w 188"/>
                <a:gd name="T83" fmla="*/ 8 h 200"/>
                <a:gd name="T84" fmla="*/ 20 w 188"/>
                <a:gd name="T85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200">
                  <a:moveTo>
                    <a:pt x="168" y="124"/>
                  </a:moveTo>
                  <a:cubicBezTo>
                    <a:pt x="168" y="124"/>
                    <a:pt x="57" y="124"/>
                    <a:pt x="20" y="12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71" y="116"/>
                    <a:pt x="180" y="107"/>
                    <a:pt x="18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25"/>
                    <a:pt x="171" y="16"/>
                    <a:pt x="16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57" y="8"/>
                    <a:pt x="168" y="8"/>
                    <a:pt x="168" y="8"/>
                  </a:cubicBezTo>
                  <a:cubicBezTo>
                    <a:pt x="179" y="8"/>
                    <a:pt x="188" y="17"/>
                    <a:pt x="188" y="28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115"/>
                    <a:pt x="179" y="124"/>
                    <a:pt x="168" y="124"/>
                  </a:cubicBezTo>
                  <a:close/>
                  <a:moveTo>
                    <a:pt x="120" y="56"/>
                  </a:moveTo>
                  <a:cubicBezTo>
                    <a:pt x="120" y="36"/>
                    <a:pt x="120" y="36"/>
                    <a:pt x="12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56"/>
                    <a:pt x="140" y="56"/>
                    <a:pt x="140" y="56"/>
                  </a:cubicBezTo>
                  <a:lnTo>
                    <a:pt x="120" y="56"/>
                  </a:lnTo>
                  <a:close/>
                  <a:moveTo>
                    <a:pt x="80" y="56"/>
                  </a:moveTo>
                  <a:cubicBezTo>
                    <a:pt x="80" y="36"/>
                    <a:pt x="80" y="36"/>
                    <a:pt x="8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56"/>
                    <a:pt x="100" y="56"/>
                    <a:pt x="100" y="56"/>
                  </a:cubicBezTo>
                  <a:lnTo>
                    <a:pt x="80" y="56"/>
                  </a:lnTo>
                  <a:close/>
                  <a:moveTo>
                    <a:pt x="40" y="56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56"/>
                    <a:pt x="60" y="56"/>
                    <a:pt x="60" y="56"/>
                  </a:cubicBezTo>
                  <a:lnTo>
                    <a:pt x="40" y="56"/>
                  </a:lnTo>
                  <a:close/>
                  <a:moveTo>
                    <a:pt x="60" y="96"/>
                  </a:moveTo>
                  <a:cubicBezTo>
                    <a:pt x="40" y="96"/>
                    <a:pt x="40" y="96"/>
                    <a:pt x="40" y="9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60" y="96"/>
                  </a:lnTo>
                  <a:close/>
                  <a:moveTo>
                    <a:pt x="100" y="76"/>
                  </a:moveTo>
                  <a:cubicBezTo>
                    <a:pt x="100" y="96"/>
                    <a:pt x="100" y="96"/>
                    <a:pt x="100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100" y="76"/>
                  </a:lnTo>
                  <a:close/>
                  <a:moveTo>
                    <a:pt x="140" y="76"/>
                  </a:moveTo>
                  <a:cubicBezTo>
                    <a:pt x="140" y="96"/>
                    <a:pt x="140" y="96"/>
                    <a:pt x="140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40" y="76"/>
                  </a:lnTo>
                  <a:close/>
                  <a:moveTo>
                    <a:pt x="140" y="56"/>
                  </a:moveTo>
                  <a:cubicBezTo>
                    <a:pt x="160" y="56"/>
                    <a:pt x="160" y="56"/>
                    <a:pt x="160" y="5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40" y="76"/>
                    <a:pt x="140" y="76"/>
                    <a:pt x="140" y="76"/>
                  </a:cubicBezTo>
                  <a:lnTo>
                    <a:pt x="140" y="56"/>
                  </a:lnTo>
                  <a:close/>
                  <a:moveTo>
                    <a:pt x="100" y="76"/>
                  </a:moveTo>
                  <a:cubicBezTo>
                    <a:pt x="100" y="56"/>
                    <a:pt x="100" y="56"/>
                    <a:pt x="10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00" y="76"/>
                  </a:lnTo>
                  <a:close/>
                  <a:moveTo>
                    <a:pt x="60" y="7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60" y="76"/>
                  </a:lnTo>
                  <a:close/>
                  <a:moveTo>
                    <a:pt x="16" y="124"/>
                  </a:moveTo>
                  <a:cubicBezTo>
                    <a:pt x="16" y="192"/>
                    <a:pt x="16" y="192"/>
                    <a:pt x="16" y="192"/>
                  </a:cubicBezTo>
                  <a:cubicBezTo>
                    <a:pt x="16" y="196"/>
                    <a:pt x="12" y="200"/>
                    <a:pt x="8" y="200"/>
                  </a:cubicBezTo>
                  <a:cubicBezTo>
                    <a:pt x="3" y="200"/>
                    <a:pt x="0" y="196"/>
                    <a:pt x="0" y="19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7" y="124"/>
                    <a:pt x="18" y="124"/>
                    <a:pt x="20" y="124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18" y="124"/>
                    <a:pt x="17" y="124"/>
                    <a:pt x="16" y="124"/>
                  </a:cubicBezTo>
                  <a:close/>
                  <a:moveTo>
                    <a:pt x="160" y="116"/>
                  </a:moveTo>
                  <a:cubicBezTo>
                    <a:pt x="140" y="116"/>
                    <a:pt x="140" y="116"/>
                    <a:pt x="140" y="116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0" y="116"/>
                  </a:lnTo>
                  <a:close/>
                  <a:moveTo>
                    <a:pt x="120" y="116"/>
                  </a:moveTo>
                  <a:cubicBezTo>
                    <a:pt x="100" y="116"/>
                    <a:pt x="100" y="116"/>
                    <a:pt x="100" y="11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20" y="96"/>
                    <a:pt x="120" y="96"/>
                    <a:pt x="120" y="96"/>
                  </a:cubicBezTo>
                  <a:lnTo>
                    <a:pt x="120" y="116"/>
                  </a:lnTo>
                  <a:close/>
                  <a:moveTo>
                    <a:pt x="80" y="116"/>
                  </a:move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80" y="96"/>
                    <a:pt x="80" y="96"/>
                    <a:pt x="80" y="96"/>
                  </a:cubicBezTo>
                  <a:lnTo>
                    <a:pt x="80" y="116"/>
                  </a:lnTo>
                  <a:close/>
                  <a:moveTo>
                    <a:pt x="20" y="11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116"/>
                    <a:pt x="40" y="116"/>
                    <a:pt x="40" y="116"/>
                  </a:cubicBezTo>
                  <a:lnTo>
                    <a:pt x="20" y="116"/>
                  </a:lnTo>
                  <a:close/>
                  <a:moveTo>
                    <a:pt x="20" y="76"/>
                  </a:moveTo>
                  <a:cubicBezTo>
                    <a:pt x="20" y="56"/>
                    <a:pt x="20" y="56"/>
                    <a:pt x="2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76"/>
                    <a:pt x="40" y="76"/>
                    <a:pt x="40" y="76"/>
                  </a:cubicBezTo>
                  <a:lnTo>
                    <a:pt x="20" y="76"/>
                  </a:lnTo>
                  <a:close/>
                  <a:moveTo>
                    <a:pt x="20" y="3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60" y="36"/>
                  </a:moveTo>
                  <a:cubicBezTo>
                    <a:pt x="60" y="16"/>
                    <a:pt x="60" y="16"/>
                    <a:pt x="6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60" y="36"/>
                    <a:pt x="60" y="36"/>
                    <a:pt x="60" y="36"/>
                  </a:cubicBezTo>
                  <a:close/>
                  <a:moveTo>
                    <a:pt x="100" y="36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00" y="36"/>
                    <a:pt x="100" y="36"/>
                    <a:pt x="100" y="36"/>
                  </a:cubicBezTo>
                  <a:close/>
                  <a:moveTo>
                    <a:pt x="140" y="36"/>
                  </a:moveTo>
                  <a:cubicBezTo>
                    <a:pt x="140" y="16"/>
                    <a:pt x="140" y="16"/>
                    <a:pt x="140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40" y="36"/>
                    <a:pt x="140" y="36"/>
                    <a:pt x="140" y="36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15" y="8"/>
                    <a:pt x="16" y="8"/>
                    <a:pt x="20" y="8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43" y="8"/>
                    <a:pt x="27" y="8"/>
                    <a:pt x="20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56808" y="1661762"/>
            <a:ext cx="1512168" cy="1512168"/>
            <a:chOff x="6457627" y="1877786"/>
            <a:chExt cx="1512168" cy="1512168"/>
          </a:xfrm>
        </p:grpSpPr>
        <p:sp>
          <p:nvSpPr>
            <p:cNvPr id="22" name="椭圆 21"/>
            <p:cNvSpPr/>
            <p:nvPr/>
          </p:nvSpPr>
          <p:spPr>
            <a:xfrm>
              <a:off x="6457627" y="1877786"/>
              <a:ext cx="1512168" cy="1512168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96"/>
            <p:cNvSpPr>
              <a:spLocks noEditPoints="1"/>
            </p:cNvSpPr>
            <p:nvPr/>
          </p:nvSpPr>
          <p:spPr bwMode="auto">
            <a:xfrm>
              <a:off x="7030838" y="2430778"/>
              <a:ext cx="406183" cy="406183"/>
            </a:xfrm>
            <a:custGeom>
              <a:avLst/>
              <a:gdLst>
                <a:gd name="T0" fmla="*/ 140 w 200"/>
                <a:gd name="T1" fmla="*/ 200 h 200"/>
                <a:gd name="T2" fmla="*/ 140 w 200"/>
                <a:gd name="T3" fmla="*/ 184 h 200"/>
                <a:gd name="T4" fmla="*/ 200 w 200"/>
                <a:gd name="T5" fmla="*/ 184 h 200"/>
                <a:gd name="T6" fmla="*/ 200 w 200"/>
                <a:gd name="T7" fmla="*/ 200 h 200"/>
                <a:gd name="T8" fmla="*/ 140 w 200"/>
                <a:gd name="T9" fmla="*/ 200 h 200"/>
                <a:gd name="T10" fmla="*/ 160 w 200"/>
                <a:gd name="T11" fmla="*/ 87 h 200"/>
                <a:gd name="T12" fmla="*/ 40 w 200"/>
                <a:gd name="T13" fmla="*/ 87 h 200"/>
                <a:gd name="T14" fmla="*/ 40 w 200"/>
                <a:gd name="T15" fmla="*/ 180 h 200"/>
                <a:gd name="T16" fmla="*/ 20 w 200"/>
                <a:gd name="T17" fmla="*/ 180 h 200"/>
                <a:gd name="T18" fmla="*/ 20 w 200"/>
                <a:gd name="T19" fmla="*/ 10 h 200"/>
                <a:gd name="T20" fmla="*/ 30 w 200"/>
                <a:gd name="T21" fmla="*/ 0 h 200"/>
                <a:gd name="T22" fmla="*/ 40 w 200"/>
                <a:gd name="T23" fmla="*/ 10 h 200"/>
                <a:gd name="T24" fmla="*/ 40 w 200"/>
                <a:gd name="T25" fmla="*/ 28 h 200"/>
                <a:gd name="T26" fmla="*/ 160 w 200"/>
                <a:gd name="T27" fmla="*/ 28 h 200"/>
                <a:gd name="T28" fmla="*/ 160 w 200"/>
                <a:gd name="T29" fmla="*/ 10 h 200"/>
                <a:gd name="T30" fmla="*/ 170 w 200"/>
                <a:gd name="T31" fmla="*/ 0 h 200"/>
                <a:gd name="T32" fmla="*/ 180 w 200"/>
                <a:gd name="T33" fmla="*/ 10 h 200"/>
                <a:gd name="T34" fmla="*/ 180 w 200"/>
                <a:gd name="T35" fmla="*/ 180 h 200"/>
                <a:gd name="T36" fmla="*/ 160 w 200"/>
                <a:gd name="T37" fmla="*/ 180 h 200"/>
                <a:gd name="T38" fmla="*/ 160 w 200"/>
                <a:gd name="T39" fmla="*/ 87 h 200"/>
                <a:gd name="T40" fmla="*/ 140 w 200"/>
                <a:gd name="T41" fmla="*/ 40 h 200"/>
                <a:gd name="T42" fmla="*/ 140 w 200"/>
                <a:gd name="T43" fmla="*/ 60 h 200"/>
                <a:gd name="T44" fmla="*/ 120 w 200"/>
                <a:gd name="T45" fmla="*/ 60 h 200"/>
                <a:gd name="T46" fmla="*/ 120 w 200"/>
                <a:gd name="T47" fmla="*/ 40 h 200"/>
                <a:gd name="T48" fmla="*/ 100 w 200"/>
                <a:gd name="T49" fmla="*/ 40 h 200"/>
                <a:gd name="T50" fmla="*/ 100 w 200"/>
                <a:gd name="T51" fmla="*/ 60 h 200"/>
                <a:gd name="T52" fmla="*/ 80 w 200"/>
                <a:gd name="T53" fmla="*/ 60 h 200"/>
                <a:gd name="T54" fmla="*/ 80 w 200"/>
                <a:gd name="T55" fmla="*/ 40 h 200"/>
                <a:gd name="T56" fmla="*/ 60 w 200"/>
                <a:gd name="T57" fmla="*/ 40 h 200"/>
                <a:gd name="T58" fmla="*/ 60 w 200"/>
                <a:gd name="T59" fmla="*/ 60 h 200"/>
                <a:gd name="T60" fmla="*/ 40 w 200"/>
                <a:gd name="T61" fmla="*/ 60 h 200"/>
                <a:gd name="T62" fmla="*/ 40 w 200"/>
                <a:gd name="T63" fmla="*/ 80 h 200"/>
                <a:gd name="T64" fmla="*/ 60 w 200"/>
                <a:gd name="T65" fmla="*/ 80 h 200"/>
                <a:gd name="T66" fmla="*/ 60 w 200"/>
                <a:gd name="T67" fmla="*/ 60 h 200"/>
                <a:gd name="T68" fmla="*/ 80 w 200"/>
                <a:gd name="T69" fmla="*/ 60 h 200"/>
                <a:gd name="T70" fmla="*/ 80 w 200"/>
                <a:gd name="T71" fmla="*/ 80 h 200"/>
                <a:gd name="T72" fmla="*/ 100 w 200"/>
                <a:gd name="T73" fmla="*/ 80 h 200"/>
                <a:gd name="T74" fmla="*/ 100 w 200"/>
                <a:gd name="T75" fmla="*/ 60 h 200"/>
                <a:gd name="T76" fmla="*/ 120 w 200"/>
                <a:gd name="T77" fmla="*/ 60 h 200"/>
                <a:gd name="T78" fmla="*/ 120 w 200"/>
                <a:gd name="T79" fmla="*/ 80 h 200"/>
                <a:gd name="T80" fmla="*/ 140 w 200"/>
                <a:gd name="T81" fmla="*/ 80 h 200"/>
                <a:gd name="T82" fmla="*/ 140 w 200"/>
                <a:gd name="T83" fmla="*/ 60 h 200"/>
                <a:gd name="T84" fmla="*/ 160 w 200"/>
                <a:gd name="T85" fmla="*/ 60 h 200"/>
                <a:gd name="T86" fmla="*/ 160 w 200"/>
                <a:gd name="T87" fmla="*/ 40 h 200"/>
                <a:gd name="T88" fmla="*/ 140 w 200"/>
                <a:gd name="T89" fmla="*/ 40 h 200"/>
                <a:gd name="T90" fmla="*/ 60 w 200"/>
                <a:gd name="T91" fmla="*/ 200 h 200"/>
                <a:gd name="T92" fmla="*/ 0 w 200"/>
                <a:gd name="T93" fmla="*/ 200 h 200"/>
                <a:gd name="T94" fmla="*/ 0 w 200"/>
                <a:gd name="T95" fmla="*/ 184 h 200"/>
                <a:gd name="T96" fmla="*/ 60 w 200"/>
                <a:gd name="T97" fmla="*/ 184 h 200"/>
                <a:gd name="T98" fmla="*/ 60 w 200"/>
                <a:gd name="T9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" h="200">
                  <a:moveTo>
                    <a:pt x="140" y="200"/>
                  </a:moveTo>
                  <a:cubicBezTo>
                    <a:pt x="140" y="184"/>
                    <a:pt x="140" y="184"/>
                    <a:pt x="140" y="184"/>
                  </a:cubicBezTo>
                  <a:cubicBezTo>
                    <a:pt x="200" y="184"/>
                    <a:pt x="200" y="184"/>
                    <a:pt x="200" y="184"/>
                  </a:cubicBezTo>
                  <a:cubicBezTo>
                    <a:pt x="200" y="200"/>
                    <a:pt x="200" y="200"/>
                    <a:pt x="200" y="200"/>
                  </a:cubicBezTo>
                  <a:lnTo>
                    <a:pt x="140" y="200"/>
                  </a:lnTo>
                  <a:close/>
                  <a:moveTo>
                    <a:pt x="160" y="87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24" y="0"/>
                    <a:pt x="30" y="0"/>
                  </a:cubicBezTo>
                  <a:cubicBezTo>
                    <a:pt x="35" y="0"/>
                    <a:pt x="40" y="4"/>
                    <a:pt x="40" y="1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60" y="4"/>
                    <a:pt x="164" y="0"/>
                    <a:pt x="170" y="0"/>
                  </a:cubicBezTo>
                  <a:cubicBezTo>
                    <a:pt x="175" y="0"/>
                    <a:pt x="180" y="4"/>
                    <a:pt x="180" y="10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7"/>
                  </a:lnTo>
                  <a:close/>
                  <a:moveTo>
                    <a:pt x="140" y="40"/>
                  </a:moveTo>
                  <a:cubicBezTo>
                    <a:pt x="140" y="60"/>
                    <a:pt x="140" y="60"/>
                    <a:pt x="14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40" y="40"/>
                  </a:lnTo>
                  <a:close/>
                  <a:moveTo>
                    <a:pt x="60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60" y="184"/>
                    <a:pt x="60" y="184"/>
                    <a:pt x="60" y="184"/>
                  </a:cubicBezTo>
                  <a:lnTo>
                    <a:pt x="60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弧形 23"/>
          <p:cNvSpPr/>
          <p:nvPr/>
        </p:nvSpPr>
        <p:spPr>
          <a:xfrm rot="15231781">
            <a:off x="4275713" y="1926402"/>
            <a:ext cx="1328675" cy="1328675"/>
          </a:xfrm>
          <a:prstGeom prst="arc">
            <a:avLst>
              <a:gd name="adj1" fmla="val 10956006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 rot="8176387">
            <a:off x="5318376" y="2833614"/>
            <a:ext cx="1546686" cy="1546686"/>
          </a:xfrm>
          <a:prstGeom prst="arc">
            <a:avLst>
              <a:gd name="adj1" fmla="val 13244638"/>
              <a:gd name="adj2" fmla="val 56923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760030" y="1793130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4717151" y="1803832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9" name="椭圆 28"/>
          <p:cNvSpPr/>
          <p:nvPr/>
        </p:nvSpPr>
        <p:spPr>
          <a:xfrm>
            <a:off x="5289793" y="3778337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4"/>
          <p:cNvSpPr txBox="1">
            <a:spLocks/>
          </p:cNvSpPr>
          <p:nvPr/>
        </p:nvSpPr>
        <p:spPr>
          <a:xfrm>
            <a:off x="5246914" y="3789039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1" name="椭圆 30"/>
          <p:cNvSpPr/>
          <p:nvPr/>
        </p:nvSpPr>
        <p:spPr>
          <a:xfrm>
            <a:off x="7378025" y="1412776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4"/>
          <p:cNvSpPr txBox="1">
            <a:spLocks/>
          </p:cNvSpPr>
          <p:nvPr/>
        </p:nvSpPr>
        <p:spPr>
          <a:xfrm>
            <a:off x="7335146" y="1423478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3" name="矩形 32"/>
          <p:cNvSpPr/>
          <p:nvPr/>
        </p:nvSpPr>
        <p:spPr>
          <a:xfrm>
            <a:off x="1633778" y="1700808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633091" y="2023806"/>
            <a:ext cx="230425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在此录入上述图表的描述明，在此录入上述图表的描述说。</a:t>
            </a:r>
          </a:p>
        </p:txBody>
      </p:sp>
      <p:sp>
        <p:nvSpPr>
          <p:cNvPr id="35" name="矩形 34"/>
          <p:cNvSpPr/>
          <p:nvPr/>
        </p:nvSpPr>
        <p:spPr>
          <a:xfrm>
            <a:off x="3243407" y="4082647"/>
            <a:ext cx="214627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3242720" y="4405645"/>
            <a:ext cx="235081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37" name="矩形 36"/>
          <p:cNvSpPr/>
          <p:nvPr/>
        </p:nvSpPr>
        <p:spPr>
          <a:xfrm>
            <a:off x="8429703" y="2642487"/>
            <a:ext cx="2276396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8429016" y="2965485"/>
            <a:ext cx="2277083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39" name="矩形 85"/>
          <p:cNvSpPr>
            <a:spLocks noChangeArrowheads="1"/>
          </p:cNvSpPr>
          <p:nvPr/>
        </p:nvSpPr>
        <p:spPr bwMode="auto">
          <a:xfrm>
            <a:off x="7968418" y="4259806"/>
            <a:ext cx="3097721" cy="39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08" tIns="57603" rIns="115208" bIns="5760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202A36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40" name="文本框 13"/>
          <p:cNvSpPr txBox="1"/>
          <p:nvPr/>
        </p:nvSpPr>
        <p:spPr>
          <a:xfrm>
            <a:off x="7483979" y="4636302"/>
            <a:ext cx="3654168" cy="1384986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8327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3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25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命题假设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命题背景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48023" y="1844824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7635059" y="402392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2641203" y="2901219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6" name="等腰三角形 15"/>
          <p:cNvSpPr>
            <a:spLocks noChangeAspect="1" noChangeArrowheads="1"/>
          </p:cNvSpPr>
          <p:nvPr/>
        </p:nvSpPr>
        <p:spPr bwMode="auto">
          <a:xfrm rot="5400000" flipV="1">
            <a:off x="7339678" y="2255403"/>
            <a:ext cx="239249" cy="206315"/>
          </a:xfrm>
          <a:prstGeom prst="triangle">
            <a:avLst>
              <a:gd name="adj" fmla="val 50000"/>
            </a:avLst>
          </a:prstGeom>
          <a:solidFill>
            <a:srgbClr val="34495E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7635061" y="2161206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18" name="等腰三角形 18"/>
          <p:cNvSpPr>
            <a:spLocks noChangeAspect="1" noChangeArrowheads="1"/>
          </p:cNvSpPr>
          <p:nvPr/>
        </p:nvSpPr>
        <p:spPr bwMode="auto">
          <a:xfrm rot="5400000" flipV="1">
            <a:off x="7339678" y="4438471"/>
            <a:ext cx="239249" cy="206315"/>
          </a:xfrm>
          <a:prstGeom prst="triangle">
            <a:avLst>
              <a:gd name="adj" fmla="val 50000"/>
            </a:avLst>
          </a:prstGeom>
          <a:solidFill>
            <a:srgbClr val="34495E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7635061" y="4344278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20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4269367" y="3308515"/>
            <a:ext cx="239249" cy="206315"/>
          </a:xfrm>
          <a:prstGeom prst="triangle">
            <a:avLst>
              <a:gd name="adj" fmla="val 50000"/>
            </a:avLst>
          </a:prstGeom>
          <a:solidFill>
            <a:srgbClr val="34495E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1926142" y="3214314"/>
            <a:ext cx="244325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在此录入图表的综合描述说明，在此录入上述图表的描述说明，在此录入上述图表的描述说明。在此录入上述图表的描述说明。</a:t>
            </a:r>
          </a:p>
        </p:txBody>
      </p:sp>
      <p:sp>
        <p:nvSpPr>
          <p:cNvPr id="22" name="形状 21"/>
          <p:cNvSpPr/>
          <p:nvPr/>
        </p:nvSpPr>
        <p:spPr>
          <a:xfrm>
            <a:off x="4635277" y="2731047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202A36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3" name="空心弧 22"/>
          <p:cNvSpPr/>
          <p:nvPr/>
        </p:nvSpPr>
        <p:spPr>
          <a:xfrm>
            <a:off x="5305528" y="3953591"/>
            <a:ext cx="1604887" cy="1605530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202A36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24" name="组合 23"/>
          <p:cNvGrpSpPr/>
          <p:nvPr/>
        </p:nvGrpSpPr>
        <p:grpSpPr>
          <a:xfrm rot="2736489">
            <a:off x="5853855" y="2268800"/>
            <a:ext cx="578227" cy="506765"/>
            <a:chOff x="4212441" y="1835306"/>
            <a:chExt cx="645570" cy="565784"/>
          </a:xfrm>
          <a:solidFill>
            <a:srgbClr val="34495E"/>
          </a:solidFill>
        </p:grpSpPr>
        <p:sp>
          <p:nvSpPr>
            <p:cNvPr id="25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77283" y="3424611"/>
            <a:ext cx="554403" cy="442165"/>
            <a:chOff x="3009633" y="2833220"/>
            <a:chExt cx="591168" cy="471487"/>
          </a:xfrm>
          <a:solidFill>
            <a:srgbClr val="34495E"/>
          </a:solidFill>
        </p:grpSpPr>
        <p:sp>
          <p:nvSpPr>
            <p:cNvPr id="31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864139" y="4479150"/>
            <a:ext cx="425157" cy="554407"/>
            <a:chOff x="6889388" y="2720789"/>
            <a:chExt cx="453350" cy="591172"/>
          </a:xfrm>
          <a:solidFill>
            <a:srgbClr val="34495E"/>
          </a:solidFill>
        </p:grpSpPr>
        <p:sp>
          <p:nvSpPr>
            <p:cNvPr id="35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7" name="空心弧 36"/>
          <p:cNvSpPr/>
          <p:nvPr/>
        </p:nvSpPr>
        <p:spPr>
          <a:xfrm>
            <a:off x="5305528" y="3953591"/>
            <a:ext cx="1604887" cy="1605530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202A36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8" name="任意多边形 37"/>
          <p:cNvSpPr/>
          <p:nvPr/>
        </p:nvSpPr>
        <p:spPr>
          <a:xfrm rot="17307692">
            <a:off x="5663027" y="2214108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 rot="17307692">
            <a:off x="5266953" y="1762962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80122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50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4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95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4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9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6" grpId="1" animBg="1"/>
      <p:bldP spid="17" grpId="0"/>
      <p:bldP spid="18" grpId="0" animBg="1"/>
      <p:bldP spid="18" grpId="1" animBg="1"/>
      <p:bldP spid="19" grpId="0"/>
      <p:bldP spid="20" grpId="0" animBg="1"/>
      <p:bldP spid="20" grpId="1" animBg="1"/>
      <p:bldP spid="21" grpId="0"/>
      <p:bldP spid="38" grpId="0" animBg="1"/>
      <p:bldP spid="39" grpId="0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重点分析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命题背景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19"/>
          <p:cNvSpPr>
            <a:spLocks/>
          </p:cNvSpPr>
          <p:nvPr/>
        </p:nvSpPr>
        <p:spPr bwMode="auto">
          <a:xfrm>
            <a:off x="3694124" y="4915341"/>
            <a:ext cx="2566154" cy="1942659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6103903" y="4977489"/>
            <a:ext cx="1866477" cy="73376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6346485" y="2519595"/>
            <a:ext cx="1704087" cy="695669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>
            <a:off x="5123553" y="3371639"/>
            <a:ext cx="739775" cy="1710102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3"/>
          <p:cNvSpPr>
            <a:spLocks/>
          </p:cNvSpPr>
          <p:nvPr/>
        </p:nvSpPr>
        <p:spPr bwMode="auto">
          <a:xfrm>
            <a:off x="6683293" y="3959047"/>
            <a:ext cx="2072971" cy="1657977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4"/>
          <p:cNvSpPr>
            <a:spLocks/>
          </p:cNvSpPr>
          <p:nvPr/>
        </p:nvSpPr>
        <p:spPr bwMode="auto">
          <a:xfrm>
            <a:off x="4465976" y="1956245"/>
            <a:ext cx="1794303" cy="695669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5"/>
          <p:cNvSpPr>
            <a:spLocks/>
          </p:cNvSpPr>
          <p:nvPr/>
        </p:nvSpPr>
        <p:spPr bwMode="auto">
          <a:xfrm>
            <a:off x="4305591" y="3750547"/>
            <a:ext cx="1405371" cy="715717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5710961" y="2685995"/>
            <a:ext cx="715717" cy="1405371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7"/>
          <p:cNvSpPr>
            <a:spLocks/>
          </p:cNvSpPr>
          <p:nvPr/>
        </p:nvSpPr>
        <p:spPr bwMode="auto">
          <a:xfrm>
            <a:off x="6176076" y="1340768"/>
            <a:ext cx="719727" cy="1405371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491910" y="4867227"/>
            <a:ext cx="429028" cy="429028"/>
          </a:xfrm>
          <a:prstGeom prst="ellipse">
            <a:avLst/>
          </a:prstGeom>
          <a:solidFill>
            <a:srgbClr val="34495E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14034" y="3432019"/>
            <a:ext cx="429028" cy="429028"/>
          </a:xfrm>
          <a:prstGeom prst="ellipse">
            <a:avLst/>
          </a:prstGeom>
          <a:solidFill>
            <a:srgbClr val="34495E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529450" y="3876852"/>
            <a:ext cx="429028" cy="429028"/>
          </a:xfrm>
          <a:prstGeom prst="ellipse">
            <a:avLst/>
          </a:prstGeom>
          <a:solidFill>
            <a:srgbClr val="34495E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730466" y="2233283"/>
            <a:ext cx="429028" cy="429028"/>
          </a:xfrm>
          <a:prstGeom prst="ellipse">
            <a:avLst/>
          </a:prstGeom>
          <a:solidFill>
            <a:srgbClr val="34495E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53985" y="1623885"/>
            <a:ext cx="429028" cy="429028"/>
          </a:xfrm>
          <a:prstGeom prst="ellipse">
            <a:avLst/>
          </a:prstGeom>
          <a:solidFill>
            <a:srgbClr val="34495E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8" name="TextBox 22"/>
          <p:cNvSpPr txBox="1"/>
          <p:nvPr/>
        </p:nvSpPr>
        <p:spPr>
          <a:xfrm>
            <a:off x="985019" y="4634445"/>
            <a:ext cx="242646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1747409" y="3133958"/>
            <a:ext cx="240218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9098821" y="3649539"/>
            <a:ext cx="232735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22"/>
          <p:cNvSpPr txBox="1"/>
          <p:nvPr/>
        </p:nvSpPr>
        <p:spPr>
          <a:xfrm>
            <a:off x="8335065" y="1884566"/>
            <a:ext cx="23875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1747409" y="1472286"/>
            <a:ext cx="25202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noProof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4708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6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6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第三部分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052459" y="1413384"/>
            <a:ext cx="2036802" cy="2036802"/>
            <a:chOff x="8125599" y="1434035"/>
            <a:chExt cx="2036802" cy="2036802"/>
          </a:xfrm>
        </p:grpSpPr>
        <p:sp>
          <p:nvSpPr>
            <p:cNvPr id="56" name="椭圆 5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63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66" name="文本框 33"/>
          <p:cNvSpPr txBox="1"/>
          <p:nvPr/>
        </p:nvSpPr>
        <p:spPr>
          <a:xfrm>
            <a:off x="1247283" y="4432172"/>
            <a:ext cx="364715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研究综述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Thesis Description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32"/>
          <p:cNvSpPr txBox="1"/>
          <p:nvPr/>
        </p:nvSpPr>
        <p:spPr>
          <a:xfrm>
            <a:off x="8392119" y="12432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研究目标</a:t>
            </a:r>
          </a:p>
        </p:txBody>
      </p:sp>
      <p:sp>
        <p:nvSpPr>
          <p:cNvPr id="69" name="文本框 33"/>
          <p:cNvSpPr txBox="1"/>
          <p:nvPr/>
        </p:nvSpPr>
        <p:spPr>
          <a:xfrm>
            <a:off x="8392119" y="20193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研究思路</a:t>
            </a:r>
          </a:p>
        </p:txBody>
      </p:sp>
      <p:sp>
        <p:nvSpPr>
          <p:cNvPr id="70" name="文本框 34"/>
          <p:cNvSpPr txBox="1"/>
          <p:nvPr/>
        </p:nvSpPr>
        <p:spPr>
          <a:xfrm>
            <a:off x="8392119" y="28068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研究方案</a:t>
            </a:r>
          </a:p>
        </p:txBody>
      </p:sp>
      <p:sp>
        <p:nvSpPr>
          <p:cNvPr id="71" name="文本框 35"/>
          <p:cNvSpPr txBox="1"/>
          <p:nvPr/>
        </p:nvSpPr>
        <p:spPr>
          <a:xfrm>
            <a:off x="8392119" y="35829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关键技术</a:t>
            </a: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7897787" y="454767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7911252" y="376749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7911252" y="219427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911252" y="1433017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7911252" y="105273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7911252" y="300693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19"/>
          <p:cNvSpPr txBox="1"/>
          <p:nvPr/>
        </p:nvSpPr>
        <p:spPr>
          <a:xfrm>
            <a:off x="8392119" y="43475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实验难点</a:t>
            </a:r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7897787" y="5291040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19"/>
          <p:cNvSpPr txBox="1"/>
          <p:nvPr/>
        </p:nvSpPr>
        <p:spPr>
          <a:xfrm>
            <a:off x="8392119" y="50189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研究成果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4161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6" grpId="0"/>
      <p:bldP spid="67" grpId="0" animBg="1"/>
      <p:bldP spid="68" grpId="0"/>
      <p:bldP spid="69" grpId="0"/>
      <p:bldP spid="70" grpId="0"/>
      <p:bldP spid="71" grpId="0"/>
      <p:bldP spid="78" grpId="0"/>
      <p:bldP spid="80" grpId="0"/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研究综述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7" name="Rectangle 4"/>
          <p:cNvSpPr/>
          <p:nvPr/>
        </p:nvSpPr>
        <p:spPr bwMode="auto">
          <a:xfrm>
            <a:off x="0" y="4797152"/>
            <a:ext cx="12256739" cy="206621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>
            <a:prstTxWarp prst="textNoShape">
              <a:avLst/>
            </a:prstTxWarp>
          </a:bodyPr>
          <a:lstStyle/>
          <a:p>
            <a:pPr algn="ctr" defTabSz="1237183" fontAlgn="base">
              <a:spcBef>
                <a:spcPct val="0"/>
              </a:spcBef>
              <a:spcAft>
                <a:spcPct val="0"/>
              </a:spcAft>
            </a:pPr>
            <a:endParaRPr lang="en-US" sz="76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1" y="4797152"/>
            <a:ext cx="12256740" cy="2066216"/>
          </a:xfrm>
          <a:prstGeom prst="rect">
            <a:avLst/>
          </a:prstGeom>
          <a:solidFill>
            <a:srgbClr val="34495E">
              <a:alpha val="83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>
            <a:prstTxWarp prst="textNoShape">
              <a:avLst/>
            </a:prstTxWarp>
          </a:bodyPr>
          <a:lstStyle/>
          <a:p>
            <a:pPr algn="ctr" defTabSz="123718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89" name="Rectangle 45"/>
          <p:cNvSpPr>
            <a:spLocks/>
          </p:cNvSpPr>
          <p:nvPr/>
        </p:nvSpPr>
        <p:spPr bwMode="auto">
          <a:xfrm>
            <a:off x="2325717" y="5157192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输入主题</a:t>
            </a:r>
            <a:endParaRPr lang="en-US" altLang="zh-CN" sz="3600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90" name="Rectangle 14"/>
          <p:cNvSpPr>
            <a:spLocks/>
          </p:cNvSpPr>
          <p:nvPr/>
        </p:nvSpPr>
        <p:spPr bwMode="auto">
          <a:xfrm>
            <a:off x="1665451" y="5783706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200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字以内，</a:t>
            </a:r>
            <a:endParaRPr lang="en-US" altLang="zh-CN" sz="1200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据统计每页幻灯片的最好控制在</a:t>
            </a:r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5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分钟之内。</a:t>
            </a:r>
            <a:endParaRPr lang="en-US" sz="1200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91" name="Round Diagonal Corner Rectangle 3"/>
          <p:cNvSpPr/>
          <p:nvPr/>
        </p:nvSpPr>
        <p:spPr bwMode="auto">
          <a:xfrm rot="5400000">
            <a:off x="8961554" y="932058"/>
            <a:ext cx="1344953" cy="2288151"/>
          </a:xfrm>
          <a:prstGeom prst="round2DiagRect">
            <a:avLst/>
          </a:prstGeom>
          <a:blipFill dpi="0" rotWithShape="0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34495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>
            <a:prstTxWarp prst="textNoShape">
              <a:avLst/>
            </a:prstTxWarp>
          </a:bodyPr>
          <a:lstStyle/>
          <a:p>
            <a:pPr algn="ctr" defTabSz="1237183" fontAlgn="base">
              <a:spcBef>
                <a:spcPct val="0"/>
              </a:spcBef>
              <a:spcAft>
                <a:spcPct val="0"/>
              </a:spcAft>
            </a:pPr>
            <a:endParaRPr lang="en-US" sz="76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92" name="Rectangle 1"/>
          <p:cNvSpPr>
            <a:spLocks/>
          </p:cNvSpPr>
          <p:nvPr/>
        </p:nvSpPr>
        <p:spPr bwMode="auto">
          <a:xfrm>
            <a:off x="1458011" y="1372263"/>
            <a:ext cx="3123247" cy="1370436"/>
          </a:xfrm>
          <a:prstGeom prst="rect">
            <a:avLst/>
          </a:prstGeom>
          <a:noFill/>
          <a:ln w="3175" cap="flat">
            <a:solidFill>
              <a:srgbClr val="202A3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595959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93" name="Group 41"/>
          <p:cNvGrpSpPr>
            <a:grpSpLocks/>
          </p:cNvGrpSpPr>
          <p:nvPr/>
        </p:nvGrpSpPr>
        <p:grpSpPr bwMode="auto">
          <a:xfrm>
            <a:off x="2519042" y="1556764"/>
            <a:ext cx="1837078" cy="1080030"/>
            <a:chOff x="0" y="-55"/>
            <a:chExt cx="2419" cy="1440"/>
          </a:xfrm>
        </p:grpSpPr>
        <p:sp>
          <p:nvSpPr>
            <p:cNvPr id="94" name="Rectangle 42"/>
            <p:cNvSpPr>
              <a:spLocks/>
            </p:cNvSpPr>
            <p:nvPr/>
          </p:nvSpPr>
          <p:spPr bwMode="auto">
            <a:xfrm>
              <a:off x="0" y="-55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b="1" dirty="0">
                  <a:solidFill>
                    <a:srgbClr val="202A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95" name="Rectangle 43"/>
            <p:cNvSpPr>
              <a:spLocks/>
            </p:cNvSpPr>
            <p:nvPr/>
          </p:nvSpPr>
          <p:spPr bwMode="auto">
            <a:xfrm>
              <a:off x="0" y="346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.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96" name="Round Diagonal Corner Rectangle 180"/>
          <p:cNvSpPr/>
          <p:nvPr/>
        </p:nvSpPr>
        <p:spPr bwMode="auto">
          <a:xfrm rot="5400000">
            <a:off x="8961556" y="2620561"/>
            <a:ext cx="1344953" cy="2288149"/>
          </a:xfrm>
          <a:prstGeom prst="round2DiagRect">
            <a:avLst/>
          </a:prstGeom>
          <a:blipFill dpi="0" rotWithShape="0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34495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>
            <a:prstTxWarp prst="textNoShape">
              <a:avLst/>
            </a:prstTxWarp>
          </a:bodyPr>
          <a:lstStyle/>
          <a:p>
            <a:pPr algn="ctr" defTabSz="1237183" fontAlgn="base">
              <a:spcBef>
                <a:spcPct val="0"/>
              </a:spcBef>
              <a:spcAft>
                <a:spcPct val="0"/>
              </a:spcAft>
            </a:pPr>
            <a:endParaRPr lang="en-US" sz="76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97" name="Rectangle 1"/>
          <p:cNvSpPr>
            <a:spLocks/>
          </p:cNvSpPr>
          <p:nvPr/>
        </p:nvSpPr>
        <p:spPr bwMode="auto">
          <a:xfrm>
            <a:off x="5001727" y="1372263"/>
            <a:ext cx="3123247" cy="1370436"/>
          </a:xfrm>
          <a:prstGeom prst="rect">
            <a:avLst/>
          </a:prstGeom>
          <a:noFill/>
          <a:ln w="3175" cap="flat">
            <a:solidFill>
              <a:srgbClr val="34495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595959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98" name="Group 41"/>
          <p:cNvGrpSpPr>
            <a:grpSpLocks/>
          </p:cNvGrpSpPr>
          <p:nvPr/>
        </p:nvGrpSpPr>
        <p:grpSpPr bwMode="auto">
          <a:xfrm>
            <a:off x="6062757" y="1556764"/>
            <a:ext cx="1837078" cy="1080030"/>
            <a:chOff x="0" y="-55"/>
            <a:chExt cx="2419" cy="1440"/>
          </a:xfrm>
        </p:grpSpPr>
        <p:sp>
          <p:nvSpPr>
            <p:cNvPr id="99" name="Rectangle 42"/>
            <p:cNvSpPr>
              <a:spLocks/>
            </p:cNvSpPr>
            <p:nvPr/>
          </p:nvSpPr>
          <p:spPr bwMode="auto">
            <a:xfrm>
              <a:off x="0" y="-55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b="1" dirty="0">
                  <a:solidFill>
                    <a:srgbClr val="202A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100" name="Rectangle 43"/>
            <p:cNvSpPr>
              <a:spLocks/>
            </p:cNvSpPr>
            <p:nvPr/>
          </p:nvSpPr>
          <p:spPr bwMode="auto">
            <a:xfrm>
              <a:off x="0" y="346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r>
                <a:rPr lang="en-US" altLang="zh-CN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.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101" name="Rectangle 1"/>
          <p:cNvSpPr>
            <a:spLocks/>
          </p:cNvSpPr>
          <p:nvPr/>
        </p:nvSpPr>
        <p:spPr bwMode="auto">
          <a:xfrm>
            <a:off x="1458011" y="3063157"/>
            <a:ext cx="3123247" cy="1370436"/>
          </a:xfrm>
          <a:prstGeom prst="rect">
            <a:avLst/>
          </a:prstGeom>
          <a:noFill/>
          <a:ln w="3175" cap="flat">
            <a:solidFill>
              <a:srgbClr val="202A3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595959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102" name="Group 41"/>
          <p:cNvGrpSpPr>
            <a:grpSpLocks/>
          </p:cNvGrpSpPr>
          <p:nvPr/>
        </p:nvGrpSpPr>
        <p:grpSpPr bwMode="auto">
          <a:xfrm>
            <a:off x="2519042" y="3213158"/>
            <a:ext cx="1837078" cy="1152032"/>
            <a:chOff x="0" y="-101"/>
            <a:chExt cx="2419" cy="1536"/>
          </a:xfrm>
        </p:grpSpPr>
        <p:sp>
          <p:nvSpPr>
            <p:cNvPr id="103" name="Rectangle 42"/>
            <p:cNvSpPr>
              <a:spLocks/>
            </p:cNvSpPr>
            <p:nvPr/>
          </p:nvSpPr>
          <p:spPr bwMode="auto">
            <a:xfrm>
              <a:off x="0" y="-101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b="1" dirty="0">
                  <a:solidFill>
                    <a:srgbClr val="202A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104" name="Rectangle 43"/>
            <p:cNvSpPr>
              <a:spLocks/>
            </p:cNvSpPr>
            <p:nvPr/>
          </p:nvSpPr>
          <p:spPr bwMode="auto">
            <a:xfrm>
              <a:off x="0" y="396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r>
                <a:rPr lang="en-US" altLang="zh-CN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.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105" name="Rectangle 1"/>
          <p:cNvSpPr>
            <a:spLocks/>
          </p:cNvSpPr>
          <p:nvPr/>
        </p:nvSpPr>
        <p:spPr bwMode="auto">
          <a:xfrm>
            <a:off x="5001727" y="3063157"/>
            <a:ext cx="3123247" cy="1370436"/>
          </a:xfrm>
          <a:prstGeom prst="rect">
            <a:avLst/>
          </a:prstGeom>
          <a:noFill/>
          <a:ln w="3175" cap="flat">
            <a:solidFill>
              <a:srgbClr val="34495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595959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106" name="Group 41"/>
          <p:cNvGrpSpPr>
            <a:grpSpLocks/>
          </p:cNvGrpSpPr>
          <p:nvPr/>
        </p:nvGrpSpPr>
        <p:grpSpPr bwMode="auto">
          <a:xfrm>
            <a:off x="6062757" y="3213158"/>
            <a:ext cx="1837078" cy="1152032"/>
            <a:chOff x="0" y="-101"/>
            <a:chExt cx="2419" cy="1536"/>
          </a:xfrm>
        </p:grpSpPr>
        <p:sp>
          <p:nvSpPr>
            <p:cNvPr id="107" name="Rectangle 42"/>
            <p:cNvSpPr>
              <a:spLocks/>
            </p:cNvSpPr>
            <p:nvPr/>
          </p:nvSpPr>
          <p:spPr bwMode="auto">
            <a:xfrm>
              <a:off x="0" y="-101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b="1" dirty="0">
                  <a:solidFill>
                    <a:srgbClr val="202A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108" name="Rectangle 43"/>
            <p:cNvSpPr>
              <a:spLocks/>
            </p:cNvSpPr>
            <p:nvPr/>
          </p:nvSpPr>
          <p:spPr bwMode="auto">
            <a:xfrm>
              <a:off x="0" y="396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r>
                <a:rPr lang="en-US" altLang="zh-CN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.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109" name="Group 6"/>
          <p:cNvGrpSpPr/>
          <p:nvPr/>
        </p:nvGrpSpPr>
        <p:grpSpPr>
          <a:xfrm>
            <a:off x="5221881" y="3301863"/>
            <a:ext cx="662230" cy="654019"/>
            <a:chOff x="3882408" y="3628838"/>
            <a:chExt cx="519113" cy="519113"/>
          </a:xfrm>
        </p:grpSpPr>
        <p:sp>
          <p:nvSpPr>
            <p:cNvPr id="110" name="Oval 51"/>
            <p:cNvSpPr>
              <a:spLocks/>
            </p:cNvSpPr>
            <p:nvPr/>
          </p:nvSpPr>
          <p:spPr bwMode="auto">
            <a:xfrm>
              <a:off x="3882408" y="3628838"/>
              <a:ext cx="519113" cy="519113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111" name="Freeform 6"/>
            <p:cNvSpPr>
              <a:spLocks noEditPoints="1"/>
            </p:cNvSpPr>
            <p:nvPr/>
          </p:nvSpPr>
          <p:spPr bwMode="auto">
            <a:xfrm>
              <a:off x="4014295" y="3748869"/>
              <a:ext cx="268831" cy="276236"/>
            </a:xfrm>
            <a:custGeom>
              <a:avLst/>
              <a:gdLst>
                <a:gd name="T0" fmla="*/ 13 w 154"/>
                <a:gd name="T1" fmla="*/ 28 h 158"/>
                <a:gd name="T2" fmla="*/ 34 w 154"/>
                <a:gd name="T3" fmla="*/ 28 h 158"/>
                <a:gd name="T4" fmla="*/ 43 w 154"/>
                <a:gd name="T5" fmla="*/ 73 h 158"/>
                <a:gd name="T6" fmla="*/ 13 w 154"/>
                <a:gd name="T7" fmla="*/ 28 h 158"/>
                <a:gd name="T8" fmla="*/ 77 w 154"/>
                <a:gd name="T9" fmla="*/ 11 h 158"/>
                <a:gd name="T10" fmla="*/ 110 w 154"/>
                <a:gd name="T11" fmla="*/ 24 h 158"/>
                <a:gd name="T12" fmla="*/ 77 w 154"/>
                <a:gd name="T13" fmla="*/ 37 h 158"/>
                <a:gd name="T14" fmla="*/ 45 w 154"/>
                <a:gd name="T15" fmla="*/ 24 h 158"/>
                <a:gd name="T16" fmla="*/ 77 w 154"/>
                <a:gd name="T17" fmla="*/ 11 h 158"/>
                <a:gd name="T18" fmla="*/ 111 w 154"/>
                <a:gd name="T19" fmla="*/ 73 h 158"/>
                <a:gd name="T20" fmla="*/ 121 w 154"/>
                <a:gd name="T21" fmla="*/ 28 h 158"/>
                <a:gd name="T22" fmla="*/ 142 w 154"/>
                <a:gd name="T23" fmla="*/ 28 h 158"/>
                <a:gd name="T24" fmla="*/ 111 w 154"/>
                <a:gd name="T25" fmla="*/ 73 h 158"/>
                <a:gd name="T26" fmla="*/ 87 w 154"/>
                <a:gd name="T27" fmla="*/ 116 h 158"/>
                <a:gd name="T28" fmla="*/ 112 w 154"/>
                <a:gd name="T29" fmla="*/ 87 h 158"/>
                <a:gd name="T30" fmla="*/ 154 w 154"/>
                <a:gd name="T31" fmla="*/ 22 h 158"/>
                <a:gd name="T32" fmla="*/ 148 w 154"/>
                <a:gd name="T33" fmla="*/ 16 h 158"/>
                <a:gd name="T34" fmla="*/ 119 w 154"/>
                <a:gd name="T35" fmla="*/ 16 h 158"/>
                <a:gd name="T36" fmla="*/ 77 w 154"/>
                <a:gd name="T37" fmla="*/ 0 h 158"/>
                <a:gd name="T38" fmla="*/ 36 w 154"/>
                <a:gd name="T39" fmla="*/ 16 h 158"/>
                <a:gd name="T40" fmla="*/ 6 w 154"/>
                <a:gd name="T41" fmla="*/ 16 h 158"/>
                <a:gd name="T42" fmla="*/ 0 w 154"/>
                <a:gd name="T43" fmla="*/ 22 h 158"/>
                <a:gd name="T44" fmla="*/ 42 w 154"/>
                <a:gd name="T45" fmla="*/ 87 h 158"/>
                <a:gd name="T46" fmla="*/ 67 w 154"/>
                <a:gd name="T47" fmla="*/ 116 h 158"/>
                <a:gd name="T48" fmla="*/ 67 w 154"/>
                <a:gd name="T49" fmla="*/ 128 h 158"/>
                <a:gd name="T50" fmla="*/ 39 w 154"/>
                <a:gd name="T51" fmla="*/ 143 h 158"/>
                <a:gd name="T52" fmla="*/ 77 w 154"/>
                <a:gd name="T53" fmla="*/ 158 h 158"/>
                <a:gd name="T54" fmla="*/ 115 w 154"/>
                <a:gd name="T55" fmla="*/ 143 h 158"/>
                <a:gd name="T56" fmla="*/ 87 w 154"/>
                <a:gd name="T57" fmla="*/ 128 h 158"/>
                <a:gd name="T58" fmla="*/ 87 w 154"/>
                <a:gd name="T59" fmla="*/ 11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4" h="158">
                  <a:moveTo>
                    <a:pt x="13" y="28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49"/>
                    <a:pt x="39" y="63"/>
                    <a:pt x="43" y="73"/>
                  </a:cubicBezTo>
                  <a:cubicBezTo>
                    <a:pt x="28" y="63"/>
                    <a:pt x="15" y="51"/>
                    <a:pt x="13" y="28"/>
                  </a:cubicBezTo>
                  <a:close/>
                  <a:moveTo>
                    <a:pt x="77" y="11"/>
                  </a:moveTo>
                  <a:cubicBezTo>
                    <a:pt x="101" y="11"/>
                    <a:pt x="110" y="20"/>
                    <a:pt x="110" y="24"/>
                  </a:cubicBezTo>
                  <a:cubicBezTo>
                    <a:pt x="110" y="27"/>
                    <a:pt x="101" y="37"/>
                    <a:pt x="77" y="37"/>
                  </a:cubicBezTo>
                  <a:cubicBezTo>
                    <a:pt x="54" y="37"/>
                    <a:pt x="45" y="27"/>
                    <a:pt x="45" y="24"/>
                  </a:cubicBezTo>
                  <a:cubicBezTo>
                    <a:pt x="45" y="20"/>
                    <a:pt x="54" y="11"/>
                    <a:pt x="77" y="11"/>
                  </a:cubicBezTo>
                  <a:close/>
                  <a:moveTo>
                    <a:pt x="111" y="73"/>
                  </a:moveTo>
                  <a:cubicBezTo>
                    <a:pt x="116" y="63"/>
                    <a:pt x="120" y="49"/>
                    <a:pt x="12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0" y="51"/>
                    <a:pt x="126" y="63"/>
                    <a:pt x="111" y="73"/>
                  </a:cubicBezTo>
                  <a:close/>
                  <a:moveTo>
                    <a:pt x="87" y="116"/>
                  </a:moveTo>
                  <a:cubicBezTo>
                    <a:pt x="87" y="104"/>
                    <a:pt x="97" y="97"/>
                    <a:pt x="112" y="87"/>
                  </a:cubicBezTo>
                  <a:cubicBezTo>
                    <a:pt x="131" y="74"/>
                    <a:pt x="154" y="59"/>
                    <a:pt x="154" y="22"/>
                  </a:cubicBezTo>
                  <a:cubicBezTo>
                    <a:pt x="154" y="19"/>
                    <a:pt x="152" y="16"/>
                    <a:pt x="148" y="16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5" y="8"/>
                    <a:pt x="102" y="0"/>
                    <a:pt x="77" y="0"/>
                  </a:cubicBezTo>
                  <a:cubicBezTo>
                    <a:pt x="52" y="0"/>
                    <a:pt x="40" y="8"/>
                    <a:pt x="3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3" y="16"/>
                    <a:pt x="0" y="19"/>
                    <a:pt x="0" y="22"/>
                  </a:cubicBezTo>
                  <a:cubicBezTo>
                    <a:pt x="0" y="59"/>
                    <a:pt x="24" y="74"/>
                    <a:pt x="42" y="87"/>
                  </a:cubicBezTo>
                  <a:cubicBezTo>
                    <a:pt x="58" y="97"/>
                    <a:pt x="67" y="104"/>
                    <a:pt x="67" y="116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51" y="129"/>
                    <a:pt x="39" y="135"/>
                    <a:pt x="39" y="143"/>
                  </a:cubicBezTo>
                  <a:cubicBezTo>
                    <a:pt x="39" y="151"/>
                    <a:pt x="56" y="158"/>
                    <a:pt x="77" y="158"/>
                  </a:cubicBezTo>
                  <a:cubicBezTo>
                    <a:pt x="98" y="158"/>
                    <a:pt x="115" y="151"/>
                    <a:pt x="115" y="143"/>
                  </a:cubicBezTo>
                  <a:cubicBezTo>
                    <a:pt x="115" y="135"/>
                    <a:pt x="104" y="129"/>
                    <a:pt x="87" y="128"/>
                  </a:cubicBezTo>
                  <a:cubicBezTo>
                    <a:pt x="87" y="116"/>
                    <a:pt x="87" y="116"/>
                    <a:pt x="87" y="1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112" name="Group 2"/>
          <p:cNvGrpSpPr/>
          <p:nvPr/>
        </p:nvGrpSpPr>
        <p:grpSpPr>
          <a:xfrm>
            <a:off x="5221881" y="1610968"/>
            <a:ext cx="662230" cy="654019"/>
            <a:chOff x="3882408" y="2286727"/>
            <a:chExt cx="519113" cy="519113"/>
          </a:xfrm>
        </p:grpSpPr>
        <p:sp>
          <p:nvSpPr>
            <p:cNvPr id="113" name="Oval 51"/>
            <p:cNvSpPr>
              <a:spLocks/>
            </p:cNvSpPr>
            <p:nvPr/>
          </p:nvSpPr>
          <p:spPr bwMode="auto">
            <a:xfrm>
              <a:off x="3882408" y="2286727"/>
              <a:ext cx="519113" cy="519113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3993143" y="2389474"/>
              <a:ext cx="292530" cy="297714"/>
            </a:xfrm>
            <a:custGeom>
              <a:avLst/>
              <a:gdLst>
                <a:gd name="T0" fmla="*/ 48 w 167"/>
                <a:gd name="T1" fmla="*/ 170 h 170"/>
                <a:gd name="T2" fmla="*/ 18 w 167"/>
                <a:gd name="T3" fmla="*/ 158 h 170"/>
                <a:gd name="T4" fmla="*/ 20 w 167"/>
                <a:gd name="T5" fmla="*/ 97 h 170"/>
                <a:gd name="T6" fmla="*/ 105 w 167"/>
                <a:gd name="T7" fmla="*/ 12 h 170"/>
                <a:gd name="T8" fmla="*/ 135 w 167"/>
                <a:gd name="T9" fmla="*/ 3 h 170"/>
                <a:gd name="T10" fmla="*/ 157 w 167"/>
                <a:gd name="T11" fmla="*/ 24 h 170"/>
                <a:gd name="T12" fmla="*/ 148 w 167"/>
                <a:gd name="T13" fmla="*/ 54 h 170"/>
                <a:gd name="T14" fmla="*/ 66 w 167"/>
                <a:gd name="T15" fmla="*/ 136 h 170"/>
                <a:gd name="T16" fmla="*/ 51 w 167"/>
                <a:gd name="T17" fmla="*/ 143 h 170"/>
                <a:gd name="T18" fmla="*/ 38 w 167"/>
                <a:gd name="T19" fmla="*/ 139 h 170"/>
                <a:gd name="T20" fmla="*/ 41 w 167"/>
                <a:gd name="T21" fmla="*/ 110 h 170"/>
                <a:gd name="T22" fmla="*/ 98 w 167"/>
                <a:gd name="T23" fmla="*/ 53 h 170"/>
                <a:gd name="T24" fmla="*/ 106 w 167"/>
                <a:gd name="T25" fmla="*/ 53 h 170"/>
                <a:gd name="T26" fmla="*/ 106 w 167"/>
                <a:gd name="T27" fmla="*/ 62 h 170"/>
                <a:gd name="T28" fmla="*/ 49 w 167"/>
                <a:gd name="T29" fmla="*/ 119 h 170"/>
                <a:gd name="T30" fmla="*/ 46 w 167"/>
                <a:gd name="T31" fmla="*/ 130 h 170"/>
                <a:gd name="T32" fmla="*/ 50 w 167"/>
                <a:gd name="T33" fmla="*/ 132 h 170"/>
                <a:gd name="T34" fmla="*/ 58 w 167"/>
                <a:gd name="T35" fmla="*/ 127 h 170"/>
                <a:gd name="T36" fmla="*/ 139 w 167"/>
                <a:gd name="T37" fmla="*/ 46 h 170"/>
                <a:gd name="T38" fmla="*/ 145 w 167"/>
                <a:gd name="T39" fmla="*/ 27 h 170"/>
                <a:gd name="T40" fmla="*/ 132 w 167"/>
                <a:gd name="T41" fmla="*/ 14 h 170"/>
                <a:gd name="T42" fmla="*/ 114 w 167"/>
                <a:gd name="T43" fmla="*/ 20 h 170"/>
                <a:gd name="T44" fmla="*/ 29 w 167"/>
                <a:gd name="T45" fmla="*/ 105 h 170"/>
                <a:gd name="T46" fmla="*/ 27 w 167"/>
                <a:gd name="T47" fmla="*/ 150 h 170"/>
                <a:gd name="T48" fmla="*/ 71 w 167"/>
                <a:gd name="T49" fmla="*/ 148 h 170"/>
                <a:gd name="T50" fmla="*/ 156 w 167"/>
                <a:gd name="T51" fmla="*/ 63 h 170"/>
                <a:gd name="T52" fmla="*/ 165 w 167"/>
                <a:gd name="T53" fmla="*/ 63 h 170"/>
                <a:gd name="T54" fmla="*/ 165 w 167"/>
                <a:gd name="T55" fmla="*/ 71 h 170"/>
                <a:gd name="T56" fmla="*/ 80 w 167"/>
                <a:gd name="T57" fmla="*/ 156 h 170"/>
                <a:gd name="T58" fmla="*/ 48 w 167"/>
                <a:gd name="T5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170">
                  <a:moveTo>
                    <a:pt x="48" y="170"/>
                  </a:moveTo>
                  <a:cubicBezTo>
                    <a:pt x="37" y="170"/>
                    <a:pt x="26" y="166"/>
                    <a:pt x="18" y="158"/>
                  </a:cubicBezTo>
                  <a:cubicBezTo>
                    <a:pt x="4" y="143"/>
                    <a:pt x="0" y="117"/>
                    <a:pt x="20" y="97"/>
                  </a:cubicBezTo>
                  <a:cubicBezTo>
                    <a:pt x="32" y="85"/>
                    <a:pt x="81" y="36"/>
                    <a:pt x="105" y="12"/>
                  </a:cubicBezTo>
                  <a:cubicBezTo>
                    <a:pt x="114" y="3"/>
                    <a:pt x="125" y="0"/>
                    <a:pt x="135" y="3"/>
                  </a:cubicBezTo>
                  <a:cubicBezTo>
                    <a:pt x="146" y="5"/>
                    <a:pt x="154" y="14"/>
                    <a:pt x="157" y="24"/>
                  </a:cubicBezTo>
                  <a:cubicBezTo>
                    <a:pt x="160" y="35"/>
                    <a:pt x="156" y="46"/>
                    <a:pt x="148" y="54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2" y="140"/>
                    <a:pt x="57" y="143"/>
                    <a:pt x="51" y="143"/>
                  </a:cubicBezTo>
                  <a:cubicBezTo>
                    <a:pt x="46" y="144"/>
                    <a:pt x="41" y="142"/>
                    <a:pt x="38" y="139"/>
                  </a:cubicBezTo>
                  <a:cubicBezTo>
                    <a:pt x="31" y="133"/>
                    <a:pt x="30" y="121"/>
                    <a:pt x="41" y="110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1"/>
                    <a:pt x="104" y="51"/>
                    <a:pt x="106" y="53"/>
                  </a:cubicBezTo>
                  <a:cubicBezTo>
                    <a:pt x="109" y="55"/>
                    <a:pt x="109" y="59"/>
                    <a:pt x="106" y="62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4" y="124"/>
                    <a:pt x="44" y="128"/>
                    <a:pt x="46" y="130"/>
                  </a:cubicBezTo>
                  <a:cubicBezTo>
                    <a:pt x="47" y="131"/>
                    <a:pt x="48" y="132"/>
                    <a:pt x="50" y="132"/>
                  </a:cubicBezTo>
                  <a:cubicBezTo>
                    <a:pt x="52" y="131"/>
                    <a:pt x="55" y="130"/>
                    <a:pt x="58" y="12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45" y="40"/>
                    <a:pt x="147" y="34"/>
                    <a:pt x="145" y="27"/>
                  </a:cubicBezTo>
                  <a:cubicBezTo>
                    <a:pt x="144" y="21"/>
                    <a:pt x="138" y="16"/>
                    <a:pt x="132" y="14"/>
                  </a:cubicBezTo>
                  <a:cubicBezTo>
                    <a:pt x="126" y="13"/>
                    <a:pt x="119" y="15"/>
                    <a:pt x="114" y="20"/>
                  </a:cubicBezTo>
                  <a:cubicBezTo>
                    <a:pt x="89" y="45"/>
                    <a:pt x="41" y="93"/>
                    <a:pt x="29" y="105"/>
                  </a:cubicBezTo>
                  <a:cubicBezTo>
                    <a:pt x="13" y="121"/>
                    <a:pt x="17" y="139"/>
                    <a:pt x="27" y="150"/>
                  </a:cubicBezTo>
                  <a:cubicBezTo>
                    <a:pt x="37" y="160"/>
                    <a:pt x="55" y="164"/>
                    <a:pt x="71" y="148"/>
                  </a:cubicBezTo>
                  <a:cubicBezTo>
                    <a:pt x="156" y="63"/>
                    <a:pt x="156" y="63"/>
                    <a:pt x="156" y="63"/>
                  </a:cubicBezTo>
                  <a:cubicBezTo>
                    <a:pt x="159" y="60"/>
                    <a:pt x="162" y="60"/>
                    <a:pt x="165" y="63"/>
                  </a:cubicBezTo>
                  <a:cubicBezTo>
                    <a:pt x="167" y="65"/>
                    <a:pt x="167" y="69"/>
                    <a:pt x="165" y="71"/>
                  </a:cubicBezTo>
                  <a:cubicBezTo>
                    <a:pt x="80" y="156"/>
                    <a:pt x="80" y="156"/>
                    <a:pt x="80" y="156"/>
                  </a:cubicBezTo>
                  <a:cubicBezTo>
                    <a:pt x="70" y="166"/>
                    <a:pt x="58" y="170"/>
                    <a:pt x="48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115" name="Group 5"/>
          <p:cNvGrpSpPr/>
          <p:nvPr/>
        </p:nvGrpSpPr>
        <p:grpSpPr>
          <a:xfrm>
            <a:off x="1678165" y="3301863"/>
            <a:ext cx="662230" cy="654019"/>
            <a:chOff x="1104536" y="3628838"/>
            <a:chExt cx="519113" cy="519113"/>
          </a:xfrm>
        </p:grpSpPr>
        <p:sp>
          <p:nvSpPr>
            <p:cNvPr id="116" name="Oval 51"/>
            <p:cNvSpPr>
              <a:spLocks/>
            </p:cNvSpPr>
            <p:nvPr/>
          </p:nvSpPr>
          <p:spPr bwMode="auto">
            <a:xfrm>
              <a:off x="1104536" y="3628838"/>
              <a:ext cx="519113" cy="519113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117" name="Freeform 8"/>
            <p:cNvSpPr>
              <a:spLocks noEditPoints="1"/>
            </p:cNvSpPr>
            <p:nvPr/>
          </p:nvSpPr>
          <p:spPr bwMode="auto">
            <a:xfrm>
              <a:off x="1237821" y="3770666"/>
              <a:ext cx="241429" cy="242169"/>
            </a:xfrm>
            <a:custGeom>
              <a:avLst/>
              <a:gdLst>
                <a:gd name="T0" fmla="*/ 18 w 138"/>
                <a:gd name="T1" fmla="*/ 69 h 138"/>
                <a:gd name="T2" fmla="*/ 0 w 138"/>
                <a:gd name="T3" fmla="*/ 69 h 138"/>
                <a:gd name="T4" fmla="*/ 0 w 138"/>
                <a:gd name="T5" fmla="*/ 121 h 138"/>
                <a:gd name="T6" fmla="*/ 18 w 138"/>
                <a:gd name="T7" fmla="*/ 138 h 138"/>
                <a:gd name="T8" fmla="*/ 69 w 138"/>
                <a:gd name="T9" fmla="*/ 138 h 138"/>
                <a:gd name="T10" fmla="*/ 69 w 138"/>
                <a:gd name="T11" fmla="*/ 121 h 138"/>
                <a:gd name="T12" fmla="*/ 18 w 138"/>
                <a:gd name="T13" fmla="*/ 121 h 138"/>
                <a:gd name="T14" fmla="*/ 18 w 138"/>
                <a:gd name="T15" fmla="*/ 69 h 138"/>
                <a:gd name="T16" fmla="*/ 121 w 138"/>
                <a:gd name="T17" fmla="*/ 86 h 138"/>
                <a:gd name="T18" fmla="*/ 52 w 138"/>
                <a:gd name="T19" fmla="*/ 86 h 138"/>
                <a:gd name="T20" fmla="*/ 52 w 138"/>
                <a:gd name="T21" fmla="*/ 18 h 138"/>
                <a:gd name="T22" fmla="*/ 121 w 138"/>
                <a:gd name="T23" fmla="*/ 18 h 138"/>
                <a:gd name="T24" fmla="*/ 121 w 138"/>
                <a:gd name="T25" fmla="*/ 86 h 138"/>
                <a:gd name="T26" fmla="*/ 121 w 138"/>
                <a:gd name="T27" fmla="*/ 0 h 138"/>
                <a:gd name="T28" fmla="*/ 52 w 138"/>
                <a:gd name="T29" fmla="*/ 0 h 138"/>
                <a:gd name="T30" fmla="*/ 35 w 138"/>
                <a:gd name="T31" fmla="*/ 17 h 138"/>
                <a:gd name="T32" fmla="*/ 35 w 138"/>
                <a:gd name="T33" fmla="*/ 86 h 138"/>
                <a:gd name="T34" fmla="*/ 52 w 138"/>
                <a:gd name="T35" fmla="*/ 103 h 138"/>
                <a:gd name="T36" fmla="*/ 121 w 138"/>
                <a:gd name="T37" fmla="*/ 103 h 138"/>
                <a:gd name="T38" fmla="*/ 138 w 138"/>
                <a:gd name="T39" fmla="*/ 86 h 138"/>
                <a:gd name="T40" fmla="*/ 138 w 138"/>
                <a:gd name="T41" fmla="*/ 18 h 138"/>
                <a:gd name="T42" fmla="*/ 121 w 138"/>
                <a:gd name="T4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38">
                  <a:moveTo>
                    <a:pt x="18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0"/>
                    <a:pt x="8" y="138"/>
                    <a:pt x="18" y="138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18" y="69"/>
                    <a:pt x="18" y="69"/>
                    <a:pt x="18" y="69"/>
                  </a:cubicBezTo>
                  <a:close/>
                  <a:moveTo>
                    <a:pt x="121" y="86"/>
                  </a:moveTo>
                  <a:cubicBezTo>
                    <a:pt x="52" y="86"/>
                    <a:pt x="52" y="86"/>
                    <a:pt x="52" y="86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86"/>
                    <a:pt x="121" y="86"/>
                    <a:pt x="121" y="86"/>
                  </a:cubicBezTo>
                  <a:close/>
                  <a:moveTo>
                    <a:pt x="121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2" y="0"/>
                    <a:pt x="35" y="8"/>
                    <a:pt x="35" y="1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6"/>
                    <a:pt x="42" y="103"/>
                    <a:pt x="52" y="103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30" y="103"/>
                    <a:pt x="138" y="96"/>
                    <a:pt x="138" y="86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8"/>
                    <a:pt x="130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118" name="Group 1"/>
          <p:cNvGrpSpPr/>
          <p:nvPr/>
        </p:nvGrpSpPr>
        <p:grpSpPr>
          <a:xfrm>
            <a:off x="1678165" y="1610968"/>
            <a:ext cx="662230" cy="654019"/>
            <a:chOff x="1104536" y="2286727"/>
            <a:chExt cx="519113" cy="519113"/>
          </a:xfrm>
          <a:solidFill>
            <a:srgbClr val="FD3F03"/>
          </a:solidFill>
        </p:grpSpPr>
        <p:sp>
          <p:nvSpPr>
            <p:cNvPr id="119" name="Oval 51"/>
            <p:cNvSpPr>
              <a:spLocks/>
            </p:cNvSpPr>
            <p:nvPr/>
          </p:nvSpPr>
          <p:spPr bwMode="auto">
            <a:xfrm>
              <a:off x="1104536" y="2286727"/>
              <a:ext cx="519113" cy="519113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120" name="Freeform 9"/>
            <p:cNvSpPr>
              <a:spLocks noEditPoints="1"/>
            </p:cNvSpPr>
            <p:nvPr/>
          </p:nvSpPr>
          <p:spPr bwMode="auto">
            <a:xfrm>
              <a:off x="1215337" y="2432230"/>
              <a:ext cx="278458" cy="224396"/>
            </a:xfrm>
            <a:custGeom>
              <a:avLst/>
              <a:gdLst>
                <a:gd name="T0" fmla="*/ 54 w 159"/>
                <a:gd name="T1" fmla="*/ 126 h 128"/>
                <a:gd name="T2" fmla="*/ 57 w 159"/>
                <a:gd name="T3" fmla="*/ 127 h 128"/>
                <a:gd name="T4" fmla="*/ 81 w 159"/>
                <a:gd name="T5" fmla="*/ 105 h 128"/>
                <a:gd name="T6" fmla="*/ 54 w 159"/>
                <a:gd name="T7" fmla="*/ 91 h 128"/>
                <a:gd name="T8" fmla="*/ 54 w 159"/>
                <a:gd name="T9" fmla="*/ 126 h 128"/>
                <a:gd name="T10" fmla="*/ 154 w 159"/>
                <a:gd name="T11" fmla="*/ 1 h 128"/>
                <a:gd name="T12" fmla="*/ 3 w 159"/>
                <a:gd name="T13" fmla="*/ 54 h 128"/>
                <a:gd name="T14" fmla="*/ 2 w 159"/>
                <a:gd name="T15" fmla="*/ 58 h 128"/>
                <a:gd name="T16" fmla="*/ 35 w 159"/>
                <a:gd name="T17" fmla="*/ 71 h 128"/>
                <a:gd name="T18" fmla="*/ 35 w 159"/>
                <a:gd name="T19" fmla="*/ 71 h 128"/>
                <a:gd name="T20" fmla="*/ 54 w 159"/>
                <a:gd name="T21" fmla="*/ 79 h 128"/>
                <a:gd name="T22" fmla="*/ 148 w 159"/>
                <a:gd name="T23" fmla="*/ 10 h 128"/>
                <a:gd name="T24" fmla="*/ 150 w 159"/>
                <a:gd name="T25" fmla="*/ 12 h 128"/>
                <a:gd name="T26" fmla="*/ 83 w 159"/>
                <a:gd name="T27" fmla="*/ 85 h 128"/>
                <a:gd name="T28" fmla="*/ 83 w 159"/>
                <a:gd name="T29" fmla="*/ 85 h 128"/>
                <a:gd name="T30" fmla="*/ 79 w 159"/>
                <a:gd name="T31" fmla="*/ 89 h 128"/>
                <a:gd name="T32" fmla="*/ 84 w 159"/>
                <a:gd name="T33" fmla="*/ 92 h 128"/>
                <a:gd name="T34" fmla="*/ 84 w 159"/>
                <a:gd name="T35" fmla="*/ 92 h 128"/>
                <a:gd name="T36" fmla="*/ 127 w 159"/>
                <a:gd name="T37" fmla="*/ 115 h 128"/>
                <a:gd name="T38" fmla="*/ 133 w 159"/>
                <a:gd name="T39" fmla="*/ 112 h 128"/>
                <a:gd name="T40" fmla="*/ 158 w 159"/>
                <a:gd name="T41" fmla="*/ 5 h 128"/>
                <a:gd name="T42" fmla="*/ 154 w 159"/>
                <a:gd name="T43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" h="128">
                  <a:moveTo>
                    <a:pt x="54" y="126"/>
                  </a:moveTo>
                  <a:cubicBezTo>
                    <a:pt x="54" y="128"/>
                    <a:pt x="55" y="128"/>
                    <a:pt x="57" y="127"/>
                  </a:cubicBezTo>
                  <a:cubicBezTo>
                    <a:pt x="59" y="125"/>
                    <a:pt x="81" y="105"/>
                    <a:pt x="81" y="105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126"/>
                    <a:pt x="54" y="126"/>
                    <a:pt x="54" y="126"/>
                  </a:cubicBezTo>
                  <a:close/>
                  <a:moveTo>
                    <a:pt x="154" y="1"/>
                  </a:moveTo>
                  <a:cubicBezTo>
                    <a:pt x="151" y="2"/>
                    <a:pt x="5" y="53"/>
                    <a:pt x="3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6" y="60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147" y="11"/>
                    <a:pt x="148" y="10"/>
                  </a:cubicBezTo>
                  <a:cubicBezTo>
                    <a:pt x="150" y="9"/>
                    <a:pt x="151" y="11"/>
                    <a:pt x="150" y="12"/>
                  </a:cubicBezTo>
                  <a:cubicBezTo>
                    <a:pt x="149" y="13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92"/>
                    <a:pt x="124" y="113"/>
                    <a:pt x="127" y="115"/>
                  </a:cubicBezTo>
                  <a:cubicBezTo>
                    <a:pt x="129" y="116"/>
                    <a:pt x="132" y="115"/>
                    <a:pt x="133" y="112"/>
                  </a:cubicBezTo>
                  <a:cubicBezTo>
                    <a:pt x="134" y="108"/>
                    <a:pt x="158" y="7"/>
                    <a:pt x="158" y="5"/>
                  </a:cubicBezTo>
                  <a:cubicBezTo>
                    <a:pt x="159" y="2"/>
                    <a:pt x="157" y="0"/>
                    <a:pt x="15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44193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/>
      <p:bldP spid="90" grpId="0"/>
      <p:bldP spid="91" grpId="0" animBg="1"/>
      <p:bldP spid="92" grpId="0" animBg="1"/>
      <p:bldP spid="96" grpId="0" animBg="1"/>
      <p:bldP spid="97" grpId="0" animBg="1"/>
      <p:bldP spid="101" grpId="0" animBg="1"/>
      <p:bldP spid="105" grpId="0" animBg="1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研究综述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Freeform 14"/>
          <p:cNvSpPr>
            <a:spLocks/>
          </p:cNvSpPr>
          <p:nvPr/>
        </p:nvSpPr>
        <p:spPr bwMode="auto">
          <a:xfrm rot="13500000">
            <a:off x="3465941" y="2402448"/>
            <a:ext cx="1159156" cy="1929618"/>
          </a:xfrm>
          <a:custGeom>
            <a:avLst/>
            <a:gdLst>
              <a:gd name="T0" fmla="*/ 329 w 486"/>
              <a:gd name="T1" fmla="*/ 0 h 799"/>
              <a:gd name="T2" fmla="*/ 378 w 486"/>
              <a:gd name="T3" fmla="*/ 1 h 799"/>
              <a:gd name="T4" fmla="*/ 430 w 486"/>
              <a:gd name="T5" fmla="*/ 7 h 799"/>
              <a:gd name="T6" fmla="*/ 486 w 486"/>
              <a:gd name="T7" fmla="*/ 19 h 799"/>
              <a:gd name="T8" fmla="*/ 483 w 486"/>
              <a:gd name="T9" fmla="*/ 30 h 799"/>
              <a:gd name="T10" fmla="*/ 428 w 486"/>
              <a:gd name="T11" fmla="*/ 19 h 799"/>
              <a:gd name="T12" fmla="*/ 376 w 486"/>
              <a:gd name="T13" fmla="*/ 13 h 799"/>
              <a:gd name="T14" fmla="*/ 329 w 486"/>
              <a:gd name="T15" fmla="*/ 12 h 799"/>
              <a:gd name="T16" fmla="*/ 278 w 486"/>
              <a:gd name="T17" fmla="*/ 15 h 799"/>
              <a:gd name="T18" fmla="*/ 231 w 486"/>
              <a:gd name="T19" fmla="*/ 22 h 799"/>
              <a:gd name="T20" fmla="*/ 191 w 486"/>
              <a:gd name="T21" fmla="*/ 36 h 799"/>
              <a:gd name="T22" fmla="*/ 153 w 486"/>
              <a:gd name="T23" fmla="*/ 53 h 799"/>
              <a:gd name="T24" fmla="*/ 122 w 486"/>
              <a:gd name="T25" fmla="*/ 74 h 799"/>
              <a:gd name="T26" fmla="*/ 94 w 486"/>
              <a:gd name="T27" fmla="*/ 101 h 799"/>
              <a:gd name="T28" fmla="*/ 72 w 486"/>
              <a:gd name="T29" fmla="*/ 129 h 799"/>
              <a:gd name="T30" fmla="*/ 52 w 486"/>
              <a:gd name="T31" fmla="*/ 162 h 799"/>
              <a:gd name="T32" fmla="*/ 38 w 486"/>
              <a:gd name="T33" fmla="*/ 198 h 799"/>
              <a:gd name="T34" fmla="*/ 27 w 486"/>
              <a:gd name="T35" fmla="*/ 235 h 799"/>
              <a:gd name="T36" fmla="*/ 18 w 486"/>
              <a:gd name="T37" fmla="*/ 275 h 799"/>
              <a:gd name="T38" fmla="*/ 14 w 486"/>
              <a:gd name="T39" fmla="*/ 317 h 799"/>
              <a:gd name="T40" fmla="*/ 12 w 486"/>
              <a:gd name="T41" fmla="*/ 361 h 799"/>
              <a:gd name="T42" fmla="*/ 17 w 486"/>
              <a:gd name="T43" fmla="*/ 434 h 799"/>
              <a:gd name="T44" fmla="*/ 27 w 486"/>
              <a:gd name="T45" fmla="*/ 510 h 799"/>
              <a:gd name="T46" fmla="*/ 45 w 486"/>
              <a:gd name="T47" fmla="*/ 584 h 799"/>
              <a:gd name="T48" fmla="*/ 67 w 486"/>
              <a:gd name="T49" fmla="*/ 657 h 799"/>
              <a:gd name="T50" fmla="*/ 95 w 486"/>
              <a:gd name="T51" fmla="*/ 727 h 799"/>
              <a:gd name="T52" fmla="*/ 127 w 486"/>
              <a:gd name="T53" fmla="*/ 793 h 799"/>
              <a:gd name="T54" fmla="*/ 127 w 486"/>
              <a:gd name="T55" fmla="*/ 793 h 799"/>
              <a:gd name="T56" fmla="*/ 115 w 486"/>
              <a:gd name="T57" fmla="*/ 799 h 799"/>
              <a:gd name="T58" fmla="*/ 84 w 486"/>
              <a:gd name="T59" fmla="*/ 733 h 799"/>
              <a:gd name="T60" fmla="*/ 55 w 486"/>
              <a:gd name="T61" fmla="*/ 662 h 799"/>
              <a:gd name="T62" fmla="*/ 33 w 486"/>
              <a:gd name="T63" fmla="*/ 587 h 799"/>
              <a:gd name="T64" fmla="*/ 15 w 486"/>
              <a:gd name="T65" fmla="*/ 512 h 799"/>
              <a:gd name="T66" fmla="*/ 5 w 486"/>
              <a:gd name="T67" fmla="*/ 436 h 799"/>
              <a:gd name="T68" fmla="*/ 0 w 486"/>
              <a:gd name="T69" fmla="*/ 361 h 799"/>
              <a:gd name="T70" fmla="*/ 2 w 486"/>
              <a:gd name="T71" fmla="*/ 312 h 799"/>
              <a:gd name="T72" fmla="*/ 8 w 486"/>
              <a:gd name="T73" fmla="*/ 266 h 799"/>
              <a:gd name="T74" fmla="*/ 17 w 486"/>
              <a:gd name="T75" fmla="*/ 222 h 799"/>
              <a:gd name="T76" fmla="*/ 32 w 486"/>
              <a:gd name="T77" fmla="*/ 180 h 799"/>
              <a:gd name="T78" fmla="*/ 49 w 486"/>
              <a:gd name="T79" fmla="*/ 143 h 799"/>
              <a:gd name="T80" fmla="*/ 73 w 486"/>
              <a:gd name="T81" fmla="*/ 107 h 799"/>
              <a:gd name="T82" fmla="*/ 97 w 486"/>
              <a:gd name="T83" fmla="*/ 80 h 799"/>
              <a:gd name="T84" fmla="*/ 125 w 486"/>
              <a:gd name="T85" fmla="*/ 56 h 799"/>
              <a:gd name="T86" fmla="*/ 158 w 486"/>
              <a:gd name="T87" fmla="*/ 37 h 799"/>
              <a:gd name="T88" fmla="*/ 194 w 486"/>
              <a:gd name="T89" fmla="*/ 21 h 799"/>
              <a:gd name="T90" fmla="*/ 235 w 486"/>
              <a:gd name="T91" fmla="*/ 9 h 799"/>
              <a:gd name="T92" fmla="*/ 280 w 486"/>
              <a:gd name="T93" fmla="*/ 1 h 799"/>
              <a:gd name="T94" fmla="*/ 329 w 486"/>
              <a:gd name="T95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6" h="799">
                <a:moveTo>
                  <a:pt x="329" y="0"/>
                </a:moveTo>
                <a:lnTo>
                  <a:pt x="378" y="1"/>
                </a:lnTo>
                <a:lnTo>
                  <a:pt x="430" y="7"/>
                </a:lnTo>
                <a:lnTo>
                  <a:pt x="486" y="19"/>
                </a:lnTo>
                <a:lnTo>
                  <a:pt x="483" y="30"/>
                </a:lnTo>
                <a:lnTo>
                  <a:pt x="428" y="19"/>
                </a:lnTo>
                <a:lnTo>
                  <a:pt x="376" y="13"/>
                </a:lnTo>
                <a:lnTo>
                  <a:pt x="329" y="12"/>
                </a:lnTo>
                <a:lnTo>
                  <a:pt x="278" y="15"/>
                </a:lnTo>
                <a:lnTo>
                  <a:pt x="231" y="22"/>
                </a:lnTo>
                <a:lnTo>
                  <a:pt x="191" y="36"/>
                </a:lnTo>
                <a:lnTo>
                  <a:pt x="153" y="53"/>
                </a:lnTo>
                <a:lnTo>
                  <a:pt x="122" y="74"/>
                </a:lnTo>
                <a:lnTo>
                  <a:pt x="94" y="101"/>
                </a:lnTo>
                <a:lnTo>
                  <a:pt x="72" y="129"/>
                </a:lnTo>
                <a:lnTo>
                  <a:pt x="52" y="162"/>
                </a:lnTo>
                <a:lnTo>
                  <a:pt x="38" y="198"/>
                </a:lnTo>
                <a:lnTo>
                  <a:pt x="27" y="235"/>
                </a:lnTo>
                <a:lnTo>
                  <a:pt x="18" y="275"/>
                </a:lnTo>
                <a:lnTo>
                  <a:pt x="14" y="317"/>
                </a:lnTo>
                <a:lnTo>
                  <a:pt x="12" y="361"/>
                </a:lnTo>
                <a:lnTo>
                  <a:pt x="17" y="434"/>
                </a:lnTo>
                <a:lnTo>
                  <a:pt x="27" y="510"/>
                </a:lnTo>
                <a:lnTo>
                  <a:pt x="45" y="584"/>
                </a:lnTo>
                <a:lnTo>
                  <a:pt x="67" y="657"/>
                </a:lnTo>
                <a:lnTo>
                  <a:pt x="95" y="727"/>
                </a:lnTo>
                <a:lnTo>
                  <a:pt x="127" y="793"/>
                </a:lnTo>
                <a:lnTo>
                  <a:pt x="127" y="793"/>
                </a:lnTo>
                <a:lnTo>
                  <a:pt x="115" y="799"/>
                </a:lnTo>
                <a:lnTo>
                  <a:pt x="84" y="733"/>
                </a:lnTo>
                <a:lnTo>
                  <a:pt x="55" y="662"/>
                </a:lnTo>
                <a:lnTo>
                  <a:pt x="33" y="587"/>
                </a:lnTo>
                <a:lnTo>
                  <a:pt x="15" y="512"/>
                </a:lnTo>
                <a:lnTo>
                  <a:pt x="5" y="436"/>
                </a:lnTo>
                <a:lnTo>
                  <a:pt x="0" y="361"/>
                </a:lnTo>
                <a:lnTo>
                  <a:pt x="2" y="312"/>
                </a:lnTo>
                <a:lnTo>
                  <a:pt x="8" y="266"/>
                </a:lnTo>
                <a:lnTo>
                  <a:pt x="17" y="222"/>
                </a:lnTo>
                <a:lnTo>
                  <a:pt x="32" y="180"/>
                </a:lnTo>
                <a:lnTo>
                  <a:pt x="49" y="143"/>
                </a:lnTo>
                <a:lnTo>
                  <a:pt x="73" y="107"/>
                </a:lnTo>
                <a:lnTo>
                  <a:pt x="97" y="80"/>
                </a:lnTo>
                <a:lnTo>
                  <a:pt x="125" y="56"/>
                </a:lnTo>
                <a:lnTo>
                  <a:pt x="158" y="37"/>
                </a:lnTo>
                <a:lnTo>
                  <a:pt x="194" y="21"/>
                </a:lnTo>
                <a:lnTo>
                  <a:pt x="235" y="9"/>
                </a:lnTo>
                <a:lnTo>
                  <a:pt x="280" y="1"/>
                </a:lnTo>
                <a:lnTo>
                  <a:pt x="329" y="0"/>
                </a:lnTo>
                <a:close/>
              </a:path>
            </a:pathLst>
          </a:custGeom>
          <a:solidFill>
            <a:srgbClr val="202A36"/>
          </a:solidFill>
          <a:ln w="0">
            <a:solidFill>
              <a:srgbClr val="202A36"/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-28818" y="2204864"/>
            <a:ext cx="11838527" cy="3103010"/>
          </a:xfrm>
          <a:custGeom>
            <a:avLst/>
            <a:gdLst>
              <a:gd name="T0" fmla="*/ 4415 w 4902"/>
              <a:gd name="T1" fmla="*/ 13 h 1301"/>
              <a:gd name="T2" fmla="*/ 4658 w 4902"/>
              <a:gd name="T3" fmla="*/ 87 h 1301"/>
              <a:gd name="T4" fmla="*/ 4902 w 4902"/>
              <a:gd name="T5" fmla="*/ 238 h 1301"/>
              <a:gd name="T6" fmla="*/ 4734 w 4902"/>
              <a:gd name="T7" fmla="*/ 139 h 1301"/>
              <a:gd name="T8" fmla="*/ 4492 w 4902"/>
              <a:gd name="T9" fmla="*/ 41 h 1301"/>
              <a:gd name="T10" fmla="*/ 4253 w 4902"/>
              <a:gd name="T11" fmla="*/ 11 h 1301"/>
              <a:gd name="T12" fmla="*/ 3954 w 4902"/>
              <a:gd name="T13" fmla="*/ 55 h 1301"/>
              <a:gd name="T14" fmla="*/ 3670 w 4902"/>
              <a:gd name="T15" fmla="*/ 165 h 1301"/>
              <a:gd name="T16" fmla="*/ 3409 w 4902"/>
              <a:gd name="T17" fmla="*/ 321 h 1301"/>
              <a:gd name="T18" fmla="*/ 3177 w 4902"/>
              <a:gd name="T19" fmla="*/ 495 h 1301"/>
              <a:gd name="T20" fmla="*/ 2982 w 4902"/>
              <a:gd name="T21" fmla="*/ 664 h 1301"/>
              <a:gd name="T22" fmla="*/ 2820 w 4902"/>
              <a:gd name="T23" fmla="*/ 812 h 1301"/>
              <a:gd name="T24" fmla="*/ 2635 w 4902"/>
              <a:gd name="T25" fmla="*/ 977 h 1301"/>
              <a:gd name="T26" fmla="*/ 2426 w 4902"/>
              <a:gd name="T27" fmla="*/ 1134 h 1301"/>
              <a:gd name="T28" fmla="*/ 2204 w 4902"/>
              <a:gd name="T29" fmla="*/ 1255 h 1301"/>
              <a:gd name="T30" fmla="*/ 1973 w 4902"/>
              <a:gd name="T31" fmla="*/ 1301 h 1301"/>
              <a:gd name="T32" fmla="*/ 1822 w 4902"/>
              <a:gd name="T33" fmla="*/ 1277 h 1301"/>
              <a:gd name="T34" fmla="*/ 1675 w 4902"/>
              <a:gd name="T35" fmla="*/ 1198 h 1301"/>
              <a:gd name="T36" fmla="*/ 1532 w 4902"/>
              <a:gd name="T37" fmla="*/ 1056 h 1301"/>
              <a:gd name="T38" fmla="*/ 1397 w 4902"/>
              <a:gd name="T39" fmla="*/ 841 h 1301"/>
              <a:gd name="T40" fmla="*/ 1242 w 4902"/>
              <a:gd name="T41" fmla="*/ 586 h 1301"/>
              <a:gd name="T42" fmla="*/ 1083 w 4902"/>
              <a:gd name="T43" fmla="*/ 409 h 1301"/>
              <a:gd name="T44" fmla="*/ 923 w 4902"/>
              <a:gd name="T45" fmla="*/ 301 h 1301"/>
              <a:gd name="T46" fmla="*/ 762 w 4902"/>
              <a:gd name="T47" fmla="*/ 257 h 1301"/>
              <a:gd name="T48" fmla="*/ 559 w 4902"/>
              <a:gd name="T49" fmla="*/ 275 h 1301"/>
              <a:gd name="T50" fmla="*/ 342 w 4902"/>
              <a:gd name="T51" fmla="*/ 379 h 1301"/>
              <a:gd name="T52" fmla="*/ 137 w 4902"/>
              <a:gd name="T53" fmla="*/ 547 h 1301"/>
              <a:gd name="T54" fmla="*/ 0 w 4902"/>
              <a:gd name="T55" fmla="*/ 676 h 1301"/>
              <a:gd name="T56" fmla="*/ 177 w 4902"/>
              <a:gd name="T57" fmla="*/ 492 h 1301"/>
              <a:gd name="T58" fmla="*/ 367 w 4902"/>
              <a:gd name="T59" fmla="*/ 348 h 1301"/>
              <a:gd name="T60" fmla="*/ 569 w 4902"/>
              <a:gd name="T61" fmla="*/ 260 h 1301"/>
              <a:gd name="T62" fmla="*/ 764 w 4902"/>
              <a:gd name="T63" fmla="*/ 245 h 1301"/>
              <a:gd name="T64" fmla="*/ 927 w 4902"/>
              <a:gd name="T65" fmla="*/ 291 h 1301"/>
              <a:gd name="T66" fmla="*/ 1091 w 4902"/>
              <a:gd name="T67" fmla="*/ 400 h 1301"/>
              <a:gd name="T68" fmla="*/ 1251 w 4902"/>
              <a:gd name="T69" fmla="*/ 578 h 1301"/>
              <a:gd name="T70" fmla="*/ 1407 w 4902"/>
              <a:gd name="T71" fmla="*/ 835 h 1301"/>
              <a:gd name="T72" fmla="*/ 1541 w 4902"/>
              <a:gd name="T73" fmla="*/ 1048 h 1301"/>
              <a:gd name="T74" fmla="*/ 1682 w 4902"/>
              <a:gd name="T75" fmla="*/ 1188 h 1301"/>
              <a:gd name="T76" fmla="*/ 1826 w 4902"/>
              <a:gd name="T77" fmla="*/ 1265 h 1301"/>
              <a:gd name="T78" fmla="*/ 1973 w 4902"/>
              <a:gd name="T79" fmla="*/ 1289 h 1301"/>
              <a:gd name="T80" fmla="*/ 2199 w 4902"/>
              <a:gd name="T81" fmla="*/ 1243 h 1301"/>
              <a:gd name="T82" fmla="*/ 2421 w 4902"/>
              <a:gd name="T83" fmla="*/ 1125 h 1301"/>
              <a:gd name="T84" fmla="*/ 2627 w 4902"/>
              <a:gd name="T85" fmla="*/ 968 h 1301"/>
              <a:gd name="T86" fmla="*/ 2811 w 4902"/>
              <a:gd name="T87" fmla="*/ 803 h 1301"/>
              <a:gd name="T88" fmla="*/ 2975 w 4902"/>
              <a:gd name="T89" fmla="*/ 655 h 1301"/>
              <a:gd name="T90" fmla="*/ 3169 w 4902"/>
              <a:gd name="T91" fmla="*/ 486 h 1301"/>
              <a:gd name="T92" fmla="*/ 3403 w 4902"/>
              <a:gd name="T93" fmla="*/ 310 h 1301"/>
              <a:gd name="T94" fmla="*/ 3664 w 4902"/>
              <a:gd name="T95" fmla="*/ 154 h 1301"/>
              <a:gd name="T96" fmla="*/ 3951 w 4902"/>
              <a:gd name="T97" fmla="*/ 43 h 1301"/>
              <a:gd name="T98" fmla="*/ 4253 w 4902"/>
              <a:gd name="T99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rgbClr val="202A36"/>
          </a:solidFill>
          <a:ln w="0">
            <a:solidFill>
              <a:srgbClr val="202A36"/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6990216" y="3570726"/>
            <a:ext cx="1715087" cy="436473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rgbClr val="202A36"/>
          </a:solidFill>
          <a:ln w="0">
            <a:solidFill>
              <a:srgbClr val="202A36"/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4663" y="3350979"/>
            <a:ext cx="1912572" cy="1207702"/>
            <a:chOff x="552376" y="2667382"/>
            <a:chExt cx="1499240" cy="958587"/>
          </a:xfrm>
        </p:grpSpPr>
        <p:sp>
          <p:nvSpPr>
            <p:cNvPr id="21" name="Rectangle 26"/>
            <p:cNvSpPr>
              <a:spLocks/>
            </p:cNvSpPr>
            <p:nvPr/>
          </p:nvSpPr>
          <p:spPr bwMode="auto">
            <a:xfrm>
              <a:off x="552376" y="2880550"/>
              <a:ext cx="1499240" cy="745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22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202A36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202A36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23" name="Freeform 13"/>
          <p:cNvSpPr>
            <a:spLocks/>
          </p:cNvSpPr>
          <p:nvPr/>
        </p:nvSpPr>
        <p:spPr bwMode="auto">
          <a:xfrm rot="5910658">
            <a:off x="7740032" y="2210945"/>
            <a:ext cx="1298814" cy="441953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rgbClr val="202A36"/>
          </a:solidFill>
          <a:ln w="0">
            <a:solidFill>
              <a:srgbClr val="202A36"/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24" name="Group 129"/>
          <p:cNvGrpSpPr/>
          <p:nvPr/>
        </p:nvGrpSpPr>
        <p:grpSpPr>
          <a:xfrm>
            <a:off x="2785219" y="2135941"/>
            <a:ext cx="1738701" cy="1073857"/>
            <a:chOff x="696724" y="2667382"/>
            <a:chExt cx="1362945" cy="852351"/>
          </a:xfrm>
        </p:grpSpPr>
        <p:sp>
          <p:nvSpPr>
            <p:cNvPr id="25" name="Rectangle 26"/>
            <p:cNvSpPr>
              <a:spLocks/>
            </p:cNvSpPr>
            <p:nvPr/>
          </p:nvSpPr>
          <p:spPr bwMode="auto">
            <a:xfrm>
              <a:off x="696724" y="2920895"/>
              <a:ext cx="1354892" cy="59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26" name="Rectangle 27"/>
            <p:cNvSpPr>
              <a:spLocks/>
            </p:cNvSpPr>
            <p:nvPr/>
          </p:nvSpPr>
          <p:spPr bwMode="auto">
            <a:xfrm>
              <a:off x="6967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202A36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202A36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27" name="Group 132"/>
          <p:cNvGrpSpPr/>
          <p:nvPr/>
        </p:nvGrpSpPr>
        <p:grpSpPr>
          <a:xfrm>
            <a:off x="6197931" y="1590684"/>
            <a:ext cx="1738701" cy="1092757"/>
            <a:chOff x="696724" y="2667382"/>
            <a:chExt cx="1362945" cy="867353"/>
          </a:xfrm>
        </p:grpSpPr>
        <p:sp>
          <p:nvSpPr>
            <p:cNvPr id="28" name="Rectangle 26"/>
            <p:cNvSpPr>
              <a:spLocks/>
            </p:cNvSpPr>
            <p:nvPr/>
          </p:nvSpPr>
          <p:spPr bwMode="auto">
            <a:xfrm>
              <a:off x="696724" y="2935897"/>
              <a:ext cx="1354892" cy="59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29" name="Rectangle 27"/>
            <p:cNvSpPr>
              <a:spLocks/>
            </p:cNvSpPr>
            <p:nvPr/>
          </p:nvSpPr>
          <p:spPr bwMode="auto">
            <a:xfrm>
              <a:off x="6967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202A36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202A36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30" name="Group 135"/>
          <p:cNvGrpSpPr/>
          <p:nvPr/>
        </p:nvGrpSpPr>
        <p:grpSpPr>
          <a:xfrm>
            <a:off x="5560098" y="5093389"/>
            <a:ext cx="1912572" cy="1046435"/>
            <a:chOff x="552376" y="2667382"/>
            <a:chExt cx="1499240" cy="830586"/>
          </a:xfrm>
        </p:grpSpPr>
        <p:sp>
          <p:nvSpPr>
            <p:cNvPr id="31" name="Rectangle 26"/>
            <p:cNvSpPr>
              <a:spLocks/>
            </p:cNvSpPr>
            <p:nvPr/>
          </p:nvSpPr>
          <p:spPr bwMode="auto">
            <a:xfrm>
              <a:off x="552376" y="2907455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32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202A36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202A36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37" name="Group 138"/>
          <p:cNvGrpSpPr/>
          <p:nvPr/>
        </p:nvGrpSpPr>
        <p:grpSpPr>
          <a:xfrm>
            <a:off x="7832682" y="4515510"/>
            <a:ext cx="1912572" cy="1048249"/>
            <a:chOff x="552376" y="2667382"/>
            <a:chExt cx="1499240" cy="832026"/>
          </a:xfrm>
        </p:grpSpPr>
        <p:sp>
          <p:nvSpPr>
            <p:cNvPr id="38" name="Rectangle 26"/>
            <p:cNvSpPr>
              <a:spLocks/>
            </p:cNvSpPr>
            <p:nvPr/>
          </p:nvSpPr>
          <p:spPr bwMode="auto">
            <a:xfrm>
              <a:off x="552376" y="2908895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39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202A36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202A36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40" name="Group 141"/>
          <p:cNvGrpSpPr/>
          <p:nvPr/>
        </p:nvGrpSpPr>
        <p:grpSpPr>
          <a:xfrm>
            <a:off x="9260900" y="2779372"/>
            <a:ext cx="1912572" cy="1056195"/>
            <a:chOff x="552376" y="2667382"/>
            <a:chExt cx="1499240" cy="838333"/>
          </a:xfrm>
        </p:grpSpPr>
        <p:sp>
          <p:nvSpPr>
            <p:cNvPr id="41" name="Rectangle 26"/>
            <p:cNvSpPr>
              <a:spLocks/>
            </p:cNvSpPr>
            <p:nvPr/>
          </p:nvSpPr>
          <p:spPr bwMode="auto">
            <a:xfrm>
              <a:off x="552376" y="2915202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42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202A36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202A36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43" name="Group 15"/>
          <p:cNvGrpSpPr/>
          <p:nvPr/>
        </p:nvGrpSpPr>
        <p:grpSpPr>
          <a:xfrm>
            <a:off x="8407238" y="3693748"/>
            <a:ext cx="596129" cy="588738"/>
            <a:chOff x="6590322" y="2740893"/>
            <a:chExt cx="467298" cy="467298"/>
          </a:xfrm>
        </p:grpSpPr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6590322" y="2740893"/>
              <a:ext cx="467298" cy="467298"/>
            </a:xfrm>
            <a:custGeom>
              <a:avLst/>
              <a:gdLst>
                <a:gd name="T0" fmla="*/ 103 w 204"/>
                <a:gd name="T1" fmla="*/ 0 h 204"/>
                <a:gd name="T2" fmla="*/ 130 w 204"/>
                <a:gd name="T3" fmla="*/ 3 h 204"/>
                <a:gd name="T4" fmla="*/ 153 w 204"/>
                <a:gd name="T5" fmla="*/ 13 h 204"/>
                <a:gd name="T6" fmla="*/ 174 w 204"/>
                <a:gd name="T7" fmla="*/ 30 h 204"/>
                <a:gd name="T8" fmla="*/ 191 w 204"/>
                <a:gd name="T9" fmla="*/ 51 h 204"/>
                <a:gd name="T10" fmla="*/ 201 w 204"/>
                <a:gd name="T11" fmla="*/ 74 h 204"/>
                <a:gd name="T12" fmla="*/ 204 w 204"/>
                <a:gd name="T13" fmla="*/ 101 h 204"/>
                <a:gd name="T14" fmla="*/ 201 w 204"/>
                <a:gd name="T15" fmla="*/ 128 h 204"/>
                <a:gd name="T16" fmla="*/ 191 w 204"/>
                <a:gd name="T17" fmla="*/ 153 h 204"/>
                <a:gd name="T18" fmla="*/ 174 w 204"/>
                <a:gd name="T19" fmla="*/ 174 h 204"/>
                <a:gd name="T20" fmla="*/ 153 w 204"/>
                <a:gd name="T21" fmla="*/ 189 h 204"/>
                <a:gd name="T22" fmla="*/ 130 w 204"/>
                <a:gd name="T23" fmla="*/ 199 h 204"/>
                <a:gd name="T24" fmla="*/ 103 w 204"/>
                <a:gd name="T25" fmla="*/ 204 h 204"/>
                <a:gd name="T26" fmla="*/ 76 w 204"/>
                <a:gd name="T27" fmla="*/ 199 h 204"/>
                <a:gd name="T28" fmla="*/ 51 w 204"/>
                <a:gd name="T29" fmla="*/ 189 h 204"/>
                <a:gd name="T30" fmla="*/ 30 w 204"/>
                <a:gd name="T31" fmla="*/ 174 h 204"/>
                <a:gd name="T32" fmla="*/ 15 w 204"/>
                <a:gd name="T33" fmla="*/ 153 h 204"/>
                <a:gd name="T34" fmla="*/ 5 w 204"/>
                <a:gd name="T35" fmla="*/ 128 h 204"/>
                <a:gd name="T36" fmla="*/ 0 w 204"/>
                <a:gd name="T37" fmla="*/ 101 h 204"/>
                <a:gd name="T38" fmla="*/ 5 w 204"/>
                <a:gd name="T39" fmla="*/ 74 h 204"/>
                <a:gd name="T40" fmla="*/ 15 w 204"/>
                <a:gd name="T41" fmla="*/ 51 h 204"/>
                <a:gd name="T42" fmla="*/ 30 w 204"/>
                <a:gd name="T43" fmla="*/ 30 h 204"/>
                <a:gd name="T44" fmla="*/ 51 w 204"/>
                <a:gd name="T45" fmla="*/ 13 h 204"/>
                <a:gd name="T46" fmla="*/ 76 w 204"/>
                <a:gd name="T47" fmla="*/ 3 h 204"/>
                <a:gd name="T48" fmla="*/ 103 w 204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4">
                  <a:moveTo>
                    <a:pt x="103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1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30" y="199"/>
                  </a:lnTo>
                  <a:lnTo>
                    <a:pt x="103" y="204"/>
                  </a:lnTo>
                  <a:lnTo>
                    <a:pt x="76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5" y="153"/>
                  </a:lnTo>
                  <a:lnTo>
                    <a:pt x="5" y="128"/>
                  </a:lnTo>
                  <a:lnTo>
                    <a:pt x="0" y="101"/>
                  </a:lnTo>
                  <a:lnTo>
                    <a:pt x="5" y="74"/>
                  </a:lnTo>
                  <a:lnTo>
                    <a:pt x="15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449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6661500" y="2865381"/>
              <a:ext cx="318518" cy="211972"/>
            </a:xfrm>
            <a:custGeom>
              <a:avLst/>
              <a:gdLst>
                <a:gd name="T0" fmla="*/ 176 w 176"/>
                <a:gd name="T1" fmla="*/ 99 h 117"/>
                <a:gd name="T2" fmla="*/ 176 w 176"/>
                <a:gd name="T3" fmla="*/ 108 h 117"/>
                <a:gd name="T4" fmla="*/ 161 w 176"/>
                <a:gd name="T5" fmla="*/ 117 h 117"/>
                <a:gd name="T6" fmla="*/ 15 w 176"/>
                <a:gd name="T7" fmla="*/ 117 h 117"/>
                <a:gd name="T8" fmla="*/ 0 w 176"/>
                <a:gd name="T9" fmla="*/ 108 h 117"/>
                <a:gd name="T10" fmla="*/ 0 w 176"/>
                <a:gd name="T11" fmla="*/ 99 h 117"/>
                <a:gd name="T12" fmla="*/ 15 w 176"/>
                <a:gd name="T13" fmla="*/ 99 h 117"/>
                <a:gd name="T14" fmla="*/ 161 w 176"/>
                <a:gd name="T15" fmla="*/ 99 h 117"/>
                <a:gd name="T16" fmla="*/ 176 w 176"/>
                <a:gd name="T17" fmla="*/ 99 h 117"/>
                <a:gd name="T18" fmla="*/ 24 w 176"/>
                <a:gd name="T19" fmla="*/ 79 h 117"/>
                <a:gd name="T20" fmla="*/ 24 w 176"/>
                <a:gd name="T21" fmla="*/ 14 h 117"/>
                <a:gd name="T22" fmla="*/ 38 w 176"/>
                <a:gd name="T23" fmla="*/ 0 h 117"/>
                <a:gd name="T24" fmla="*/ 138 w 176"/>
                <a:gd name="T25" fmla="*/ 0 h 117"/>
                <a:gd name="T26" fmla="*/ 152 w 176"/>
                <a:gd name="T27" fmla="*/ 14 h 117"/>
                <a:gd name="T28" fmla="*/ 152 w 176"/>
                <a:gd name="T29" fmla="*/ 79 h 117"/>
                <a:gd name="T30" fmla="*/ 138 w 176"/>
                <a:gd name="T31" fmla="*/ 93 h 117"/>
                <a:gd name="T32" fmla="*/ 38 w 176"/>
                <a:gd name="T33" fmla="*/ 93 h 117"/>
                <a:gd name="T34" fmla="*/ 24 w 176"/>
                <a:gd name="T35" fmla="*/ 79 h 117"/>
                <a:gd name="T36" fmla="*/ 35 w 176"/>
                <a:gd name="T37" fmla="*/ 79 h 117"/>
                <a:gd name="T38" fmla="*/ 38 w 176"/>
                <a:gd name="T39" fmla="*/ 82 h 117"/>
                <a:gd name="T40" fmla="*/ 138 w 176"/>
                <a:gd name="T41" fmla="*/ 82 h 117"/>
                <a:gd name="T42" fmla="*/ 141 w 176"/>
                <a:gd name="T43" fmla="*/ 79 h 117"/>
                <a:gd name="T44" fmla="*/ 141 w 176"/>
                <a:gd name="T45" fmla="*/ 14 h 117"/>
                <a:gd name="T46" fmla="*/ 138 w 176"/>
                <a:gd name="T47" fmla="*/ 11 h 117"/>
                <a:gd name="T48" fmla="*/ 38 w 176"/>
                <a:gd name="T49" fmla="*/ 11 h 117"/>
                <a:gd name="T50" fmla="*/ 35 w 176"/>
                <a:gd name="T51" fmla="*/ 14 h 117"/>
                <a:gd name="T52" fmla="*/ 35 w 176"/>
                <a:gd name="T53" fmla="*/ 79 h 117"/>
                <a:gd name="T54" fmla="*/ 97 w 176"/>
                <a:gd name="T55" fmla="*/ 107 h 117"/>
                <a:gd name="T56" fmla="*/ 95 w 176"/>
                <a:gd name="T57" fmla="*/ 105 h 117"/>
                <a:gd name="T58" fmla="*/ 81 w 176"/>
                <a:gd name="T59" fmla="*/ 105 h 117"/>
                <a:gd name="T60" fmla="*/ 79 w 176"/>
                <a:gd name="T61" fmla="*/ 107 h 117"/>
                <a:gd name="T62" fmla="*/ 81 w 176"/>
                <a:gd name="T63" fmla="*/ 108 h 117"/>
                <a:gd name="T64" fmla="*/ 95 w 176"/>
                <a:gd name="T65" fmla="*/ 108 h 117"/>
                <a:gd name="T66" fmla="*/ 97 w 176"/>
                <a:gd name="T6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47" name="Group 1"/>
          <p:cNvGrpSpPr/>
          <p:nvPr/>
        </p:nvGrpSpPr>
        <p:grpSpPr>
          <a:xfrm>
            <a:off x="1359996" y="2531858"/>
            <a:ext cx="593207" cy="588738"/>
            <a:chOff x="1066082" y="1818668"/>
            <a:chExt cx="465007" cy="467298"/>
          </a:xfrm>
        </p:grpSpPr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1066082" y="1818668"/>
              <a:ext cx="465007" cy="467298"/>
            </a:xfrm>
            <a:custGeom>
              <a:avLst/>
              <a:gdLst>
                <a:gd name="T0" fmla="*/ 102 w 203"/>
                <a:gd name="T1" fmla="*/ 0 h 204"/>
                <a:gd name="T2" fmla="*/ 129 w 203"/>
                <a:gd name="T3" fmla="*/ 3 h 204"/>
                <a:gd name="T4" fmla="*/ 153 w 203"/>
                <a:gd name="T5" fmla="*/ 13 h 204"/>
                <a:gd name="T6" fmla="*/ 174 w 203"/>
                <a:gd name="T7" fmla="*/ 30 h 204"/>
                <a:gd name="T8" fmla="*/ 190 w 203"/>
                <a:gd name="T9" fmla="*/ 50 h 204"/>
                <a:gd name="T10" fmla="*/ 200 w 203"/>
                <a:gd name="T11" fmla="*/ 74 h 204"/>
                <a:gd name="T12" fmla="*/ 203 w 203"/>
                <a:gd name="T13" fmla="*/ 102 h 204"/>
                <a:gd name="T14" fmla="*/ 200 w 203"/>
                <a:gd name="T15" fmla="*/ 129 h 204"/>
                <a:gd name="T16" fmla="*/ 190 w 203"/>
                <a:gd name="T17" fmla="*/ 153 h 204"/>
                <a:gd name="T18" fmla="*/ 174 w 203"/>
                <a:gd name="T19" fmla="*/ 174 h 204"/>
                <a:gd name="T20" fmla="*/ 153 w 203"/>
                <a:gd name="T21" fmla="*/ 190 h 204"/>
                <a:gd name="T22" fmla="*/ 129 w 203"/>
                <a:gd name="T23" fmla="*/ 201 h 204"/>
                <a:gd name="T24" fmla="*/ 102 w 203"/>
                <a:gd name="T25" fmla="*/ 204 h 204"/>
                <a:gd name="T26" fmla="*/ 74 w 203"/>
                <a:gd name="T27" fmla="*/ 201 h 204"/>
                <a:gd name="T28" fmla="*/ 50 w 203"/>
                <a:gd name="T29" fmla="*/ 190 h 204"/>
                <a:gd name="T30" fmla="*/ 30 w 203"/>
                <a:gd name="T31" fmla="*/ 174 h 204"/>
                <a:gd name="T32" fmla="*/ 13 w 203"/>
                <a:gd name="T33" fmla="*/ 153 h 204"/>
                <a:gd name="T34" fmla="*/ 3 w 203"/>
                <a:gd name="T35" fmla="*/ 129 h 204"/>
                <a:gd name="T36" fmla="*/ 0 w 203"/>
                <a:gd name="T37" fmla="*/ 102 h 204"/>
                <a:gd name="T38" fmla="*/ 3 w 203"/>
                <a:gd name="T39" fmla="*/ 74 h 204"/>
                <a:gd name="T40" fmla="*/ 13 w 203"/>
                <a:gd name="T41" fmla="*/ 50 h 204"/>
                <a:gd name="T42" fmla="*/ 30 w 203"/>
                <a:gd name="T43" fmla="*/ 30 h 204"/>
                <a:gd name="T44" fmla="*/ 50 w 203"/>
                <a:gd name="T45" fmla="*/ 13 h 204"/>
                <a:gd name="T46" fmla="*/ 74 w 203"/>
                <a:gd name="T47" fmla="*/ 3 h 204"/>
                <a:gd name="T48" fmla="*/ 102 w 203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4">
                  <a:moveTo>
                    <a:pt x="102" y="0"/>
                  </a:moveTo>
                  <a:lnTo>
                    <a:pt x="129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0" y="50"/>
                  </a:lnTo>
                  <a:lnTo>
                    <a:pt x="200" y="74"/>
                  </a:lnTo>
                  <a:lnTo>
                    <a:pt x="203" y="102"/>
                  </a:lnTo>
                  <a:lnTo>
                    <a:pt x="200" y="129"/>
                  </a:lnTo>
                  <a:lnTo>
                    <a:pt x="190" y="153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29" y="201"/>
                  </a:lnTo>
                  <a:lnTo>
                    <a:pt x="102" y="204"/>
                  </a:lnTo>
                  <a:lnTo>
                    <a:pt x="74" y="201"/>
                  </a:lnTo>
                  <a:lnTo>
                    <a:pt x="50" y="190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2"/>
                  </a:lnTo>
                  <a:lnTo>
                    <a:pt x="3" y="74"/>
                  </a:lnTo>
                  <a:lnTo>
                    <a:pt x="13" y="50"/>
                  </a:lnTo>
                  <a:lnTo>
                    <a:pt x="30" y="30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02A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1145360" y="1919614"/>
              <a:ext cx="299574" cy="277578"/>
            </a:xfrm>
            <a:custGeom>
              <a:avLst/>
              <a:gdLst>
                <a:gd name="T0" fmla="*/ 31 w 177"/>
                <a:gd name="T1" fmla="*/ 94 h 164"/>
                <a:gd name="T2" fmla="*/ 19 w 177"/>
                <a:gd name="T3" fmla="*/ 94 h 164"/>
                <a:gd name="T4" fmla="*/ 1 w 177"/>
                <a:gd name="T5" fmla="*/ 79 h 164"/>
                <a:gd name="T6" fmla="*/ 12 w 177"/>
                <a:gd name="T7" fmla="*/ 47 h 164"/>
                <a:gd name="T8" fmla="*/ 36 w 177"/>
                <a:gd name="T9" fmla="*/ 55 h 164"/>
                <a:gd name="T10" fmla="*/ 48 w 177"/>
                <a:gd name="T11" fmla="*/ 52 h 164"/>
                <a:gd name="T12" fmla="*/ 48 w 177"/>
                <a:gd name="T13" fmla="*/ 59 h 164"/>
                <a:gd name="T14" fmla="*/ 55 w 177"/>
                <a:gd name="T15" fmla="*/ 82 h 164"/>
                <a:gd name="T16" fmla="*/ 31 w 177"/>
                <a:gd name="T17" fmla="*/ 94 h 164"/>
                <a:gd name="T18" fmla="*/ 36 w 177"/>
                <a:gd name="T19" fmla="*/ 47 h 164"/>
                <a:gd name="T20" fmla="*/ 12 w 177"/>
                <a:gd name="T21" fmla="*/ 23 h 164"/>
                <a:gd name="T22" fmla="*/ 36 w 177"/>
                <a:gd name="T23" fmla="*/ 0 h 164"/>
                <a:gd name="T24" fmla="*/ 59 w 177"/>
                <a:gd name="T25" fmla="*/ 23 h 164"/>
                <a:gd name="T26" fmla="*/ 36 w 177"/>
                <a:gd name="T27" fmla="*/ 47 h 164"/>
                <a:gd name="T28" fmla="*/ 129 w 177"/>
                <a:gd name="T29" fmla="*/ 164 h 164"/>
                <a:gd name="T30" fmla="*/ 49 w 177"/>
                <a:gd name="T31" fmla="*/ 164 h 164"/>
                <a:gd name="T32" fmla="*/ 24 w 177"/>
                <a:gd name="T33" fmla="*/ 140 h 164"/>
                <a:gd name="T34" fmla="*/ 56 w 177"/>
                <a:gd name="T35" fmla="*/ 88 h 164"/>
                <a:gd name="T36" fmla="*/ 89 w 177"/>
                <a:gd name="T37" fmla="*/ 101 h 164"/>
                <a:gd name="T38" fmla="*/ 121 w 177"/>
                <a:gd name="T39" fmla="*/ 88 h 164"/>
                <a:gd name="T40" fmla="*/ 153 w 177"/>
                <a:gd name="T41" fmla="*/ 140 h 164"/>
                <a:gd name="T42" fmla="*/ 129 w 177"/>
                <a:gd name="T43" fmla="*/ 164 h 164"/>
                <a:gd name="T44" fmla="*/ 89 w 177"/>
                <a:gd name="T45" fmla="*/ 94 h 164"/>
                <a:gd name="T46" fmla="*/ 53 w 177"/>
                <a:gd name="T47" fmla="*/ 59 h 164"/>
                <a:gd name="T48" fmla="*/ 89 w 177"/>
                <a:gd name="T49" fmla="*/ 23 h 164"/>
                <a:gd name="T50" fmla="*/ 124 w 177"/>
                <a:gd name="T51" fmla="*/ 59 h 164"/>
                <a:gd name="T52" fmla="*/ 89 w 177"/>
                <a:gd name="T53" fmla="*/ 94 h 164"/>
                <a:gd name="T54" fmla="*/ 141 w 177"/>
                <a:gd name="T55" fmla="*/ 47 h 164"/>
                <a:gd name="T56" fmla="*/ 118 w 177"/>
                <a:gd name="T57" fmla="*/ 23 h 164"/>
                <a:gd name="T58" fmla="*/ 141 w 177"/>
                <a:gd name="T59" fmla="*/ 0 h 164"/>
                <a:gd name="T60" fmla="*/ 165 w 177"/>
                <a:gd name="T61" fmla="*/ 23 h 164"/>
                <a:gd name="T62" fmla="*/ 141 w 177"/>
                <a:gd name="T63" fmla="*/ 47 h 164"/>
                <a:gd name="T64" fmla="*/ 159 w 177"/>
                <a:gd name="T65" fmla="*/ 94 h 164"/>
                <a:gd name="T66" fmla="*/ 146 w 177"/>
                <a:gd name="T67" fmla="*/ 94 h 164"/>
                <a:gd name="T68" fmla="*/ 122 w 177"/>
                <a:gd name="T69" fmla="*/ 82 h 164"/>
                <a:gd name="T70" fmla="*/ 130 w 177"/>
                <a:gd name="T71" fmla="*/ 59 h 164"/>
                <a:gd name="T72" fmla="*/ 129 w 177"/>
                <a:gd name="T73" fmla="*/ 52 h 164"/>
                <a:gd name="T74" fmla="*/ 141 w 177"/>
                <a:gd name="T75" fmla="*/ 55 h 164"/>
                <a:gd name="T76" fmla="*/ 165 w 177"/>
                <a:gd name="T77" fmla="*/ 47 h 164"/>
                <a:gd name="T78" fmla="*/ 177 w 177"/>
                <a:gd name="T79" fmla="*/ 79 h 164"/>
                <a:gd name="T80" fmla="*/ 159 w 177"/>
                <a:gd name="T81" fmla="*/ 9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7" h="164">
                  <a:moveTo>
                    <a:pt x="31" y="94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9" y="94"/>
                    <a:pt x="1" y="89"/>
                    <a:pt x="1" y="79"/>
                  </a:cubicBezTo>
                  <a:cubicBezTo>
                    <a:pt x="1" y="72"/>
                    <a:pt x="0" y="47"/>
                    <a:pt x="12" y="47"/>
                  </a:cubicBezTo>
                  <a:cubicBezTo>
                    <a:pt x="14" y="47"/>
                    <a:pt x="24" y="55"/>
                    <a:pt x="36" y="55"/>
                  </a:cubicBezTo>
                  <a:cubicBezTo>
                    <a:pt x="40" y="55"/>
                    <a:pt x="44" y="54"/>
                    <a:pt x="48" y="52"/>
                  </a:cubicBezTo>
                  <a:cubicBezTo>
                    <a:pt x="48" y="54"/>
                    <a:pt x="48" y="57"/>
                    <a:pt x="48" y="59"/>
                  </a:cubicBezTo>
                  <a:cubicBezTo>
                    <a:pt x="48" y="67"/>
                    <a:pt x="50" y="75"/>
                    <a:pt x="55" y="82"/>
                  </a:cubicBezTo>
                  <a:cubicBezTo>
                    <a:pt x="46" y="82"/>
                    <a:pt x="37" y="86"/>
                    <a:pt x="31" y="94"/>
                  </a:cubicBezTo>
                  <a:close/>
                  <a:moveTo>
                    <a:pt x="36" y="47"/>
                  </a:moveTo>
                  <a:cubicBezTo>
                    <a:pt x="23" y="47"/>
                    <a:pt x="12" y="36"/>
                    <a:pt x="12" y="23"/>
                  </a:cubicBezTo>
                  <a:cubicBezTo>
                    <a:pt x="12" y="10"/>
                    <a:pt x="23" y="0"/>
                    <a:pt x="36" y="0"/>
                  </a:cubicBezTo>
                  <a:cubicBezTo>
                    <a:pt x="49" y="0"/>
                    <a:pt x="59" y="10"/>
                    <a:pt x="59" y="23"/>
                  </a:cubicBezTo>
                  <a:cubicBezTo>
                    <a:pt x="59" y="36"/>
                    <a:pt x="49" y="47"/>
                    <a:pt x="36" y="47"/>
                  </a:cubicBezTo>
                  <a:close/>
                  <a:moveTo>
                    <a:pt x="129" y="164"/>
                  </a:moveTo>
                  <a:cubicBezTo>
                    <a:pt x="49" y="164"/>
                    <a:pt x="49" y="164"/>
                    <a:pt x="49" y="164"/>
                  </a:cubicBezTo>
                  <a:cubicBezTo>
                    <a:pt x="34" y="164"/>
                    <a:pt x="24" y="155"/>
                    <a:pt x="24" y="140"/>
                  </a:cubicBezTo>
                  <a:cubicBezTo>
                    <a:pt x="24" y="120"/>
                    <a:pt x="29" y="88"/>
                    <a:pt x="56" y="88"/>
                  </a:cubicBezTo>
                  <a:cubicBezTo>
                    <a:pt x="59" y="88"/>
                    <a:pt x="70" y="101"/>
                    <a:pt x="89" y="101"/>
                  </a:cubicBezTo>
                  <a:cubicBezTo>
                    <a:pt x="107" y="101"/>
                    <a:pt x="118" y="88"/>
                    <a:pt x="121" y="88"/>
                  </a:cubicBezTo>
                  <a:cubicBezTo>
                    <a:pt x="148" y="88"/>
                    <a:pt x="153" y="120"/>
                    <a:pt x="153" y="140"/>
                  </a:cubicBezTo>
                  <a:cubicBezTo>
                    <a:pt x="153" y="155"/>
                    <a:pt x="143" y="164"/>
                    <a:pt x="129" y="164"/>
                  </a:cubicBezTo>
                  <a:close/>
                  <a:moveTo>
                    <a:pt x="89" y="94"/>
                  </a:moveTo>
                  <a:cubicBezTo>
                    <a:pt x="69" y="94"/>
                    <a:pt x="53" y="78"/>
                    <a:pt x="53" y="59"/>
                  </a:cubicBezTo>
                  <a:cubicBezTo>
                    <a:pt x="53" y="39"/>
                    <a:pt x="69" y="23"/>
                    <a:pt x="89" y="23"/>
                  </a:cubicBezTo>
                  <a:cubicBezTo>
                    <a:pt x="108" y="23"/>
                    <a:pt x="124" y="39"/>
                    <a:pt x="124" y="59"/>
                  </a:cubicBezTo>
                  <a:cubicBezTo>
                    <a:pt x="124" y="78"/>
                    <a:pt x="108" y="94"/>
                    <a:pt x="89" y="94"/>
                  </a:cubicBezTo>
                  <a:close/>
                  <a:moveTo>
                    <a:pt x="141" y="47"/>
                  </a:moveTo>
                  <a:cubicBezTo>
                    <a:pt x="128" y="47"/>
                    <a:pt x="118" y="36"/>
                    <a:pt x="118" y="23"/>
                  </a:cubicBezTo>
                  <a:cubicBezTo>
                    <a:pt x="118" y="10"/>
                    <a:pt x="128" y="0"/>
                    <a:pt x="141" y="0"/>
                  </a:cubicBezTo>
                  <a:cubicBezTo>
                    <a:pt x="154" y="0"/>
                    <a:pt x="165" y="10"/>
                    <a:pt x="165" y="23"/>
                  </a:cubicBezTo>
                  <a:cubicBezTo>
                    <a:pt x="165" y="36"/>
                    <a:pt x="154" y="47"/>
                    <a:pt x="141" y="47"/>
                  </a:cubicBezTo>
                  <a:close/>
                  <a:moveTo>
                    <a:pt x="159" y="94"/>
                  </a:moveTo>
                  <a:cubicBezTo>
                    <a:pt x="146" y="94"/>
                    <a:pt x="146" y="94"/>
                    <a:pt x="146" y="94"/>
                  </a:cubicBezTo>
                  <a:cubicBezTo>
                    <a:pt x="140" y="86"/>
                    <a:pt x="132" y="82"/>
                    <a:pt x="122" y="82"/>
                  </a:cubicBezTo>
                  <a:cubicBezTo>
                    <a:pt x="127" y="75"/>
                    <a:pt x="130" y="67"/>
                    <a:pt x="130" y="59"/>
                  </a:cubicBezTo>
                  <a:cubicBezTo>
                    <a:pt x="130" y="57"/>
                    <a:pt x="129" y="54"/>
                    <a:pt x="129" y="52"/>
                  </a:cubicBezTo>
                  <a:cubicBezTo>
                    <a:pt x="133" y="54"/>
                    <a:pt x="137" y="55"/>
                    <a:pt x="141" y="55"/>
                  </a:cubicBezTo>
                  <a:cubicBezTo>
                    <a:pt x="154" y="55"/>
                    <a:pt x="163" y="47"/>
                    <a:pt x="165" y="47"/>
                  </a:cubicBezTo>
                  <a:cubicBezTo>
                    <a:pt x="177" y="47"/>
                    <a:pt x="177" y="72"/>
                    <a:pt x="177" y="79"/>
                  </a:cubicBezTo>
                  <a:cubicBezTo>
                    <a:pt x="177" y="89"/>
                    <a:pt x="168" y="94"/>
                    <a:pt x="159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0" name="Group 2"/>
          <p:cNvGrpSpPr/>
          <p:nvPr/>
        </p:nvGrpSpPr>
        <p:grpSpPr>
          <a:xfrm>
            <a:off x="4648803" y="2570196"/>
            <a:ext cx="593207" cy="585851"/>
            <a:chOff x="3635896" y="1825130"/>
            <a:chExt cx="465007" cy="465007"/>
          </a:xfrm>
        </p:grpSpPr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3635896" y="1825130"/>
              <a:ext cx="465007" cy="465007"/>
            </a:xfrm>
            <a:custGeom>
              <a:avLst/>
              <a:gdLst>
                <a:gd name="T0" fmla="*/ 101 w 203"/>
                <a:gd name="T1" fmla="*/ 0 h 203"/>
                <a:gd name="T2" fmla="*/ 129 w 203"/>
                <a:gd name="T3" fmla="*/ 2 h 203"/>
                <a:gd name="T4" fmla="*/ 153 w 203"/>
                <a:gd name="T5" fmla="*/ 13 h 203"/>
                <a:gd name="T6" fmla="*/ 173 w 203"/>
                <a:gd name="T7" fmla="*/ 29 h 203"/>
                <a:gd name="T8" fmla="*/ 190 w 203"/>
                <a:gd name="T9" fmla="*/ 50 h 203"/>
                <a:gd name="T10" fmla="*/ 200 w 203"/>
                <a:gd name="T11" fmla="*/ 74 h 203"/>
                <a:gd name="T12" fmla="*/ 203 w 203"/>
                <a:gd name="T13" fmla="*/ 101 h 203"/>
                <a:gd name="T14" fmla="*/ 200 w 203"/>
                <a:gd name="T15" fmla="*/ 129 h 203"/>
                <a:gd name="T16" fmla="*/ 190 w 203"/>
                <a:gd name="T17" fmla="*/ 153 h 203"/>
                <a:gd name="T18" fmla="*/ 173 w 203"/>
                <a:gd name="T19" fmla="*/ 174 h 203"/>
                <a:gd name="T20" fmla="*/ 153 w 203"/>
                <a:gd name="T21" fmla="*/ 190 h 203"/>
                <a:gd name="T22" fmla="*/ 129 w 203"/>
                <a:gd name="T23" fmla="*/ 200 h 203"/>
                <a:gd name="T24" fmla="*/ 101 w 203"/>
                <a:gd name="T25" fmla="*/ 203 h 203"/>
                <a:gd name="T26" fmla="*/ 74 w 203"/>
                <a:gd name="T27" fmla="*/ 200 h 203"/>
                <a:gd name="T28" fmla="*/ 50 w 203"/>
                <a:gd name="T29" fmla="*/ 190 h 203"/>
                <a:gd name="T30" fmla="*/ 29 w 203"/>
                <a:gd name="T31" fmla="*/ 174 h 203"/>
                <a:gd name="T32" fmla="*/ 13 w 203"/>
                <a:gd name="T33" fmla="*/ 153 h 203"/>
                <a:gd name="T34" fmla="*/ 3 w 203"/>
                <a:gd name="T35" fmla="*/ 129 h 203"/>
                <a:gd name="T36" fmla="*/ 0 w 203"/>
                <a:gd name="T37" fmla="*/ 101 h 203"/>
                <a:gd name="T38" fmla="*/ 3 w 203"/>
                <a:gd name="T39" fmla="*/ 74 h 203"/>
                <a:gd name="T40" fmla="*/ 13 w 203"/>
                <a:gd name="T41" fmla="*/ 50 h 203"/>
                <a:gd name="T42" fmla="*/ 29 w 203"/>
                <a:gd name="T43" fmla="*/ 29 h 203"/>
                <a:gd name="T44" fmla="*/ 50 w 203"/>
                <a:gd name="T45" fmla="*/ 13 h 203"/>
                <a:gd name="T46" fmla="*/ 74 w 203"/>
                <a:gd name="T47" fmla="*/ 2 h 203"/>
                <a:gd name="T48" fmla="*/ 101 w 203"/>
                <a:gd name="T4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3">
                  <a:moveTo>
                    <a:pt x="101" y="0"/>
                  </a:moveTo>
                  <a:lnTo>
                    <a:pt x="129" y="2"/>
                  </a:lnTo>
                  <a:lnTo>
                    <a:pt x="153" y="13"/>
                  </a:lnTo>
                  <a:lnTo>
                    <a:pt x="173" y="29"/>
                  </a:lnTo>
                  <a:lnTo>
                    <a:pt x="190" y="50"/>
                  </a:lnTo>
                  <a:lnTo>
                    <a:pt x="200" y="74"/>
                  </a:lnTo>
                  <a:lnTo>
                    <a:pt x="203" y="101"/>
                  </a:lnTo>
                  <a:lnTo>
                    <a:pt x="200" y="129"/>
                  </a:lnTo>
                  <a:lnTo>
                    <a:pt x="190" y="153"/>
                  </a:lnTo>
                  <a:lnTo>
                    <a:pt x="173" y="174"/>
                  </a:lnTo>
                  <a:lnTo>
                    <a:pt x="153" y="190"/>
                  </a:lnTo>
                  <a:lnTo>
                    <a:pt x="129" y="200"/>
                  </a:lnTo>
                  <a:lnTo>
                    <a:pt x="101" y="203"/>
                  </a:lnTo>
                  <a:lnTo>
                    <a:pt x="74" y="200"/>
                  </a:lnTo>
                  <a:lnTo>
                    <a:pt x="50" y="190"/>
                  </a:lnTo>
                  <a:lnTo>
                    <a:pt x="29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1"/>
                  </a:lnTo>
                  <a:lnTo>
                    <a:pt x="3" y="74"/>
                  </a:lnTo>
                  <a:lnTo>
                    <a:pt x="13" y="50"/>
                  </a:lnTo>
                  <a:lnTo>
                    <a:pt x="29" y="29"/>
                  </a:lnTo>
                  <a:lnTo>
                    <a:pt x="50" y="13"/>
                  </a:lnTo>
                  <a:lnTo>
                    <a:pt x="74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3449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3788568" y="1901620"/>
              <a:ext cx="201914" cy="300866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3" name="Group 17"/>
          <p:cNvGrpSpPr/>
          <p:nvPr/>
        </p:nvGrpSpPr>
        <p:grpSpPr>
          <a:xfrm>
            <a:off x="8120285" y="1484784"/>
            <a:ext cx="596129" cy="585851"/>
            <a:chOff x="6365383" y="987574"/>
            <a:chExt cx="467298" cy="465007"/>
          </a:xfrm>
        </p:grpSpPr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6365383" y="987574"/>
              <a:ext cx="467298" cy="465007"/>
            </a:xfrm>
            <a:custGeom>
              <a:avLst/>
              <a:gdLst>
                <a:gd name="T0" fmla="*/ 101 w 204"/>
                <a:gd name="T1" fmla="*/ 0 h 203"/>
                <a:gd name="T2" fmla="*/ 130 w 204"/>
                <a:gd name="T3" fmla="*/ 3 h 203"/>
                <a:gd name="T4" fmla="*/ 153 w 204"/>
                <a:gd name="T5" fmla="*/ 13 h 203"/>
                <a:gd name="T6" fmla="*/ 174 w 204"/>
                <a:gd name="T7" fmla="*/ 29 h 203"/>
                <a:gd name="T8" fmla="*/ 191 w 204"/>
                <a:gd name="T9" fmla="*/ 50 h 203"/>
                <a:gd name="T10" fmla="*/ 201 w 204"/>
                <a:gd name="T11" fmla="*/ 74 h 203"/>
                <a:gd name="T12" fmla="*/ 204 w 204"/>
                <a:gd name="T13" fmla="*/ 102 h 203"/>
                <a:gd name="T14" fmla="*/ 201 w 204"/>
                <a:gd name="T15" fmla="*/ 129 h 203"/>
                <a:gd name="T16" fmla="*/ 191 w 204"/>
                <a:gd name="T17" fmla="*/ 153 h 203"/>
                <a:gd name="T18" fmla="*/ 174 w 204"/>
                <a:gd name="T19" fmla="*/ 174 h 203"/>
                <a:gd name="T20" fmla="*/ 153 w 204"/>
                <a:gd name="T21" fmla="*/ 190 h 203"/>
                <a:gd name="T22" fmla="*/ 130 w 204"/>
                <a:gd name="T23" fmla="*/ 200 h 203"/>
                <a:gd name="T24" fmla="*/ 101 w 204"/>
                <a:gd name="T25" fmla="*/ 203 h 203"/>
                <a:gd name="T26" fmla="*/ 75 w 204"/>
                <a:gd name="T27" fmla="*/ 200 h 203"/>
                <a:gd name="T28" fmla="*/ 51 w 204"/>
                <a:gd name="T29" fmla="*/ 190 h 203"/>
                <a:gd name="T30" fmla="*/ 30 w 204"/>
                <a:gd name="T31" fmla="*/ 174 h 203"/>
                <a:gd name="T32" fmla="*/ 14 w 204"/>
                <a:gd name="T33" fmla="*/ 153 h 203"/>
                <a:gd name="T34" fmla="*/ 3 w 204"/>
                <a:gd name="T35" fmla="*/ 129 h 203"/>
                <a:gd name="T36" fmla="*/ 0 w 204"/>
                <a:gd name="T37" fmla="*/ 102 h 203"/>
                <a:gd name="T38" fmla="*/ 3 w 204"/>
                <a:gd name="T39" fmla="*/ 74 h 203"/>
                <a:gd name="T40" fmla="*/ 14 w 204"/>
                <a:gd name="T41" fmla="*/ 50 h 203"/>
                <a:gd name="T42" fmla="*/ 30 w 204"/>
                <a:gd name="T43" fmla="*/ 29 h 203"/>
                <a:gd name="T44" fmla="*/ 51 w 204"/>
                <a:gd name="T45" fmla="*/ 13 h 203"/>
                <a:gd name="T46" fmla="*/ 75 w 204"/>
                <a:gd name="T47" fmla="*/ 3 h 203"/>
                <a:gd name="T48" fmla="*/ 101 w 204"/>
                <a:gd name="T4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3">
                  <a:moveTo>
                    <a:pt x="101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29"/>
                  </a:lnTo>
                  <a:lnTo>
                    <a:pt x="191" y="50"/>
                  </a:lnTo>
                  <a:lnTo>
                    <a:pt x="201" y="74"/>
                  </a:lnTo>
                  <a:lnTo>
                    <a:pt x="204" y="102"/>
                  </a:lnTo>
                  <a:lnTo>
                    <a:pt x="201" y="129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30" y="200"/>
                  </a:lnTo>
                  <a:lnTo>
                    <a:pt x="101" y="203"/>
                  </a:lnTo>
                  <a:lnTo>
                    <a:pt x="75" y="200"/>
                  </a:lnTo>
                  <a:lnTo>
                    <a:pt x="51" y="190"/>
                  </a:lnTo>
                  <a:lnTo>
                    <a:pt x="30" y="174"/>
                  </a:lnTo>
                  <a:lnTo>
                    <a:pt x="14" y="153"/>
                  </a:lnTo>
                  <a:lnTo>
                    <a:pt x="3" y="129"/>
                  </a:lnTo>
                  <a:lnTo>
                    <a:pt x="0" y="102"/>
                  </a:lnTo>
                  <a:lnTo>
                    <a:pt x="3" y="74"/>
                  </a:lnTo>
                  <a:lnTo>
                    <a:pt x="14" y="50"/>
                  </a:lnTo>
                  <a:lnTo>
                    <a:pt x="30" y="29"/>
                  </a:lnTo>
                  <a:lnTo>
                    <a:pt x="51" y="13"/>
                  </a:lnTo>
                  <a:lnTo>
                    <a:pt x="75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3449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9" name="Freeform 9"/>
            <p:cNvSpPr>
              <a:spLocks noEditPoints="1"/>
            </p:cNvSpPr>
            <p:nvPr/>
          </p:nvSpPr>
          <p:spPr bwMode="auto">
            <a:xfrm>
              <a:off x="6458481" y="1121413"/>
              <a:ext cx="263683" cy="197326"/>
            </a:xfrm>
            <a:custGeom>
              <a:avLst/>
              <a:gdLst>
                <a:gd name="T0" fmla="*/ 302 w 302"/>
                <a:gd name="T1" fmla="*/ 226 h 226"/>
                <a:gd name="T2" fmla="*/ 0 w 302"/>
                <a:gd name="T3" fmla="*/ 226 h 226"/>
                <a:gd name="T4" fmla="*/ 0 w 302"/>
                <a:gd name="T5" fmla="*/ 0 h 226"/>
                <a:gd name="T6" fmla="*/ 17 w 302"/>
                <a:gd name="T7" fmla="*/ 0 h 226"/>
                <a:gd name="T8" fmla="*/ 17 w 302"/>
                <a:gd name="T9" fmla="*/ 206 h 226"/>
                <a:gd name="T10" fmla="*/ 302 w 302"/>
                <a:gd name="T11" fmla="*/ 206 h 226"/>
                <a:gd name="T12" fmla="*/ 302 w 302"/>
                <a:gd name="T13" fmla="*/ 226 h 226"/>
                <a:gd name="T14" fmla="*/ 282 w 302"/>
                <a:gd name="T15" fmla="*/ 188 h 226"/>
                <a:gd name="T16" fmla="*/ 37 w 302"/>
                <a:gd name="T17" fmla="*/ 188 h 226"/>
                <a:gd name="T18" fmla="*/ 37 w 302"/>
                <a:gd name="T19" fmla="*/ 103 h 226"/>
                <a:gd name="T20" fmla="*/ 103 w 302"/>
                <a:gd name="T21" fmla="*/ 17 h 226"/>
                <a:gd name="T22" fmla="*/ 189 w 302"/>
                <a:gd name="T23" fmla="*/ 103 h 226"/>
                <a:gd name="T24" fmla="*/ 245 w 302"/>
                <a:gd name="T25" fmla="*/ 56 h 226"/>
                <a:gd name="T26" fmla="*/ 282 w 302"/>
                <a:gd name="T27" fmla="*/ 18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226">
                  <a:moveTo>
                    <a:pt x="302" y="226"/>
                  </a:moveTo>
                  <a:lnTo>
                    <a:pt x="0" y="22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06"/>
                  </a:lnTo>
                  <a:lnTo>
                    <a:pt x="302" y="206"/>
                  </a:lnTo>
                  <a:lnTo>
                    <a:pt x="302" y="226"/>
                  </a:lnTo>
                  <a:close/>
                  <a:moveTo>
                    <a:pt x="282" y="188"/>
                  </a:moveTo>
                  <a:lnTo>
                    <a:pt x="37" y="188"/>
                  </a:lnTo>
                  <a:lnTo>
                    <a:pt x="37" y="103"/>
                  </a:lnTo>
                  <a:lnTo>
                    <a:pt x="103" y="17"/>
                  </a:lnTo>
                  <a:lnTo>
                    <a:pt x="189" y="103"/>
                  </a:lnTo>
                  <a:lnTo>
                    <a:pt x="245" y="56"/>
                  </a:lnTo>
                  <a:lnTo>
                    <a:pt x="282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63" name="Group 3"/>
          <p:cNvGrpSpPr/>
          <p:nvPr/>
        </p:nvGrpSpPr>
        <p:grpSpPr>
          <a:xfrm>
            <a:off x="6086230" y="4134741"/>
            <a:ext cx="593207" cy="591625"/>
            <a:chOff x="4770914" y="3090921"/>
            <a:chExt cx="465007" cy="469589"/>
          </a:xfrm>
        </p:grpSpPr>
        <p:sp>
          <p:nvSpPr>
            <p:cNvPr id="66" name="Freeform 9"/>
            <p:cNvSpPr>
              <a:spLocks/>
            </p:cNvSpPr>
            <p:nvPr/>
          </p:nvSpPr>
          <p:spPr bwMode="auto">
            <a:xfrm>
              <a:off x="4770914" y="3090921"/>
              <a:ext cx="465007" cy="469589"/>
            </a:xfrm>
            <a:custGeom>
              <a:avLst/>
              <a:gdLst>
                <a:gd name="T0" fmla="*/ 102 w 203"/>
                <a:gd name="T1" fmla="*/ 0 h 205"/>
                <a:gd name="T2" fmla="*/ 129 w 203"/>
                <a:gd name="T3" fmla="*/ 4 h 205"/>
                <a:gd name="T4" fmla="*/ 153 w 203"/>
                <a:gd name="T5" fmla="*/ 14 h 205"/>
                <a:gd name="T6" fmla="*/ 174 w 203"/>
                <a:gd name="T7" fmla="*/ 29 h 205"/>
                <a:gd name="T8" fmla="*/ 190 w 203"/>
                <a:gd name="T9" fmla="*/ 50 h 205"/>
                <a:gd name="T10" fmla="*/ 200 w 203"/>
                <a:gd name="T11" fmla="*/ 75 h 205"/>
                <a:gd name="T12" fmla="*/ 203 w 203"/>
                <a:gd name="T13" fmla="*/ 102 h 205"/>
                <a:gd name="T14" fmla="*/ 200 w 203"/>
                <a:gd name="T15" fmla="*/ 129 h 205"/>
                <a:gd name="T16" fmla="*/ 190 w 203"/>
                <a:gd name="T17" fmla="*/ 154 h 205"/>
                <a:gd name="T18" fmla="*/ 174 w 203"/>
                <a:gd name="T19" fmla="*/ 174 h 205"/>
                <a:gd name="T20" fmla="*/ 153 w 203"/>
                <a:gd name="T21" fmla="*/ 190 h 205"/>
                <a:gd name="T22" fmla="*/ 129 w 203"/>
                <a:gd name="T23" fmla="*/ 200 h 205"/>
                <a:gd name="T24" fmla="*/ 102 w 203"/>
                <a:gd name="T25" fmla="*/ 205 h 205"/>
                <a:gd name="T26" fmla="*/ 76 w 203"/>
                <a:gd name="T27" fmla="*/ 200 h 205"/>
                <a:gd name="T28" fmla="*/ 50 w 203"/>
                <a:gd name="T29" fmla="*/ 190 h 205"/>
                <a:gd name="T30" fmla="*/ 29 w 203"/>
                <a:gd name="T31" fmla="*/ 174 h 205"/>
                <a:gd name="T32" fmla="*/ 15 w 203"/>
                <a:gd name="T33" fmla="*/ 154 h 205"/>
                <a:gd name="T34" fmla="*/ 4 w 203"/>
                <a:gd name="T35" fmla="*/ 129 h 205"/>
                <a:gd name="T36" fmla="*/ 0 w 203"/>
                <a:gd name="T37" fmla="*/ 102 h 205"/>
                <a:gd name="T38" fmla="*/ 4 w 203"/>
                <a:gd name="T39" fmla="*/ 75 h 205"/>
                <a:gd name="T40" fmla="*/ 15 w 203"/>
                <a:gd name="T41" fmla="*/ 50 h 205"/>
                <a:gd name="T42" fmla="*/ 29 w 203"/>
                <a:gd name="T43" fmla="*/ 29 h 205"/>
                <a:gd name="T44" fmla="*/ 50 w 203"/>
                <a:gd name="T45" fmla="*/ 14 h 205"/>
                <a:gd name="T46" fmla="*/ 76 w 203"/>
                <a:gd name="T47" fmla="*/ 4 h 205"/>
                <a:gd name="T48" fmla="*/ 102 w 203"/>
                <a:gd name="T4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5">
                  <a:moveTo>
                    <a:pt x="102" y="0"/>
                  </a:moveTo>
                  <a:lnTo>
                    <a:pt x="129" y="4"/>
                  </a:lnTo>
                  <a:lnTo>
                    <a:pt x="153" y="14"/>
                  </a:lnTo>
                  <a:lnTo>
                    <a:pt x="174" y="29"/>
                  </a:lnTo>
                  <a:lnTo>
                    <a:pt x="190" y="50"/>
                  </a:lnTo>
                  <a:lnTo>
                    <a:pt x="200" y="75"/>
                  </a:lnTo>
                  <a:lnTo>
                    <a:pt x="203" y="102"/>
                  </a:lnTo>
                  <a:lnTo>
                    <a:pt x="200" y="129"/>
                  </a:lnTo>
                  <a:lnTo>
                    <a:pt x="190" y="154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29" y="200"/>
                  </a:lnTo>
                  <a:lnTo>
                    <a:pt x="102" y="205"/>
                  </a:lnTo>
                  <a:lnTo>
                    <a:pt x="76" y="200"/>
                  </a:lnTo>
                  <a:lnTo>
                    <a:pt x="50" y="190"/>
                  </a:lnTo>
                  <a:lnTo>
                    <a:pt x="29" y="174"/>
                  </a:lnTo>
                  <a:lnTo>
                    <a:pt x="15" y="154"/>
                  </a:lnTo>
                  <a:lnTo>
                    <a:pt x="4" y="129"/>
                  </a:lnTo>
                  <a:lnTo>
                    <a:pt x="0" y="102"/>
                  </a:lnTo>
                  <a:lnTo>
                    <a:pt x="4" y="75"/>
                  </a:lnTo>
                  <a:lnTo>
                    <a:pt x="15" y="50"/>
                  </a:lnTo>
                  <a:lnTo>
                    <a:pt x="29" y="29"/>
                  </a:lnTo>
                  <a:lnTo>
                    <a:pt x="50" y="14"/>
                  </a:lnTo>
                  <a:lnTo>
                    <a:pt x="76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02A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67" name="Freeform 10"/>
            <p:cNvSpPr>
              <a:spLocks noEditPoints="1"/>
            </p:cNvSpPr>
            <p:nvPr/>
          </p:nvSpPr>
          <p:spPr bwMode="auto">
            <a:xfrm>
              <a:off x="4870438" y="3218381"/>
              <a:ext cx="260899" cy="203797"/>
            </a:xfrm>
            <a:custGeom>
              <a:avLst/>
              <a:gdLst>
                <a:gd name="T0" fmla="*/ 164 w 164"/>
                <a:gd name="T1" fmla="*/ 114 h 128"/>
                <a:gd name="T2" fmla="*/ 149 w 164"/>
                <a:gd name="T3" fmla="*/ 128 h 128"/>
                <a:gd name="T4" fmla="*/ 15 w 164"/>
                <a:gd name="T5" fmla="*/ 128 h 128"/>
                <a:gd name="T6" fmla="*/ 0 w 164"/>
                <a:gd name="T7" fmla="*/ 114 h 128"/>
                <a:gd name="T8" fmla="*/ 0 w 164"/>
                <a:gd name="T9" fmla="*/ 14 h 128"/>
                <a:gd name="T10" fmla="*/ 15 w 164"/>
                <a:gd name="T11" fmla="*/ 0 h 128"/>
                <a:gd name="T12" fmla="*/ 149 w 164"/>
                <a:gd name="T13" fmla="*/ 0 h 128"/>
                <a:gd name="T14" fmla="*/ 164 w 164"/>
                <a:gd name="T15" fmla="*/ 14 h 128"/>
                <a:gd name="T16" fmla="*/ 164 w 164"/>
                <a:gd name="T17" fmla="*/ 114 h 128"/>
                <a:gd name="T18" fmla="*/ 149 w 164"/>
                <a:gd name="T19" fmla="*/ 11 h 128"/>
                <a:gd name="T20" fmla="*/ 15 w 164"/>
                <a:gd name="T21" fmla="*/ 11 h 128"/>
                <a:gd name="T22" fmla="*/ 12 w 164"/>
                <a:gd name="T23" fmla="*/ 14 h 128"/>
                <a:gd name="T24" fmla="*/ 25 w 164"/>
                <a:gd name="T25" fmla="*/ 40 h 128"/>
                <a:gd name="T26" fmla="*/ 62 w 164"/>
                <a:gd name="T27" fmla="*/ 69 h 128"/>
                <a:gd name="T28" fmla="*/ 82 w 164"/>
                <a:gd name="T29" fmla="*/ 82 h 128"/>
                <a:gd name="T30" fmla="*/ 82 w 164"/>
                <a:gd name="T31" fmla="*/ 82 h 128"/>
                <a:gd name="T32" fmla="*/ 82 w 164"/>
                <a:gd name="T33" fmla="*/ 82 h 128"/>
                <a:gd name="T34" fmla="*/ 102 w 164"/>
                <a:gd name="T35" fmla="*/ 69 h 128"/>
                <a:gd name="T36" fmla="*/ 139 w 164"/>
                <a:gd name="T37" fmla="*/ 40 h 128"/>
                <a:gd name="T38" fmla="*/ 152 w 164"/>
                <a:gd name="T39" fmla="*/ 18 h 128"/>
                <a:gd name="T40" fmla="*/ 149 w 164"/>
                <a:gd name="T41" fmla="*/ 11 h 128"/>
                <a:gd name="T42" fmla="*/ 152 w 164"/>
                <a:gd name="T43" fmla="*/ 43 h 128"/>
                <a:gd name="T44" fmla="*/ 146 w 164"/>
                <a:gd name="T45" fmla="*/ 50 h 128"/>
                <a:gd name="T46" fmla="*/ 107 w 164"/>
                <a:gd name="T47" fmla="*/ 80 h 128"/>
                <a:gd name="T48" fmla="*/ 82 w 164"/>
                <a:gd name="T49" fmla="*/ 93 h 128"/>
                <a:gd name="T50" fmla="*/ 82 w 164"/>
                <a:gd name="T51" fmla="*/ 93 h 128"/>
                <a:gd name="T52" fmla="*/ 82 w 164"/>
                <a:gd name="T53" fmla="*/ 93 h 128"/>
                <a:gd name="T54" fmla="*/ 57 w 164"/>
                <a:gd name="T55" fmla="*/ 80 h 128"/>
                <a:gd name="T56" fmla="*/ 18 w 164"/>
                <a:gd name="T57" fmla="*/ 50 h 128"/>
                <a:gd name="T58" fmla="*/ 12 w 164"/>
                <a:gd name="T59" fmla="*/ 43 h 128"/>
                <a:gd name="T60" fmla="*/ 12 w 164"/>
                <a:gd name="T61" fmla="*/ 114 h 128"/>
                <a:gd name="T62" fmla="*/ 15 w 164"/>
                <a:gd name="T63" fmla="*/ 117 h 128"/>
                <a:gd name="T64" fmla="*/ 149 w 164"/>
                <a:gd name="T65" fmla="*/ 117 h 128"/>
                <a:gd name="T66" fmla="*/ 152 w 164"/>
                <a:gd name="T67" fmla="*/ 114 h 128"/>
                <a:gd name="T68" fmla="*/ 152 w 164"/>
                <a:gd name="T6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" h="128">
                  <a:moveTo>
                    <a:pt x="164" y="114"/>
                  </a:moveTo>
                  <a:cubicBezTo>
                    <a:pt x="164" y="122"/>
                    <a:pt x="157" y="128"/>
                    <a:pt x="149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7" y="128"/>
                    <a:pt x="0" y="122"/>
                    <a:pt x="0" y="1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7" y="0"/>
                    <a:pt x="164" y="6"/>
                    <a:pt x="164" y="14"/>
                  </a:cubicBezTo>
                  <a:lnTo>
                    <a:pt x="164" y="114"/>
                  </a:lnTo>
                  <a:close/>
                  <a:moveTo>
                    <a:pt x="14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3" y="11"/>
                    <a:pt x="12" y="13"/>
                    <a:pt x="12" y="14"/>
                  </a:cubicBezTo>
                  <a:cubicBezTo>
                    <a:pt x="12" y="25"/>
                    <a:pt x="17" y="34"/>
                    <a:pt x="25" y="40"/>
                  </a:cubicBezTo>
                  <a:cubicBezTo>
                    <a:pt x="37" y="50"/>
                    <a:pt x="50" y="59"/>
                    <a:pt x="62" y="69"/>
                  </a:cubicBezTo>
                  <a:cubicBezTo>
                    <a:pt x="67" y="73"/>
                    <a:pt x="76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9" y="82"/>
                    <a:pt x="97" y="73"/>
                    <a:pt x="102" y="69"/>
                  </a:cubicBezTo>
                  <a:cubicBezTo>
                    <a:pt x="114" y="59"/>
                    <a:pt x="127" y="50"/>
                    <a:pt x="139" y="40"/>
                  </a:cubicBezTo>
                  <a:cubicBezTo>
                    <a:pt x="145" y="36"/>
                    <a:pt x="152" y="25"/>
                    <a:pt x="152" y="18"/>
                  </a:cubicBezTo>
                  <a:cubicBezTo>
                    <a:pt x="152" y="15"/>
                    <a:pt x="153" y="11"/>
                    <a:pt x="149" y="11"/>
                  </a:cubicBezTo>
                  <a:close/>
                  <a:moveTo>
                    <a:pt x="152" y="43"/>
                  </a:moveTo>
                  <a:cubicBezTo>
                    <a:pt x="150" y="46"/>
                    <a:pt x="148" y="48"/>
                    <a:pt x="146" y="50"/>
                  </a:cubicBezTo>
                  <a:cubicBezTo>
                    <a:pt x="133" y="60"/>
                    <a:pt x="120" y="70"/>
                    <a:pt x="107" y="80"/>
                  </a:cubicBezTo>
                  <a:cubicBezTo>
                    <a:pt x="100" y="86"/>
                    <a:pt x="9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72" y="93"/>
                    <a:pt x="64" y="86"/>
                    <a:pt x="57" y="80"/>
                  </a:cubicBezTo>
                  <a:cubicBezTo>
                    <a:pt x="44" y="70"/>
                    <a:pt x="31" y="60"/>
                    <a:pt x="18" y="50"/>
                  </a:cubicBezTo>
                  <a:cubicBezTo>
                    <a:pt x="16" y="48"/>
                    <a:pt x="14" y="46"/>
                    <a:pt x="12" y="43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5"/>
                    <a:pt x="13" y="117"/>
                    <a:pt x="15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51" y="117"/>
                    <a:pt x="152" y="115"/>
                    <a:pt x="152" y="114"/>
                  </a:cubicBezTo>
                  <a:lnTo>
                    <a:pt x="152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68" name="Group 18"/>
          <p:cNvGrpSpPr/>
          <p:nvPr/>
        </p:nvGrpSpPr>
        <p:grpSpPr>
          <a:xfrm>
            <a:off x="10015195" y="1926946"/>
            <a:ext cx="596129" cy="588738"/>
            <a:chOff x="7850778" y="1338532"/>
            <a:chExt cx="467298" cy="467298"/>
          </a:xfrm>
        </p:grpSpPr>
        <p:sp>
          <p:nvSpPr>
            <p:cNvPr id="69" name="Freeform 12"/>
            <p:cNvSpPr>
              <a:spLocks/>
            </p:cNvSpPr>
            <p:nvPr/>
          </p:nvSpPr>
          <p:spPr bwMode="auto">
            <a:xfrm>
              <a:off x="7850778" y="1338532"/>
              <a:ext cx="467298" cy="467298"/>
            </a:xfrm>
            <a:custGeom>
              <a:avLst/>
              <a:gdLst>
                <a:gd name="T0" fmla="*/ 101 w 204"/>
                <a:gd name="T1" fmla="*/ 0 h 204"/>
                <a:gd name="T2" fmla="*/ 129 w 204"/>
                <a:gd name="T3" fmla="*/ 3 h 204"/>
                <a:gd name="T4" fmla="*/ 153 w 204"/>
                <a:gd name="T5" fmla="*/ 13 h 204"/>
                <a:gd name="T6" fmla="*/ 174 w 204"/>
                <a:gd name="T7" fmla="*/ 30 h 204"/>
                <a:gd name="T8" fmla="*/ 190 w 204"/>
                <a:gd name="T9" fmla="*/ 51 h 204"/>
                <a:gd name="T10" fmla="*/ 201 w 204"/>
                <a:gd name="T11" fmla="*/ 74 h 204"/>
                <a:gd name="T12" fmla="*/ 204 w 204"/>
                <a:gd name="T13" fmla="*/ 101 h 204"/>
                <a:gd name="T14" fmla="*/ 201 w 204"/>
                <a:gd name="T15" fmla="*/ 128 h 204"/>
                <a:gd name="T16" fmla="*/ 190 w 204"/>
                <a:gd name="T17" fmla="*/ 153 h 204"/>
                <a:gd name="T18" fmla="*/ 174 w 204"/>
                <a:gd name="T19" fmla="*/ 174 h 204"/>
                <a:gd name="T20" fmla="*/ 153 w 204"/>
                <a:gd name="T21" fmla="*/ 189 h 204"/>
                <a:gd name="T22" fmla="*/ 129 w 204"/>
                <a:gd name="T23" fmla="*/ 199 h 204"/>
                <a:gd name="T24" fmla="*/ 101 w 204"/>
                <a:gd name="T25" fmla="*/ 204 h 204"/>
                <a:gd name="T26" fmla="*/ 74 w 204"/>
                <a:gd name="T27" fmla="*/ 199 h 204"/>
                <a:gd name="T28" fmla="*/ 51 w 204"/>
                <a:gd name="T29" fmla="*/ 189 h 204"/>
                <a:gd name="T30" fmla="*/ 30 w 204"/>
                <a:gd name="T31" fmla="*/ 174 h 204"/>
                <a:gd name="T32" fmla="*/ 13 w 204"/>
                <a:gd name="T33" fmla="*/ 153 h 204"/>
                <a:gd name="T34" fmla="*/ 3 w 204"/>
                <a:gd name="T35" fmla="*/ 128 h 204"/>
                <a:gd name="T36" fmla="*/ 0 w 204"/>
                <a:gd name="T37" fmla="*/ 101 h 204"/>
                <a:gd name="T38" fmla="*/ 3 w 204"/>
                <a:gd name="T39" fmla="*/ 74 h 204"/>
                <a:gd name="T40" fmla="*/ 13 w 204"/>
                <a:gd name="T41" fmla="*/ 51 h 204"/>
                <a:gd name="T42" fmla="*/ 30 w 204"/>
                <a:gd name="T43" fmla="*/ 30 h 204"/>
                <a:gd name="T44" fmla="*/ 51 w 204"/>
                <a:gd name="T45" fmla="*/ 13 h 204"/>
                <a:gd name="T46" fmla="*/ 74 w 204"/>
                <a:gd name="T47" fmla="*/ 3 h 204"/>
                <a:gd name="T48" fmla="*/ 101 w 204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4">
                  <a:moveTo>
                    <a:pt x="101" y="0"/>
                  </a:moveTo>
                  <a:lnTo>
                    <a:pt x="129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0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0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29" y="199"/>
                  </a:lnTo>
                  <a:lnTo>
                    <a:pt x="101" y="204"/>
                  </a:lnTo>
                  <a:lnTo>
                    <a:pt x="74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8"/>
                  </a:lnTo>
                  <a:lnTo>
                    <a:pt x="0" y="101"/>
                  </a:lnTo>
                  <a:lnTo>
                    <a:pt x="3" y="74"/>
                  </a:lnTo>
                  <a:lnTo>
                    <a:pt x="13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4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02A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7954681" y="1439214"/>
              <a:ext cx="254730" cy="253695"/>
            </a:xfrm>
            <a:custGeom>
              <a:avLst/>
              <a:gdLst>
                <a:gd name="T0" fmla="*/ 141 w 152"/>
                <a:gd name="T1" fmla="*/ 152 h 152"/>
                <a:gd name="T2" fmla="*/ 132 w 152"/>
                <a:gd name="T3" fmla="*/ 148 h 152"/>
                <a:gd name="T4" fmla="*/ 101 w 152"/>
                <a:gd name="T5" fmla="*/ 117 h 152"/>
                <a:gd name="T6" fmla="*/ 65 w 152"/>
                <a:gd name="T7" fmla="*/ 128 h 152"/>
                <a:gd name="T8" fmla="*/ 0 w 152"/>
                <a:gd name="T9" fmla="*/ 64 h 152"/>
                <a:gd name="T10" fmla="*/ 65 w 152"/>
                <a:gd name="T11" fmla="*/ 0 h 152"/>
                <a:gd name="T12" fmla="*/ 129 w 152"/>
                <a:gd name="T13" fmla="*/ 64 h 152"/>
                <a:gd name="T14" fmla="*/ 118 w 152"/>
                <a:gd name="T15" fmla="*/ 100 h 152"/>
                <a:gd name="T16" fmla="*/ 149 w 152"/>
                <a:gd name="T17" fmla="*/ 132 h 152"/>
                <a:gd name="T18" fmla="*/ 152 w 152"/>
                <a:gd name="T19" fmla="*/ 140 h 152"/>
                <a:gd name="T20" fmla="*/ 141 w 152"/>
                <a:gd name="T21" fmla="*/ 152 h 152"/>
                <a:gd name="T22" fmla="*/ 65 w 152"/>
                <a:gd name="T23" fmla="*/ 23 h 152"/>
                <a:gd name="T24" fmla="*/ 24 w 152"/>
                <a:gd name="T25" fmla="*/ 64 h 152"/>
                <a:gd name="T26" fmla="*/ 65 w 152"/>
                <a:gd name="T27" fmla="*/ 105 h 152"/>
                <a:gd name="T28" fmla="*/ 106 w 152"/>
                <a:gd name="T29" fmla="*/ 64 h 152"/>
                <a:gd name="T30" fmla="*/ 65 w 152"/>
                <a:gd name="T31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2759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 animBg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999918" y="-456465"/>
            <a:ext cx="3728322" cy="372832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76433" y="-279950"/>
            <a:ext cx="3375292" cy="3375292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59"/>
          <p:cNvSpPr txBox="1">
            <a:spLocks noChangeArrowheads="1"/>
          </p:cNvSpPr>
          <p:nvPr/>
        </p:nvSpPr>
        <p:spPr bwMode="auto">
          <a:xfrm>
            <a:off x="1207895" y="719179"/>
            <a:ext cx="3312368" cy="14957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377">
              <a:lnSpc>
                <a:spcPct val="120000"/>
              </a:lnSpc>
              <a:defRPr/>
            </a:pPr>
            <a:r>
              <a:rPr lang="zh-CN" altLang="en-US" sz="4800" b="1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b="1" kern="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377">
              <a:lnSpc>
                <a:spcPct val="120000"/>
              </a:lnSpc>
              <a:defRPr/>
            </a:pPr>
            <a:r>
              <a:rPr lang="en-US" altLang="zh-CN" sz="28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800" kern="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-32084" y="4200489"/>
            <a:ext cx="12240125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03854 h 1049626"/>
              <a:gd name="connsiteX1" fmla="*/ 3593431 w 12721389"/>
              <a:gd name="connsiteY1" fmla="*/ 22591 h 1049626"/>
              <a:gd name="connsiteX2" fmla="*/ 7908758 w 12721389"/>
              <a:gd name="connsiteY2" fmla="*/ 1049286 h 1049626"/>
              <a:gd name="connsiteX3" fmla="*/ 11774905 w 12721389"/>
              <a:gd name="connsiteY3" fmla="*/ 134886 h 1049626"/>
              <a:gd name="connsiteX4" fmla="*/ 12721389 w 12721389"/>
              <a:gd name="connsiteY4" fmla="*/ 6549 h 1049626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5860"/>
              <a:gd name="connsiteX1" fmla="*/ 3593431 w 12368463"/>
              <a:gd name="connsiteY1" fmla="*/ 17170 h 1045860"/>
              <a:gd name="connsiteX2" fmla="*/ 7908758 w 12368463"/>
              <a:gd name="connsiteY2" fmla="*/ 1043865 h 1045860"/>
              <a:gd name="connsiteX3" fmla="*/ 11357810 w 12368463"/>
              <a:gd name="connsiteY3" fmla="*/ 273844 h 1045860"/>
              <a:gd name="connsiteX4" fmla="*/ 12368463 w 12368463"/>
              <a:gd name="connsiteY4" fmla="*/ 113423 h 1045860"/>
              <a:gd name="connsiteX0" fmla="*/ 0 w 12368463"/>
              <a:gd name="connsiteY0" fmla="*/ 503294 h 1146765"/>
              <a:gd name="connsiteX1" fmla="*/ 3593431 w 12368463"/>
              <a:gd name="connsiteY1" fmla="*/ 22031 h 1146765"/>
              <a:gd name="connsiteX2" fmla="*/ 8855242 w 12368463"/>
              <a:gd name="connsiteY2" fmla="*/ 1144979 h 1146765"/>
              <a:gd name="connsiteX3" fmla="*/ 11357810 w 12368463"/>
              <a:gd name="connsiteY3" fmla="*/ 278705 h 1146765"/>
              <a:gd name="connsiteX4" fmla="*/ 12368463 w 12368463"/>
              <a:gd name="connsiteY4" fmla="*/ 118284 h 1146765"/>
              <a:gd name="connsiteX0" fmla="*/ 0 w 12368463"/>
              <a:gd name="connsiteY0" fmla="*/ 503294 h 1157827"/>
              <a:gd name="connsiteX1" fmla="*/ 3593431 w 12368463"/>
              <a:gd name="connsiteY1" fmla="*/ 22031 h 1157827"/>
              <a:gd name="connsiteX2" fmla="*/ 8855242 w 12368463"/>
              <a:gd name="connsiteY2" fmla="*/ 1144979 h 1157827"/>
              <a:gd name="connsiteX3" fmla="*/ 11357810 w 12368463"/>
              <a:gd name="connsiteY3" fmla="*/ 599547 h 1157827"/>
              <a:gd name="connsiteX4" fmla="*/ 12368463 w 12368463"/>
              <a:gd name="connsiteY4" fmla="*/ 118284 h 1157827"/>
              <a:gd name="connsiteX0" fmla="*/ 0 w 12368463"/>
              <a:gd name="connsiteY0" fmla="*/ 503294 h 1161527"/>
              <a:gd name="connsiteX1" fmla="*/ 3593431 w 12368463"/>
              <a:gd name="connsiteY1" fmla="*/ 22031 h 1161527"/>
              <a:gd name="connsiteX2" fmla="*/ 8855242 w 12368463"/>
              <a:gd name="connsiteY2" fmla="*/ 1144979 h 1161527"/>
              <a:gd name="connsiteX3" fmla="*/ 11357810 w 12368463"/>
              <a:gd name="connsiteY3" fmla="*/ 599547 h 1161527"/>
              <a:gd name="connsiteX4" fmla="*/ 12368463 w 12368463"/>
              <a:gd name="connsiteY4" fmla="*/ 118284 h 1161527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678779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45790"/>
              <a:gd name="connsiteX1" fmla="*/ 3593431 w 12609094"/>
              <a:gd name="connsiteY1" fmla="*/ 22031 h 1145790"/>
              <a:gd name="connsiteX2" fmla="*/ 8678779 w 12609094"/>
              <a:gd name="connsiteY2" fmla="*/ 1144979 h 1145790"/>
              <a:gd name="connsiteX3" fmla="*/ 12609094 w 12609094"/>
              <a:gd name="connsiteY3" fmla="*/ 198494 h 1145790"/>
              <a:gd name="connsiteX0" fmla="*/ 0 w 12609094"/>
              <a:gd name="connsiteY0" fmla="*/ 458098 h 1100219"/>
              <a:gd name="connsiteX1" fmla="*/ 4010526 w 12609094"/>
              <a:gd name="connsiteY1" fmla="*/ 24961 h 1100219"/>
              <a:gd name="connsiteX2" fmla="*/ 8678779 w 12609094"/>
              <a:gd name="connsiteY2" fmla="*/ 1099783 h 1100219"/>
              <a:gd name="connsiteX3" fmla="*/ 12609094 w 12609094"/>
              <a:gd name="connsiteY3" fmla="*/ 153298 h 1100219"/>
              <a:gd name="connsiteX0" fmla="*/ 0 w 12609094"/>
              <a:gd name="connsiteY0" fmla="*/ 459006 h 1117160"/>
              <a:gd name="connsiteX1" fmla="*/ 4010526 w 12609094"/>
              <a:gd name="connsiteY1" fmla="*/ 25869 h 1117160"/>
              <a:gd name="connsiteX2" fmla="*/ 8999621 w 12609094"/>
              <a:gd name="connsiteY2" fmla="*/ 1116733 h 1117160"/>
              <a:gd name="connsiteX3" fmla="*/ 12609094 w 12609094"/>
              <a:gd name="connsiteY3" fmla="*/ 154206 h 1117160"/>
              <a:gd name="connsiteX0" fmla="*/ 0 w 12288251"/>
              <a:gd name="connsiteY0" fmla="*/ 459006 h 1118949"/>
              <a:gd name="connsiteX1" fmla="*/ 4010526 w 12288251"/>
              <a:gd name="connsiteY1" fmla="*/ 25869 h 1118949"/>
              <a:gd name="connsiteX2" fmla="*/ 8999621 w 12288251"/>
              <a:gd name="connsiteY2" fmla="*/ 1116733 h 1118949"/>
              <a:gd name="connsiteX3" fmla="*/ 12288251 w 12288251"/>
              <a:gd name="connsiteY3" fmla="*/ 298585 h 1118949"/>
              <a:gd name="connsiteX0" fmla="*/ 0 w 12288251"/>
              <a:gd name="connsiteY0" fmla="*/ 459006 h 1119678"/>
              <a:gd name="connsiteX1" fmla="*/ 4010526 w 12288251"/>
              <a:gd name="connsiteY1" fmla="*/ 25869 h 1119678"/>
              <a:gd name="connsiteX2" fmla="*/ 8999621 w 12288251"/>
              <a:gd name="connsiteY2" fmla="*/ 1116733 h 1119678"/>
              <a:gd name="connsiteX3" fmla="*/ 12288251 w 12288251"/>
              <a:gd name="connsiteY3" fmla="*/ 298585 h 1119678"/>
              <a:gd name="connsiteX0" fmla="*/ 0 w 12336378"/>
              <a:gd name="connsiteY0" fmla="*/ 459006 h 1119678"/>
              <a:gd name="connsiteX1" fmla="*/ 4010526 w 12336378"/>
              <a:gd name="connsiteY1" fmla="*/ 25869 h 1119678"/>
              <a:gd name="connsiteX2" fmla="*/ 8999621 w 12336378"/>
              <a:gd name="connsiteY2" fmla="*/ 1116733 h 1119678"/>
              <a:gd name="connsiteX3" fmla="*/ 12336378 w 12336378"/>
              <a:gd name="connsiteY3" fmla="*/ 298585 h 1119678"/>
              <a:gd name="connsiteX0" fmla="*/ 0 w 12336378"/>
              <a:gd name="connsiteY0" fmla="*/ 459006 h 1119864"/>
              <a:gd name="connsiteX1" fmla="*/ 4010526 w 12336378"/>
              <a:gd name="connsiteY1" fmla="*/ 25869 h 1119864"/>
              <a:gd name="connsiteX2" fmla="*/ 8999621 w 12336378"/>
              <a:gd name="connsiteY2" fmla="*/ 1116733 h 1119864"/>
              <a:gd name="connsiteX3" fmla="*/ 12336378 w 12336378"/>
              <a:gd name="connsiteY3" fmla="*/ 298585 h 1119864"/>
              <a:gd name="connsiteX0" fmla="*/ 0 w 12336378"/>
              <a:gd name="connsiteY0" fmla="*/ 459920 h 1136723"/>
              <a:gd name="connsiteX1" fmla="*/ 4010526 w 12336378"/>
              <a:gd name="connsiteY1" fmla="*/ 26783 h 1136723"/>
              <a:gd name="connsiteX2" fmla="*/ 9160042 w 12336378"/>
              <a:gd name="connsiteY2" fmla="*/ 1133689 h 1136723"/>
              <a:gd name="connsiteX3" fmla="*/ 12336378 w 12336378"/>
              <a:gd name="connsiteY3" fmla="*/ 299499 h 1136723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6384"/>
              <a:gd name="connsiteX1" fmla="*/ 3930315 w 12336378"/>
              <a:gd name="connsiteY1" fmla="*/ 24662 h 1166384"/>
              <a:gd name="connsiteX2" fmla="*/ 9160042 w 12336378"/>
              <a:gd name="connsiteY2" fmla="*/ 1163652 h 1166384"/>
              <a:gd name="connsiteX3" fmla="*/ 12336378 w 12336378"/>
              <a:gd name="connsiteY3" fmla="*/ 329462 h 1166384"/>
              <a:gd name="connsiteX0" fmla="*/ 0 w 12256167"/>
              <a:gd name="connsiteY0" fmla="*/ 489883 h 1168885"/>
              <a:gd name="connsiteX1" fmla="*/ 3930315 w 12256167"/>
              <a:gd name="connsiteY1" fmla="*/ 24662 h 1168885"/>
              <a:gd name="connsiteX2" fmla="*/ 9160042 w 12256167"/>
              <a:gd name="connsiteY2" fmla="*/ 1163652 h 1168885"/>
              <a:gd name="connsiteX3" fmla="*/ 12256167 w 12256167"/>
              <a:gd name="connsiteY3" fmla="*/ 425715 h 1168885"/>
              <a:gd name="connsiteX0" fmla="*/ 0 w 12240125"/>
              <a:gd name="connsiteY0" fmla="*/ 238646 h 1254532"/>
              <a:gd name="connsiteX1" fmla="*/ 3914273 w 12240125"/>
              <a:gd name="connsiteY1" fmla="*/ 110309 h 1254532"/>
              <a:gd name="connsiteX2" fmla="*/ 9144000 w 12240125"/>
              <a:gd name="connsiteY2" fmla="*/ 1249299 h 1254532"/>
              <a:gd name="connsiteX3" fmla="*/ 12240125 w 12240125"/>
              <a:gd name="connsiteY3" fmla="*/ 511362 h 1254532"/>
              <a:gd name="connsiteX0" fmla="*/ 0 w 12240125"/>
              <a:gd name="connsiteY0" fmla="*/ 259219 h 1275890"/>
              <a:gd name="connsiteX1" fmla="*/ 3978441 w 12240125"/>
              <a:gd name="connsiteY1" fmla="*/ 98798 h 1275890"/>
              <a:gd name="connsiteX2" fmla="*/ 9144000 w 12240125"/>
              <a:gd name="connsiteY2" fmla="*/ 1269872 h 1275890"/>
              <a:gd name="connsiteX3" fmla="*/ 12240125 w 12240125"/>
              <a:gd name="connsiteY3" fmla="*/ 531935 h 1275890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9144000 w 12240125"/>
              <a:gd name="connsiteY2" fmla="*/ 1269872 h 1271902"/>
              <a:gd name="connsiteX3" fmla="*/ 12240125 w 12240125"/>
              <a:gd name="connsiteY3" fmla="*/ 531935 h 1271902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8999621 w 12240125"/>
              <a:gd name="connsiteY2" fmla="*/ 1269872 h 1271902"/>
              <a:gd name="connsiteX3" fmla="*/ 12240125 w 12240125"/>
              <a:gd name="connsiteY3" fmla="*/ 531935 h 12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15210" y="4556707"/>
            <a:ext cx="1257074" cy="1030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论文导读</a:t>
            </a:r>
          </a:p>
          <a:p>
            <a:pPr algn="ctr"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05446" y="4652684"/>
            <a:ext cx="1210588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命题背景</a:t>
            </a:r>
          </a:p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03490" y="5162766"/>
            <a:ext cx="1766830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研究综述</a:t>
            </a:r>
          </a:p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Thesis Description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4062" y="3965966"/>
            <a:ext cx="1505925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成果应用</a:t>
            </a:r>
            <a:endParaRPr lang="en-US" altLang="zh-CN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THE APPLICATION</a:t>
            </a: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893368" y="3886907"/>
            <a:ext cx="1308371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  <a:endParaRPr lang="en-US" altLang="zh-CN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Summary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312185" y="3868926"/>
            <a:ext cx="663125" cy="663125"/>
            <a:chOff x="8077071" y="845254"/>
            <a:chExt cx="2036801" cy="2036802"/>
          </a:xfrm>
        </p:grpSpPr>
        <p:sp>
          <p:nvSpPr>
            <p:cNvPr id="41" name="椭圆 40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79178" y="3964903"/>
            <a:ext cx="663125" cy="663125"/>
            <a:chOff x="8125599" y="1434035"/>
            <a:chExt cx="2036802" cy="2036802"/>
          </a:xfrm>
        </p:grpSpPr>
        <p:sp>
          <p:nvSpPr>
            <p:cNvPr id="44" name="椭圆 4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855345" y="4474985"/>
            <a:ext cx="663125" cy="663125"/>
            <a:chOff x="8125599" y="1434035"/>
            <a:chExt cx="2036802" cy="2036802"/>
          </a:xfrm>
        </p:grpSpPr>
        <p:sp>
          <p:nvSpPr>
            <p:cNvPr id="47" name="椭圆 4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7985466" y="5070872"/>
            <a:ext cx="663125" cy="663125"/>
            <a:chOff x="8125599" y="1434035"/>
            <a:chExt cx="2036802" cy="2036802"/>
          </a:xfrm>
        </p:grpSpPr>
        <p:sp>
          <p:nvSpPr>
            <p:cNvPr id="53" name="椭圆 5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215992" y="4992766"/>
            <a:ext cx="663125" cy="663125"/>
            <a:chOff x="8125599" y="1434035"/>
            <a:chExt cx="2036802" cy="2036802"/>
          </a:xfrm>
        </p:grpSpPr>
        <p:sp>
          <p:nvSpPr>
            <p:cNvPr id="84" name="椭圆 8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1468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1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6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54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56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5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/>
          <p:bldP spid="34" grpId="0" animBg="1"/>
          <p:bldP spid="35" grpId="0"/>
          <p:bldP spid="36" grpId="0"/>
          <p:bldP spid="37" grpId="0"/>
          <p:bldP spid="38" grpId="0"/>
          <p:bldP spid="39" grpId="0"/>
          <p:bldP spid="8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5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/>
          <p:bldP spid="34" grpId="0" animBg="1"/>
          <p:bldP spid="35" grpId="0"/>
          <p:bldP spid="36" grpId="0"/>
          <p:bldP spid="37" grpId="0"/>
          <p:bldP spid="38" grpId="0"/>
          <p:bldP spid="39" grpId="0"/>
          <p:bldP spid="8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研究方案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研究综述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Freeform 6"/>
          <p:cNvSpPr>
            <a:spLocks/>
          </p:cNvSpPr>
          <p:nvPr/>
        </p:nvSpPr>
        <p:spPr bwMode="auto">
          <a:xfrm>
            <a:off x="5869668" y="4924421"/>
            <a:ext cx="4050" cy="2001"/>
          </a:xfrm>
          <a:custGeom>
            <a:avLst/>
            <a:gdLst>
              <a:gd name="T0" fmla="*/ 2 w 4"/>
              <a:gd name="T1" fmla="*/ 0 h 4"/>
              <a:gd name="T2" fmla="*/ 4 w 4"/>
              <a:gd name="T3" fmla="*/ 4 h 4"/>
              <a:gd name="T4" fmla="*/ 0 w 4"/>
              <a:gd name="T5" fmla="*/ 4 h 4"/>
              <a:gd name="T6" fmla="*/ 2 w 4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4" y="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FFCA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7" name="Freeform 46"/>
          <p:cNvSpPr>
            <a:spLocks/>
          </p:cNvSpPr>
          <p:nvPr/>
        </p:nvSpPr>
        <p:spPr bwMode="auto">
          <a:xfrm flipH="1">
            <a:off x="7209378" y="1877033"/>
            <a:ext cx="3352704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8" name="Freeform 46"/>
          <p:cNvSpPr>
            <a:spLocks/>
          </p:cNvSpPr>
          <p:nvPr/>
        </p:nvSpPr>
        <p:spPr bwMode="auto">
          <a:xfrm flipH="1">
            <a:off x="7508089" y="3242552"/>
            <a:ext cx="3053993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9" name="Freeform 46"/>
          <p:cNvSpPr>
            <a:spLocks/>
          </p:cNvSpPr>
          <p:nvPr/>
        </p:nvSpPr>
        <p:spPr bwMode="auto">
          <a:xfrm flipH="1">
            <a:off x="6691948" y="4247623"/>
            <a:ext cx="3870135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20" name="Freeform 46"/>
          <p:cNvSpPr>
            <a:spLocks/>
          </p:cNvSpPr>
          <p:nvPr/>
        </p:nvSpPr>
        <p:spPr bwMode="auto">
          <a:xfrm>
            <a:off x="1201043" y="2335151"/>
            <a:ext cx="3442849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21" name="Rectangle 37"/>
          <p:cNvSpPr>
            <a:spLocks/>
          </p:cNvSpPr>
          <p:nvPr/>
        </p:nvSpPr>
        <p:spPr bwMode="auto">
          <a:xfrm>
            <a:off x="1844064" y="2535796"/>
            <a:ext cx="2799828" cy="66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22" name="Freeform 46"/>
          <p:cNvSpPr>
            <a:spLocks/>
          </p:cNvSpPr>
          <p:nvPr/>
        </p:nvSpPr>
        <p:spPr bwMode="auto">
          <a:xfrm>
            <a:off x="1308992" y="3317911"/>
            <a:ext cx="4225569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23" name="Rectangle 37"/>
          <p:cNvSpPr>
            <a:spLocks/>
          </p:cNvSpPr>
          <p:nvPr/>
        </p:nvSpPr>
        <p:spPr bwMode="auto">
          <a:xfrm>
            <a:off x="1844064" y="3518555"/>
            <a:ext cx="2799828" cy="6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24" name="Freeform 46"/>
          <p:cNvSpPr>
            <a:spLocks/>
          </p:cNvSpPr>
          <p:nvPr/>
        </p:nvSpPr>
        <p:spPr bwMode="auto">
          <a:xfrm flipV="1">
            <a:off x="1308991" y="4987021"/>
            <a:ext cx="3674408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25" name="Rectangle 37"/>
          <p:cNvSpPr>
            <a:spLocks/>
          </p:cNvSpPr>
          <p:nvPr/>
        </p:nvSpPr>
        <p:spPr bwMode="auto">
          <a:xfrm>
            <a:off x="1844064" y="4383171"/>
            <a:ext cx="2799828" cy="60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grpSp>
        <p:nvGrpSpPr>
          <p:cNvPr id="26" name="Group 5"/>
          <p:cNvGrpSpPr/>
          <p:nvPr/>
        </p:nvGrpSpPr>
        <p:grpSpPr>
          <a:xfrm>
            <a:off x="1338475" y="2586946"/>
            <a:ext cx="381100" cy="332708"/>
            <a:chOff x="1079332" y="2203296"/>
            <a:chExt cx="298739" cy="264080"/>
          </a:xfrm>
        </p:grpSpPr>
        <p:sp>
          <p:nvSpPr>
            <p:cNvPr id="27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34495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>
                <a:solidFill>
                  <a:srgbClr val="000000"/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1</a:t>
              </a:r>
            </a:p>
          </p:txBody>
        </p:sp>
      </p:grpSp>
      <p:grpSp>
        <p:nvGrpSpPr>
          <p:cNvPr id="29" name="Group 235"/>
          <p:cNvGrpSpPr/>
          <p:nvPr/>
        </p:nvGrpSpPr>
        <p:grpSpPr>
          <a:xfrm>
            <a:off x="1338475" y="3540619"/>
            <a:ext cx="381100" cy="332708"/>
            <a:chOff x="1079332" y="2203296"/>
            <a:chExt cx="298739" cy="264080"/>
          </a:xfrm>
        </p:grpSpPr>
        <p:sp>
          <p:nvSpPr>
            <p:cNvPr id="30" name="Oval 236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202A3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>
                <a:solidFill>
                  <a:srgbClr val="000000"/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31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2</a:t>
              </a:r>
            </a:p>
          </p:txBody>
        </p:sp>
      </p:grpSp>
      <p:grpSp>
        <p:nvGrpSpPr>
          <p:cNvPr id="32" name="Group 238"/>
          <p:cNvGrpSpPr/>
          <p:nvPr/>
        </p:nvGrpSpPr>
        <p:grpSpPr>
          <a:xfrm>
            <a:off x="1338475" y="4402243"/>
            <a:ext cx="381100" cy="332708"/>
            <a:chOff x="1079332" y="2203296"/>
            <a:chExt cx="298739" cy="264080"/>
          </a:xfrm>
        </p:grpSpPr>
        <p:sp>
          <p:nvSpPr>
            <p:cNvPr id="37" name="Oval 239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202A3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>
                <a:solidFill>
                  <a:srgbClr val="000000"/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38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3</a:t>
              </a:r>
            </a:p>
          </p:txBody>
        </p:sp>
      </p:grpSp>
      <p:sp>
        <p:nvSpPr>
          <p:cNvPr id="39" name="Rectangle 37"/>
          <p:cNvSpPr>
            <a:spLocks/>
          </p:cNvSpPr>
          <p:nvPr/>
        </p:nvSpPr>
        <p:spPr bwMode="auto">
          <a:xfrm>
            <a:off x="7329142" y="2023938"/>
            <a:ext cx="2872901" cy="55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40" name="Rectangle 37"/>
          <p:cNvSpPr>
            <a:spLocks/>
          </p:cNvSpPr>
          <p:nvPr/>
        </p:nvSpPr>
        <p:spPr bwMode="auto">
          <a:xfrm>
            <a:off x="7329142" y="3422554"/>
            <a:ext cx="2872901" cy="6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41" name="Rectangle 37"/>
          <p:cNvSpPr>
            <a:spLocks/>
          </p:cNvSpPr>
          <p:nvPr/>
        </p:nvSpPr>
        <p:spPr bwMode="auto">
          <a:xfrm>
            <a:off x="7329142" y="4467169"/>
            <a:ext cx="2872901" cy="60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grpSp>
        <p:nvGrpSpPr>
          <p:cNvPr id="42" name="Group 244"/>
          <p:cNvGrpSpPr/>
          <p:nvPr/>
        </p:nvGrpSpPr>
        <p:grpSpPr>
          <a:xfrm>
            <a:off x="10252991" y="2075089"/>
            <a:ext cx="381100" cy="332708"/>
            <a:chOff x="1079332" y="2203296"/>
            <a:chExt cx="298739" cy="264080"/>
          </a:xfrm>
        </p:grpSpPr>
        <p:sp>
          <p:nvSpPr>
            <p:cNvPr id="43" name="Oval 245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202A3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>
                <a:solidFill>
                  <a:srgbClr val="000000"/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4</a:t>
              </a:r>
            </a:p>
          </p:txBody>
        </p:sp>
      </p:grpSp>
      <p:grpSp>
        <p:nvGrpSpPr>
          <p:cNvPr id="46" name="Group 247"/>
          <p:cNvGrpSpPr/>
          <p:nvPr/>
        </p:nvGrpSpPr>
        <p:grpSpPr>
          <a:xfrm>
            <a:off x="10252991" y="3444617"/>
            <a:ext cx="381100" cy="332708"/>
            <a:chOff x="1079332" y="2203296"/>
            <a:chExt cx="298739" cy="264080"/>
          </a:xfrm>
        </p:grpSpPr>
        <p:sp>
          <p:nvSpPr>
            <p:cNvPr id="47" name="Oval 248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34495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>
                <a:solidFill>
                  <a:srgbClr val="000000"/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48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5</a:t>
              </a:r>
            </a:p>
          </p:txBody>
        </p:sp>
      </p:grpSp>
      <p:grpSp>
        <p:nvGrpSpPr>
          <p:cNvPr id="49" name="Group 250"/>
          <p:cNvGrpSpPr/>
          <p:nvPr/>
        </p:nvGrpSpPr>
        <p:grpSpPr>
          <a:xfrm>
            <a:off x="10252991" y="4486241"/>
            <a:ext cx="381100" cy="332708"/>
            <a:chOff x="1079332" y="2203296"/>
            <a:chExt cx="298739" cy="264080"/>
          </a:xfrm>
        </p:grpSpPr>
        <p:sp>
          <p:nvSpPr>
            <p:cNvPr id="50" name="Oval 251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34495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>
                <a:solidFill>
                  <a:srgbClr val="000000"/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51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6</a:t>
              </a:r>
            </a:p>
          </p:txBody>
        </p:sp>
      </p:grpSp>
      <p:grpSp>
        <p:nvGrpSpPr>
          <p:cNvPr id="52" name="Group 6"/>
          <p:cNvGrpSpPr/>
          <p:nvPr/>
        </p:nvGrpSpPr>
        <p:grpSpPr>
          <a:xfrm>
            <a:off x="5588341" y="2630784"/>
            <a:ext cx="1050218" cy="895468"/>
            <a:chOff x="4326126" y="2238091"/>
            <a:chExt cx="823252" cy="710758"/>
          </a:xfrm>
          <a:solidFill>
            <a:srgbClr val="FD3F03"/>
          </a:solidFill>
        </p:grpSpPr>
        <p:grpSp>
          <p:nvGrpSpPr>
            <p:cNvPr id="53" name="Group 214"/>
            <p:cNvGrpSpPr/>
            <p:nvPr/>
          </p:nvGrpSpPr>
          <p:grpSpPr>
            <a:xfrm>
              <a:off x="4326126" y="2238091"/>
              <a:ext cx="823252" cy="710758"/>
              <a:chOff x="3755667" y="1931353"/>
              <a:chExt cx="680374" cy="587404"/>
            </a:xfrm>
            <a:grpFill/>
          </p:grpSpPr>
          <p:sp>
            <p:nvSpPr>
              <p:cNvPr id="59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202A36"/>
              </a:solidFill>
              <a:ln w="0">
                <a:solidFill>
                  <a:srgbClr val="202A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3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202A36"/>
              </a:solidFill>
              <a:ln w="0">
                <a:solidFill>
                  <a:srgbClr val="202A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4564534" y="2452577"/>
              <a:ext cx="325676" cy="291624"/>
            </a:xfrm>
            <a:custGeom>
              <a:avLst/>
              <a:gdLst>
                <a:gd name="T0" fmla="*/ 18 w 158"/>
                <a:gd name="T1" fmla="*/ 22 h 141"/>
                <a:gd name="T2" fmla="*/ 18 w 158"/>
                <a:gd name="T3" fmla="*/ 138 h 141"/>
                <a:gd name="T4" fmla="*/ 15 w 158"/>
                <a:gd name="T5" fmla="*/ 141 h 141"/>
                <a:gd name="T6" fmla="*/ 9 w 158"/>
                <a:gd name="T7" fmla="*/ 141 h 141"/>
                <a:gd name="T8" fmla="*/ 6 w 158"/>
                <a:gd name="T9" fmla="*/ 138 h 141"/>
                <a:gd name="T10" fmla="*/ 6 w 158"/>
                <a:gd name="T11" fmla="*/ 22 h 141"/>
                <a:gd name="T12" fmla="*/ 0 w 158"/>
                <a:gd name="T13" fmla="*/ 12 h 141"/>
                <a:gd name="T14" fmla="*/ 12 w 158"/>
                <a:gd name="T15" fmla="*/ 0 h 141"/>
                <a:gd name="T16" fmla="*/ 24 w 158"/>
                <a:gd name="T17" fmla="*/ 12 h 141"/>
                <a:gd name="T18" fmla="*/ 18 w 158"/>
                <a:gd name="T19" fmla="*/ 22 h 141"/>
                <a:gd name="T20" fmla="*/ 158 w 158"/>
                <a:gd name="T21" fmla="*/ 88 h 141"/>
                <a:gd name="T22" fmla="*/ 155 w 158"/>
                <a:gd name="T23" fmla="*/ 93 h 141"/>
                <a:gd name="T24" fmla="*/ 154 w 158"/>
                <a:gd name="T25" fmla="*/ 94 h 141"/>
                <a:gd name="T26" fmla="*/ 120 w 158"/>
                <a:gd name="T27" fmla="*/ 105 h 141"/>
                <a:gd name="T28" fmla="*/ 105 w 158"/>
                <a:gd name="T29" fmla="*/ 101 h 141"/>
                <a:gd name="T30" fmla="*/ 103 w 158"/>
                <a:gd name="T31" fmla="*/ 100 h 141"/>
                <a:gd name="T32" fmla="*/ 75 w 158"/>
                <a:gd name="T33" fmla="*/ 92 h 141"/>
                <a:gd name="T34" fmla="*/ 32 w 158"/>
                <a:gd name="T35" fmla="*/ 105 h 141"/>
                <a:gd name="T36" fmla="*/ 29 w 158"/>
                <a:gd name="T37" fmla="*/ 106 h 141"/>
                <a:gd name="T38" fmla="*/ 27 w 158"/>
                <a:gd name="T39" fmla="*/ 105 h 141"/>
                <a:gd name="T40" fmla="*/ 24 w 158"/>
                <a:gd name="T41" fmla="*/ 100 h 141"/>
                <a:gd name="T42" fmla="*/ 24 w 158"/>
                <a:gd name="T43" fmla="*/ 32 h 141"/>
                <a:gd name="T44" fmla="*/ 26 w 158"/>
                <a:gd name="T45" fmla="*/ 27 h 141"/>
                <a:gd name="T46" fmla="*/ 72 w 158"/>
                <a:gd name="T47" fmla="*/ 12 h 141"/>
                <a:gd name="T48" fmla="*/ 110 w 158"/>
                <a:gd name="T49" fmla="*/ 23 h 141"/>
                <a:gd name="T50" fmla="*/ 119 w 158"/>
                <a:gd name="T51" fmla="*/ 25 h 141"/>
                <a:gd name="T52" fmla="*/ 147 w 158"/>
                <a:gd name="T53" fmla="*/ 14 h 141"/>
                <a:gd name="T54" fmla="*/ 150 w 158"/>
                <a:gd name="T55" fmla="*/ 13 h 141"/>
                <a:gd name="T56" fmla="*/ 156 w 158"/>
                <a:gd name="T57" fmla="*/ 13 h 141"/>
                <a:gd name="T58" fmla="*/ 158 w 158"/>
                <a:gd name="T59" fmla="*/ 18 h 141"/>
                <a:gd name="T60" fmla="*/ 158 w 158"/>
                <a:gd name="T61" fmla="*/ 88 h 141"/>
                <a:gd name="T62" fmla="*/ 70 w 158"/>
                <a:gd name="T63" fmla="*/ 24 h 141"/>
                <a:gd name="T64" fmla="*/ 35 w 158"/>
                <a:gd name="T65" fmla="*/ 36 h 141"/>
                <a:gd name="T66" fmla="*/ 35 w 158"/>
                <a:gd name="T67" fmla="*/ 53 h 141"/>
                <a:gd name="T68" fmla="*/ 70 w 158"/>
                <a:gd name="T69" fmla="*/ 42 h 141"/>
                <a:gd name="T70" fmla="*/ 70 w 158"/>
                <a:gd name="T71" fmla="*/ 24 h 141"/>
                <a:gd name="T72" fmla="*/ 70 w 158"/>
                <a:gd name="T73" fmla="*/ 63 h 141"/>
                <a:gd name="T74" fmla="*/ 35 w 158"/>
                <a:gd name="T75" fmla="*/ 73 h 141"/>
                <a:gd name="T76" fmla="*/ 35 w 158"/>
                <a:gd name="T77" fmla="*/ 90 h 141"/>
                <a:gd name="T78" fmla="*/ 70 w 158"/>
                <a:gd name="T79" fmla="*/ 80 h 141"/>
                <a:gd name="T80" fmla="*/ 70 w 158"/>
                <a:gd name="T81" fmla="*/ 63 h 141"/>
                <a:gd name="T82" fmla="*/ 147 w 158"/>
                <a:gd name="T83" fmla="*/ 68 h 141"/>
                <a:gd name="T84" fmla="*/ 111 w 158"/>
                <a:gd name="T85" fmla="*/ 74 h 141"/>
                <a:gd name="T86" fmla="*/ 111 w 158"/>
                <a:gd name="T87" fmla="*/ 54 h 141"/>
                <a:gd name="T88" fmla="*/ 108 w 158"/>
                <a:gd name="T89" fmla="*/ 52 h 141"/>
                <a:gd name="T90" fmla="*/ 75 w 158"/>
                <a:gd name="T91" fmla="*/ 42 h 141"/>
                <a:gd name="T92" fmla="*/ 70 w 158"/>
                <a:gd name="T93" fmla="*/ 42 h 141"/>
                <a:gd name="T94" fmla="*/ 70 w 158"/>
                <a:gd name="T95" fmla="*/ 63 h 141"/>
                <a:gd name="T96" fmla="*/ 72 w 158"/>
                <a:gd name="T97" fmla="*/ 63 h 141"/>
                <a:gd name="T98" fmla="*/ 108 w 158"/>
                <a:gd name="T99" fmla="*/ 73 h 141"/>
                <a:gd name="T100" fmla="*/ 111 w 158"/>
                <a:gd name="T101" fmla="*/ 74 h 141"/>
                <a:gd name="T102" fmla="*/ 111 w 158"/>
                <a:gd name="T103" fmla="*/ 91 h 141"/>
                <a:gd name="T104" fmla="*/ 120 w 158"/>
                <a:gd name="T105" fmla="*/ 93 h 141"/>
                <a:gd name="T106" fmla="*/ 147 w 158"/>
                <a:gd name="T107" fmla="*/ 84 h 141"/>
                <a:gd name="T108" fmla="*/ 147 w 158"/>
                <a:gd name="T109" fmla="*/ 68 h 141"/>
                <a:gd name="T110" fmla="*/ 147 w 158"/>
                <a:gd name="T111" fmla="*/ 28 h 141"/>
                <a:gd name="T112" fmla="*/ 119 w 158"/>
                <a:gd name="T113" fmla="*/ 36 h 141"/>
                <a:gd name="T114" fmla="*/ 111 w 158"/>
                <a:gd name="T115" fmla="*/ 36 h 141"/>
                <a:gd name="T116" fmla="*/ 111 w 158"/>
                <a:gd name="T117" fmla="*/ 54 h 141"/>
                <a:gd name="T118" fmla="*/ 147 w 158"/>
                <a:gd name="T119" fmla="*/ 45 h 141"/>
                <a:gd name="T120" fmla="*/ 147 w 158"/>
                <a:gd name="T121" fmla="*/ 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41">
                  <a:moveTo>
                    <a:pt x="18" y="22"/>
                  </a:moveTo>
                  <a:cubicBezTo>
                    <a:pt x="18" y="138"/>
                    <a:pt x="18" y="138"/>
                    <a:pt x="18" y="138"/>
                  </a:cubicBezTo>
                  <a:cubicBezTo>
                    <a:pt x="18" y="140"/>
                    <a:pt x="16" y="141"/>
                    <a:pt x="15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7" y="141"/>
                    <a:pt x="6" y="140"/>
                    <a:pt x="6" y="138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3" y="20"/>
                    <a:pt x="0" y="16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24" y="6"/>
                    <a:pt x="24" y="12"/>
                  </a:cubicBezTo>
                  <a:cubicBezTo>
                    <a:pt x="24" y="16"/>
                    <a:pt x="21" y="20"/>
                    <a:pt x="18" y="22"/>
                  </a:cubicBezTo>
                  <a:close/>
                  <a:moveTo>
                    <a:pt x="158" y="88"/>
                  </a:moveTo>
                  <a:cubicBezTo>
                    <a:pt x="158" y="90"/>
                    <a:pt x="157" y="92"/>
                    <a:pt x="155" y="93"/>
                  </a:cubicBezTo>
                  <a:cubicBezTo>
                    <a:pt x="155" y="93"/>
                    <a:pt x="154" y="94"/>
                    <a:pt x="154" y="94"/>
                  </a:cubicBezTo>
                  <a:cubicBezTo>
                    <a:pt x="148" y="97"/>
                    <a:pt x="134" y="105"/>
                    <a:pt x="120" y="105"/>
                  </a:cubicBezTo>
                  <a:cubicBezTo>
                    <a:pt x="114" y="105"/>
                    <a:pt x="110" y="103"/>
                    <a:pt x="105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94" y="95"/>
                    <a:pt x="86" y="92"/>
                    <a:pt x="75" y="92"/>
                  </a:cubicBezTo>
                  <a:cubicBezTo>
                    <a:pt x="62" y="92"/>
                    <a:pt x="43" y="99"/>
                    <a:pt x="32" y="105"/>
                  </a:cubicBezTo>
                  <a:cubicBezTo>
                    <a:pt x="32" y="106"/>
                    <a:pt x="30" y="106"/>
                    <a:pt x="29" y="106"/>
                  </a:cubicBezTo>
                  <a:cubicBezTo>
                    <a:pt x="28" y="106"/>
                    <a:pt x="27" y="106"/>
                    <a:pt x="27" y="105"/>
                  </a:cubicBezTo>
                  <a:cubicBezTo>
                    <a:pt x="25" y="104"/>
                    <a:pt x="24" y="102"/>
                    <a:pt x="24" y="10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0"/>
                    <a:pt x="25" y="28"/>
                    <a:pt x="26" y="27"/>
                  </a:cubicBezTo>
                  <a:cubicBezTo>
                    <a:pt x="32" y="24"/>
                    <a:pt x="53" y="12"/>
                    <a:pt x="72" y="12"/>
                  </a:cubicBezTo>
                  <a:cubicBezTo>
                    <a:pt x="87" y="12"/>
                    <a:pt x="100" y="18"/>
                    <a:pt x="110" y="23"/>
                  </a:cubicBezTo>
                  <a:cubicBezTo>
                    <a:pt x="113" y="24"/>
                    <a:pt x="116" y="25"/>
                    <a:pt x="119" y="25"/>
                  </a:cubicBezTo>
                  <a:cubicBezTo>
                    <a:pt x="129" y="25"/>
                    <a:pt x="141" y="18"/>
                    <a:pt x="147" y="14"/>
                  </a:cubicBezTo>
                  <a:cubicBezTo>
                    <a:pt x="148" y="14"/>
                    <a:pt x="149" y="13"/>
                    <a:pt x="150" y="13"/>
                  </a:cubicBezTo>
                  <a:cubicBezTo>
                    <a:pt x="152" y="12"/>
                    <a:pt x="154" y="12"/>
                    <a:pt x="156" y="13"/>
                  </a:cubicBezTo>
                  <a:cubicBezTo>
                    <a:pt x="157" y="14"/>
                    <a:pt x="158" y="16"/>
                    <a:pt x="158" y="18"/>
                  </a:cubicBezTo>
                  <a:lnTo>
                    <a:pt x="158" y="88"/>
                  </a:lnTo>
                  <a:close/>
                  <a:moveTo>
                    <a:pt x="70" y="24"/>
                  </a:moveTo>
                  <a:cubicBezTo>
                    <a:pt x="59" y="25"/>
                    <a:pt x="45" y="30"/>
                    <a:pt x="35" y="3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6" y="47"/>
                    <a:pt x="59" y="42"/>
                    <a:pt x="70" y="42"/>
                  </a:cubicBezTo>
                  <a:lnTo>
                    <a:pt x="70" y="24"/>
                  </a:lnTo>
                  <a:close/>
                  <a:moveTo>
                    <a:pt x="70" y="63"/>
                  </a:moveTo>
                  <a:cubicBezTo>
                    <a:pt x="59" y="64"/>
                    <a:pt x="46" y="68"/>
                    <a:pt x="3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46" y="85"/>
                    <a:pt x="59" y="81"/>
                    <a:pt x="70" y="80"/>
                  </a:cubicBezTo>
                  <a:lnTo>
                    <a:pt x="70" y="63"/>
                  </a:lnTo>
                  <a:close/>
                  <a:moveTo>
                    <a:pt x="147" y="68"/>
                  </a:moveTo>
                  <a:cubicBezTo>
                    <a:pt x="138" y="72"/>
                    <a:pt x="124" y="78"/>
                    <a:pt x="111" y="7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0" y="53"/>
                    <a:pt x="109" y="53"/>
                    <a:pt x="108" y="52"/>
                  </a:cubicBezTo>
                  <a:cubicBezTo>
                    <a:pt x="97" y="47"/>
                    <a:pt x="89" y="42"/>
                    <a:pt x="75" y="42"/>
                  </a:cubicBezTo>
                  <a:cubicBezTo>
                    <a:pt x="73" y="42"/>
                    <a:pt x="72" y="42"/>
                    <a:pt x="70" y="4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86" y="63"/>
                    <a:pt x="97" y="67"/>
                    <a:pt x="108" y="73"/>
                  </a:cubicBezTo>
                  <a:cubicBezTo>
                    <a:pt x="109" y="73"/>
                    <a:pt x="110" y="74"/>
                    <a:pt x="111" y="74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4" y="92"/>
                    <a:pt x="117" y="93"/>
                    <a:pt x="120" y="93"/>
                  </a:cubicBezTo>
                  <a:cubicBezTo>
                    <a:pt x="130" y="93"/>
                    <a:pt x="141" y="87"/>
                    <a:pt x="147" y="84"/>
                  </a:cubicBezTo>
                  <a:lnTo>
                    <a:pt x="147" y="68"/>
                  </a:lnTo>
                  <a:close/>
                  <a:moveTo>
                    <a:pt x="147" y="28"/>
                  </a:moveTo>
                  <a:cubicBezTo>
                    <a:pt x="139" y="32"/>
                    <a:pt x="129" y="36"/>
                    <a:pt x="119" y="36"/>
                  </a:cubicBezTo>
                  <a:cubicBezTo>
                    <a:pt x="116" y="36"/>
                    <a:pt x="114" y="36"/>
                    <a:pt x="111" y="36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24" y="57"/>
                    <a:pt x="138" y="50"/>
                    <a:pt x="147" y="45"/>
                  </a:cubicBezTo>
                  <a:lnTo>
                    <a:pt x="147" y="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66" name="Group 13"/>
          <p:cNvGrpSpPr/>
          <p:nvPr/>
        </p:nvGrpSpPr>
        <p:grpSpPr>
          <a:xfrm>
            <a:off x="5584816" y="3554118"/>
            <a:ext cx="1050218" cy="895468"/>
            <a:chOff x="4323363" y="2970968"/>
            <a:chExt cx="823252" cy="710758"/>
          </a:xfrm>
        </p:grpSpPr>
        <p:grpSp>
          <p:nvGrpSpPr>
            <p:cNvPr id="67" name="Group 223"/>
            <p:cNvGrpSpPr/>
            <p:nvPr/>
          </p:nvGrpSpPr>
          <p:grpSpPr>
            <a:xfrm>
              <a:off x="4323363" y="2970968"/>
              <a:ext cx="823252" cy="710758"/>
              <a:chOff x="3755667" y="1931353"/>
              <a:chExt cx="680374" cy="587404"/>
            </a:xfrm>
          </p:grpSpPr>
          <p:sp>
            <p:nvSpPr>
              <p:cNvPr id="69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34495E"/>
              </a:solidFill>
              <a:ln w="0">
                <a:solidFill>
                  <a:srgbClr val="34495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70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34495E"/>
              </a:solidFill>
              <a:ln w="0">
                <a:solidFill>
                  <a:srgbClr val="34495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68" name="Freeform 7"/>
            <p:cNvSpPr>
              <a:spLocks noEditPoints="1"/>
            </p:cNvSpPr>
            <p:nvPr/>
          </p:nvSpPr>
          <p:spPr bwMode="auto">
            <a:xfrm>
              <a:off x="4580089" y="3139036"/>
              <a:ext cx="328025" cy="326055"/>
            </a:xfrm>
            <a:custGeom>
              <a:avLst/>
              <a:gdLst>
                <a:gd name="T0" fmla="*/ 124 w 141"/>
                <a:gd name="T1" fmla="*/ 140 h 140"/>
                <a:gd name="T2" fmla="*/ 18 w 141"/>
                <a:gd name="T3" fmla="*/ 140 h 140"/>
                <a:gd name="T4" fmla="*/ 7 w 141"/>
                <a:gd name="T5" fmla="*/ 121 h 140"/>
                <a:gd name="T6" fmla="*/ 53 w 141"/>
                <a:gd name="T7" fmla="*/ 48 h 140"/>
                <a:gd name="T8" fmla="*/ 53 w 141"/>
                <a:gd name="T9" fmla="*/ 11 h 140"/>
                <a:gd name="T10" fmla="*/ 48 w 141"/>
                <a:gd name="T11" fmla="*/ 11 h 140"/>
                <a:gd name="T12" fmla="*/ 42 w 141"/>
                <a:gd name="T13" fmla="*/ 6 h 140"/>
                <a:gd name="T14" fmla="*/ 48 w 141"/>
                <a:gd name="T15" fmla="*/ 0 h 140"/>
                <a:gd name="T16" fmla="*/ 94 w 141"/>
                <a:gd name="T17" fmla="*/ 0 h 140"/>
                <a:gd name="T18" fmla="*/ 100 w 141"/>
                <a:gd name="T19" fmla="*/ 6 h 140"/>
                <a:gd name="T20" fmla="*/ 94 w 141"/>
                <a:gd name="T21" fmla="*/ 11 h 140"/>
                <a:gd name="T22" fmla="*/ 89 w 141"/>
                <a:gd name="T23" fmla="*/ 11 h 140"/>
                <a:gd name="T24" fmla="*/ 89 w 141"/>
                <a:gd name="T25" fmla="*/ 48 h 140"/>
                <a:gd name="T26" fmla="*/ 135 w 141"/>
                <a:gd name="T27" fmla="*/ 121 h 140"/>
                <a:gd name="T28" fmla="*/ 124 w 141"/>
                <a:gd name="T29" fmla="*/ 140 h 140"/>
                <a:gd name="T30" fmla="*/ 38 w 141"/>
                <a:gd name="T31" fmla="*/ 93 h 140"/>
                <a:gd name="T32" fmla="*/ 104 w 141"/>
                <a:gd name="T33" fmla="*/ 93 h 140"/>
                <a:gd name="T34" fmla="*/ 79 w 141"/>
                <a:gd name="T35" fmla="*/ 54 h 140"/>
                <a:gd name="T36" fmla="*/ 77 w 141"/>
                <a:gd name="T37" fmla="*/ 51 h 140"/>
                <a:gd name="T38" fmla="*/ 77 w 141"/>
                <a:gd name="T39" fmla="*/ 48 h 140"/>
                <a:gd name="T40" fmla="*/ 77 w 141"/>
                <a:gd name="T41" fmla="*/ 11 h 140"/>
                <a:gd name="T42" fmla="*/ 65 w 141"/>
                <a:gd name="T43" fmla="*/ 11 h 140"/>
                <a:gd name="T44" fmla="*/ 65 w 141"/>
                <a:gd name="T45" fmla="*/ 48 h 140"/>
                <a:gd name="T46" fmla="*/ 65 w 141"/>
                <a:gd name="T47" fmla="*/ 51 h 140"/>
                <a:gd name="T48" fmla="*/ 63 w 141"/>
                <a:gd name="T49" fmla="*/ 54 h 140"/>
                <a:gd name="T50" fmla="*/ 38 w 141"/>
                <a:gd name="T51" fmla="*/ 9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40">
                  <a:moveTo>
                    <a:pt x="124" y="140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5" y="140"/>
                    <a:pt x="0" y="131"/>
                    <a:pt x="7" y="121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4" y="11"/>
                    <a:pt x="42" y="9"/>
                    <a:pt x="42" y="6"/>
                  </a:cubicBezTo>
                  <a:cubicBezTo>
                    <a:pt x="42" y="2"/>
                    <a:pt x="44" y="0"/>
                    <a:pt x="4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2"/>
                    <a:pt x="100" y="6"/>
                  </a:cubicBezTo>
                  <a:cubicBezTo>
                    <a:pt x="100" y="9"/>
                    <a:pt x="98" y="11"/>
                    <a:pt x="94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41" y="131"/>
                    <a:pt x="137" y="140"/>
                    <a:pt x="124" y="140"/>
                  </a:cubicBezTo>
                  <a:close/>
                  <a:moveTo>
                    <a:pt x="38" y="93"/>
                  </a:moveTo>
                  <a:cubicBezTo>
                    <a:pt x="104" y="93"/>
                    <a:pt x="104" y="93"/>
                    <a:pt x="104" y="9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4"/>
                    <a:pt x="63" y="54"/>
                    <a:pt x="63" y="54"/>
                  </a:cubicBez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71" name="Group 7"/>
          <p:cNvGrpSpPr/>
          <p:nvPr/>
        </p:nvGrpSpPr>
        <p:grpSpPr>
          <a:xfrm>
            <a:off x="6402606" y="3089867"/>
            <a:ext cx="1050218" cy="895468"/>
            <a:chOff x="4964418" y="2602479"/>
            <a:chExt cx="823252" cy="710758"/>
          </a:xfrm>
        </p:grpSpPr>
        <p:grpSp>
          <p:nvGrpSpPr>
            <p:cNvPr id="72" name="Group 220"/>
            <p:cNvGrpSpPr/>
            <p:nvPr/>
          </p:nvGrpSpPr>
          <p:grpSpPr>
            <a:xfrm>
              <a:off x="4964418" y="2602479"/>
              <a:ext cx="823252" cy="710758"/>
              <a:chOff x="3755667" y="1931353"/>
              <a:chExt cx="680374" cy="587404"/>
            </a:xfrm>
          </p:grpSpPr>
          <p:sp>
            <p:nvSpPr>
              <p:cNvPr id="74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34495E"/>
              </a:solidFill>
              <a:ln w="0">
                <a:solidFill>
                  <a:srgbClr val="34495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75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34495E"/>
              </a:solidFill>
              <a:ln w="0">
                <a:solidFill>
                  <a:srgbClr val="34495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73" name="Freeform 8"/>
            <p:cNvSpPr>
              <a:spLocks noEditPoints="1"/>
            </p:cNvSpPr>
            <p:nvPr/>
          </p:nvSpPr>
          <p:spPr bwMode="auto">
            <a:xfrm>
              <a:off x="5209647" y="2816545"/>
              <a:ext cx="320093" cy="266264"/>
            </a:xfrm>
            <a:custGeom>
              <a:avLst/>
              <a:gdLst>
                <a:gd name="T0" fmla="*/ 141 w 141"/>
                <a:gd name="T1" fmla="*/ 103 h 117"/>
                <a:gd name="T2" fmla="*/ 126 w 141"/>
                <a:gd name="T3" fmla="*/ 117 h 117"/>
                <a:gd name="T4" fmla="*/ 15 w 141"/>
                <a:gd name="T5" fmla="*/ 117 h 117"/>
                <a:gd name="T6" fmla="*/ 0 w 141"/>
                <a:gd name="T7" fmla="*/ 103 h 117"/>
                <a:gd name="T8" fmla="*/ 0 w 141"/>
                <a:gd name="T9" fmla="*/ 73 h 117"/>
                <a:gd name="T10" fmla="*/ 2 w 141"/>
                <a:gd name="T11" fmla="*/ 66 h 117"/>
                <a:gd name="T12" fmla="*/ 20 w 141"/>
                <a:gd name="T13" fmla="*/ 11 h 117"/>
                <a:gd name="T14" fmla="*/ 35 w 141"/>
                <a:gd name="T15" fmla="*/ 0 h 117"/>
                <a:gd name="T16" fmla="*/ 106 w 141"/>
                <a:gd name="T17" fmla="*/ 0 h 117"/>
                <a:gd name="T18" fmla="*/ 121 w 141"/>
                <a:gd name="T19" fmla="*/ 11 h 117"/>
                <a:gd name="T20" fmla="*/ 140 w 141"/>
                <a:gd name="T21" fmla="*/ 66 h 117"/>
                <a:gd name="T22" fmla="*/ 141 w 141"/>
                <a:gd name="T23" fmla="*/ 73 h 117"/>
                <a:gd name="T24" fmla="*/ 141 w 141"/>
                <a:gd name="T25" fmla="*/ 103 h 117"/>
                <a:gd name="T26" fmla="*/ 129 w 141"/>
                <a:gd name="T27" fmla="*/ 73 h 117"/>
                <a:gd name="T28" fmla="*/ 126 w 141"/>
                <a:gd name="T29" fmla="*/ 70 h 117"/>
                <a:gd name="T30" fmla="*/ 15 w 141"/>
                <a:gd name="T31" fmla="*/ 70 h 117"/>
                <a:gd name="T32" fmla="*/ 12 w 141"/>
                <a:gd name="T33" fmla="*/ 73 h 117"/>
                <a:gd name="T34" fmla="*/ 12 w 141"/>
                <a:gd name="T35" fmla="*/ 103 h 117"/>
                <a:gd name="T36" fmla="*/ 15 w 141"/>
                <a:gd name="T37" fmla="*/ 105 h 117"/>
                <a:gd name="T38" fmla="*/ 126 w 141"/>
                <a:gd name="T39" fmla="*/ 105 h 117"/>
                <a:gd name="T40" fmla="*/ 129 w 141"/>
                <a:gd name="T41" fmla="*/ 103 h 117"/>
                <a:gd name="T42" fmla="*/ 129 w 141"/>
                <a:gd name="T43" fmla="*/ 73 h 117"/>
                <a:gd name="T44" fmla="*/ 125 w 141"/>
                <a:gd name="T45" fmla="*/ 59 h 117"/>
                <a:gd name="T46" fmla="*/ 110 w 141"/>
                <a:gd name="T47" fmla="*/ 14 h 117"/>
                <a:gd name="T48" fmla="*/ 106 w 141"/>
                <a:gd name="T49" fmla="*/ 12 h 117"/>
                <a:gd name="T50" fmla="*/ 35 w 141"/>
                <a:gd name="T51" fmla="*/ 12 h 117"/>
                <a:gd name="T52" fmla="*/ 31 w 141"/>
                <a:gd name="T53" fmla="*/ 14 h 117"/>
                <a:gd name="T54" fmla="*/ 17 w 141"/>
                <a:gd name="T55" fmla="*/ 59 h 117"/>
                <a:gd name="T56" fmla="*/ 125 w 141"/>
                <a:gd name="T57" fmla="*/ 59 h 117"/>
                <a:gd name="T58" fmla="*/ 88 w 141"/>
                <a:gd name="T59" fmla="*/ 95 h 117"/>
                <a:gd name="T60" fmla="*/ 81 w 141"/>
                <a:gd name="T61" fmla="*/ 88 h 117"/>
                <a:gd name="T62" fmla="*/ 88 w 141"/>
                <a:gd name="T63" fmla="*/ 81 h 117"/>
                <a:gd name="T64" fmla="*/ 96 w 141"/>
                <a:gd name="T65" fmla="*/ 88 h 117"/>
                <a:gd name="T66" fmla="*/ 88 w 141"/>
                <a:gd name="T67" fmla="*/ 95 h 117"/>
                <a:gd name="T68" fmla="*/ 112 w 141"/>
                <a:gd name="T69" fmla="*/ 95 h 117"/>
                <a:gd name="T70" fmla="*/ 104 w 141"/>
                <a:gd name="T71" fmla="*/ 88 h 117"/>
                <a:gd name="T72" fmla="*/ 112 w 141"/>
                <a:gd name="T73" fmla="*/ 81 h 117"/>
                <a:gd name="T74" fmla="*/ 119 w 141"/>
                <a:gd name="T75" fmla="*/ 88 h 117"/>
                <a:gd name="T76" fmla="*/ 112 w 141"/>
                <a:gd name="T77" fmla="*/ 9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17">
                  <a:moveTo>
                    <a:pt x="141" y="103"/>
                  </a:moveTo>
                  <a:cubicBezTo>
                    <a:pt x="141" y="111"/>
                    <a:pt x="134" y="117"/>
                    <a:pt x="126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1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1"/>
                    <a:pt x="1" y="69"/>
                    <a:pt x="2" y="66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4"/>
                    <a:pt x="28" y="0"/>
                    <a:pt x="3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3" y="0"/>
                    <a:pt x="119" y="4"/>
                    <a:pt x="121" y="11"/>
                  </a:cubicBezTo>
                  <a:cubicBezTo>
                    <a:pt x="140" y="66"/>
                    <a:pt x="140" y="66"/>
                    <a:pt x="140" y="66"/>
                  </a:cubicBezTo>
                  <a:cubicBezTo>
                    <a:pt x="140" y="69"/>
                    <a:pt x="141" y="71"/>
                    <a:pt x="141" y="73"/>
                  </a:cubicBezTo>
                  <a:lnTo>
                    <a:pt x="141" y="103"/>
                  </a:lnTo>
                  <a:close/>
                  <a:moveTo>
                    <a:pt x="129" y="73"/>
                  </a:moveTo>
                  <a:cubicBezTo>
                    <a:pt x="129" y="72"/>
                    <a:pt x="128" y="70"/>
                    <a:pt x="126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3" y="70"/>
                    <a:pt x="12" y="72"/>
                    <a:pt x="12" y="7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4"/>
                    <a:pt x="13" y="105"/>
                    <a:pt x="15" y="105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8" y="105"/>
                    <a:pt x="129" y="104"/>
                    <a:pt x="129" y="103"/>
                  </a:cubicBezTo>
                  <a:lnTo>
                    <a:pt x="129" y="73"/>
                  </a:lnTo>
                  <a:close/>
                  <a:moveTo>
                    <a:pt x="125" y="59"/>
                  </a:move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08" y="12"/>
                    <a:pt x="10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2"/>
                    <a:pt x="32" y="13"/>
                    <a:pt x="31" y="14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125" y="59"/>
                  </a:lnTo>
                  <a:close/>
                  <a:moveTo>
                    <a:pt x="88" y="95"/>
                  </a:moveTo>
                  <a:cubicBezTo>
                    <a:pt x="84" y="95"/>
                    <a:pt x="81" y="92"/>
                    <a:pt x="81" y="88"/>
                  </a:cubicBezTo>
                  <a:cubicBezTo>
                    <a:pt x="81" y="84"/>
                    <a:pt x="84" y="81"/>
                    <a:pt x="88" y="81"/>
                  </a:cubicBezTo>
                  <a:cubicBezTo>
                    <a:pt x="92" y="81"/>
                    <a:pt x="96" y="84"/>
                    <a:pt x="96" y="88"/>
                  </a:cubicBezTo>
                  <a:cubicBezTo>
                    <a:pt x="96" y="92"/>
                    <a:pt x="92" y="95"/>
                    <a:pt x="88" y="95"/>
                  </a:cubicBezTo>
                  <a:close/>
                  <a:moveTo>
                    <a:pt x="112" y="95"/>
                  </a:moveTo>
                  <a:cubicBezTo>
                    <a:pt x="108" y="95"/>
                    <a:pt x="104" y="92"/>
                    <a:pt x="104" y="88"/>
                  </a:cubicBezTo>
                  <a:cubicBezTo>
                    <a:pt x="104" y="84"/>
                    <a:pt x="108" y="81"/>
                    <a:pt x="112" y="81"/>
                  </a:cubicBezTo>
                  <a:cubicBezTo>
                    <a:pt x="116" y="81"/>
                    <a:pt x="119" y="84"/>
                    <a:pt x="119" y="88"/>
                  </a:cubicBezTo>
                  <a:cubicBezTo>
                    <a:pt x="119" y="92"/>
                    <a:pt x="116" y="95"/>
                    <a:pt x="112" y="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76" name="Group 4"/>
          <p:cNvGrpSpPr/>
          <p:nvPr/>
        </p:nvGrpSpPr>
        <p:grpSpPr>
          <a:xfrm>
            <a:off x="6123743" y="1700808"/>
            <a:ext cx="1050218" cy="895468"/>
            <a:chOff x="4745821" y="1499943"/>
            <a:chExt cx="823252" cy="710758"/>
          </a:xfrm>
        </p:grpSpPr>
        <p:grpSp>
          <p:nvGrpSpPr>
            <p:cNvPr id="77" name="Group 217"/>
            <p:cNvGrpSpPr/>
            <p:nvPr/>
          </p:nvGrpSpPr>
          <p:grpSpPr>
            <a:xfrm>
              <a:off x="4745821" y="1499943"/>
              <a:ext cx="823252" cy="710758"/>
              <a:chOff x="3755667" y="1931353"/>
              <a:chExt cx="680374" cy="587404"/>
            </a:xfrm>
          </p:grpSpPr>
          <p:sp>
            <p:nvSpPr>
              <p:cNvPr id="79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202A36"/>
              </a:solidFill>
              <a:ln w="0">
                <a:solidFill>
                  <a:srgbClr val="202A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80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202A36"/>
              </a:solidFill>
              <a:ln w="0">
                <a:solidFill>
                  <a:srgbClr val="202A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4982104" y="1749116"/>
              <a:ext cx="367123" cy="246476"/>
            </a:xfrm>
            <a:custGeom>
              <a:avLst/>
              <a:gdLst>
                <a:gd name="T0" fmla="*/ 208 w 210"/>
                <a:gd name="T1" fmla="*/ 38 h 141"/>
                <a:gd name="T2" fmla="*/ 106 w 210"/>
                <a:gd name="T3" fmla="*/ 70 h 141"/>
                <a:gd name="T4" fmla="*/ 105 w 210"/>
                <a:gd name="T5" fmla="*/ 71 h 141"/>
                <a:gd name="T6" fmla="*/ 104 w 210"/>
                <a:gd name="T7" fmla="*/ 70 h 141"/>
                <a:gd name="T8" fmla="*/ 44 w 210"/>
                <a:gd name="T9" fmla="*/ 52 h 141"/>
                <a:gd name="T10" fmla="*/ 35 w 210"/>
                <a:gd name="T11" fmla="*/ 78 h 141"/>
                <a:gd name="T12" fmla="*/ 41 w 210"/>
                <a:gd name="T13" fmla="*/ 88 h 141"/>
                <a:gd name="T14" fmla="*/ 35 w 210"/>
                <a:gd name="T15" fmla="*/ 98 h 141"/>
                <a:gd name="T16" fmla="*/ 41 w 210"/>
                <a:gd name="T17" fmla="*/ 138 h 141"/>
                <a:gd name="T18" fmla="*/ 40 w 210"/>
                <a:gd name="T19" fmla="*/ 140 h 141"/>
                <a:gd name="T20" fmla="*/ 38 w 210"/>
                <a:gd name="T21" fmla="*/ 141 h 141"/>
                <a:gd name="T22" fmla="*/ 20 w 210"/>
                <a:gd name="T23" fmla="*/ 141 h 141"/>
                <a:gd name="T24" fmla="*/ 18 w 210"/>
                <a:gd name="T25" fmla="*/ 140 h 141"/>
                <a:gd name="T26" fmla="*/ 17 w 210"/>
                <a:gd name="T27" fmla="*/ 138 h 141"/>
                <a:gd name="T28" fmla="*/ 22 w 210"/>
                <a:gd name="T29" fmla="*/ 98 h 141"/>
                <a:gd name="T30" fmla="*/ 17 w 210"/>
                <a:gd name="T31" fmla="*/ 88 h 141"/>
                <a:gd name="T32" fmla="*/ 23 w 210"/>
                <a:gd name="T33" fmla="*/ 78 h 141"/>
                <a:gd name="T34" fmla="*/ 32 w 210"/>
                <a:gd name="T35" fmla="*/ 48 h 141"/>
                <a:gd name="T36" fmla="*/ 2 w 210"/>
                <a:gd name="T37" fmla="*/ 38 h 141"/>
                <a:gd name="T38" fmla="*/ 0 w 210"/>
                <a:gd name="T39" fmla="*/ 35 h 141"/>
                <a:gd name="T40" fmla="*/ 2 w 210"/>
                <a:gd name="T41" fmla="*/ 33 h 141"/>
                <a:gd name="T42" fmla="*/ 104 w 210"/>
                <a:gd name="T43" fmla="*/ 0 h 141"/>
                <a:gd name="T44" fmla="*/ 105 w 210"/>
                <a:gd name="T45" fmla="*/ 0 h 141"/>
                <a:gd name="T46" fmla="*/ 106 w 210"/>
                <a:gd name="T47" fmla="*/ 0 h 141"/>
                <a:gd name="T48" fmla="*/ 208 w 210"/>
                <a:gd name="T49" fmla="*/ 33 h 141"/>
                <a:gd name="T50" fmla="*/ 210 w 210"/>
                <a:gd name="T51" fmla="*/ 35 h 141"/>
                <a:gd name="T52" fmla="*/ 208 w 210"/>
                <a:gd name="T53" fmla="*/ 38 h 141"/>
                <a:gd name="T54" fmla="*/ 164 w 210"/>
                <a:gd name="T55" fmla="*/ 94 h 141"/>
                <a:gd name="T56" fmla="*/ 105 w 210"/>
                <a:gd name="T57" fmla="*/ 117 h 141"/>
                <a:gd name="T58" fmla="*/ 46 w 210"/>
                <a:gd name="T59" fmla="*/ 94 h 141"/>
                <a:gd name="T60" fmla="*/ 48 w 210"/>
                <a:gd name="T61" fmla="*/ 65 h 141"/>
                <a:gd name="T62" fmla="*/ 101 w 210"/>
                <a:gd name="T63" fmla="*/ 82 h 141"/>
                <a:gd name="T64" fmla="*/ 105 w 210"/>
                <a:gd name="T65" fmla="*/ 82 h 141"/>
                <a:gd name="T66" fmla="*/ 109 w 210"/>
                <a:gd name="T67" fmla="*/ 82 h 141"/>
                <a:gd name="T68" fmla="*/ 162 w 210"/>
                <a:gd name="T69" fmla="*/ 65 h 141"/>
                <a:gd name="T70" fmla="*/ 164 w 210"/>
                <a:gd name="T71" fmla="*/ 9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141">
                  <a:moveTo>
                    <a:pt x="208" y="38"/>
                  </a:moveTo>
                  <a:cubicBezTo>
                    <a:pt x="106" y="70"/>
                    <a:pt x="106" y="70"/>
                    <a:pt x="106" y="70"/>
                  </a:cubicBezTo>
                  <a:cubicBezTo>
                    <a:pt x="106" y="71"/>
                    <a:pt x="105" y="71"/>
                    <a:pt x="105" y="71"/>
                  </a:cubicBezTo>
                  <a:cubicBezTo>
                    <a:pt x="105" y="71"/>
                    <a:pt x="104" y="71"/>
                    <a:pt x="104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6"/>
                    <a:pt x="36" y="66"/>
                    <a:pt x="35" y="78"/>
                  </a:cubicBezTo>
                  <a:cubicBezTo>
                    <a:pt x="38" y="80"/>
                    <a:pt x="41" y="84"/>
                    <a:pt x="41" y="88"/>
                  </a:cubicBezTo>
                  <a:cubicBezTo>
                    <a:pt x="41" y="92"/>
                    <a:pt x="38" y="96"/>
                    <a:pt x="35" y="9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0" y="139"/>
                    <a:pt x="40" y="140"/>
                  </a:cubicBezTo>
                  <a:cubicBezTo>
                    <a:pt x="39" y="141"/>
                    <a:pt x="38" y="141"/>
                    <a:pt x="38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9" y="141"/>
                    <a:pt x="18" y="141"/>
                    <a:pt x="18" y="140"/>
                  </a:cubicBezTo>
                  <a:cubicBezTo>
                    <a:pt x="17" y="139"/>
                    <a:pt x="17" y="138"/>
                    <a:pt x="17" y="13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96"/>
                    <a:pt x="17" y="92"/>
                    <a:pt x="17" y="88"/>
                  </a:cubicBezTo>
                  <a:cubicBezTo>
                    <a:pt x="17" y="84"/>
                    <a:pt x="20" y="80"/>
                    <a:pt x="23" y="78"/>
                  </a:cubicBezTo>
                  <a:cubicBezTo>
                    <a:pt x="24" y="67"/>
                    <a:pt x="26" y="56"/>
                    <a:pt x="32" y="4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34"/>
                    <a:pt x="0" y="33"/>
                    <a:pt x="2" y="3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0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0" y="33"/>
                    <a:pt x="210" y="34"/>
                    <a:pt x="210" y="35"/>
                  </a:cubicBezTo>
                  <a:cubicBezTo>
                    <a:pt x="210" y="37"/>
                    <a:pt x="210" y="38"/>
                    <a:pt x="208" y="38"/>
                  </a:cubicBezTo>
                  <a:close/>
                  <a:moveTo>
                    <a:pt x="164" y="94"/>
                  </a:moveTo>
                  <a:cubicBezTo>
                    <a:pt x="164" y="107"/>
                    <a:pt x="137" y="117"/>
                    <a:pt x="105" y="117"/>
                  </a:cubicBezTo>
                  <a:cubicBezTo>
                    <a:pt x="73" y="117"/>
                    <a:pt x="46" y="107"/>
                    <a:pt x="46" y="9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4" y="82"/>
                    <a:pt x="105" y="82"/>
                  </a:cubicBezTo>
                  <a:cubicBezTo>
                    <a:pt x="106" y="82"/>
                    <a:pt x="108" y="82"/>
                    <a:pt x="109" y="82"/>
                  </a:cubicBezTo>
                  <a:cubicBezTo>
                    <a:pt x="162" y="65"/>
                    <a:pt x="162" y="65"/>
                    <a:pt x="162" y="65"/>
                  </a:cubicBezTo>
                  <a:lnTo>
                    <a:pt x="164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81" name="Group 14"/>
          <p:cNvGrpSpPr/>
          <p:nvPr/>
        </p:nvGrpSpPr>
        <p:grpSpPr>
          <a:xfrm>
            <a:off x="5041891" y="4471569"/>
            <a:ext cx="1050218" cy="895468"/>
            <a:chOff x="3897771" y="3699175"/>
            <a:chExt cx="823252" cy="710758"/>
          </a:xfrm>
        </p:grpSpPr>
        <p:grpSp>
          <p:nvGrpSpPr>
            <p:cNvPr id="82" name="Group 226"/>
            <p:cNvGrpSpPr/>
            <p:nvPr/>
          </p:nvGrpSpPr>
          <p:grpSpPr>
            <a:xfrm>
              <a:off x="3897771" y="3699175"/>
              <a:ext cx="823252" cy="710758"/>
              <a:chOff x="3755667" y="1931353"/>
              <a:chExt cx="680374" cy="587404"/>
            </a:xfrm>
          </p:grpSpPr>
          <p:sp>
            <p:nvSpPr>
              <p:cNvPr id="84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202A36"/>
              </a:solidFill>
              <a:ln w="0">
                <a:solidFill>
                  <a:srgbClr val="202A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85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202A36"/>
              </a:solidFill>
              <a:ln w="0">
                <a:solidFill>
                  <a:srgbClr val="202A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83" name="Freeform 10"/>
            <p:cNvSpPr>
              <a:spLocks noEditPoints="1"/>
            </p:cNvSpPr>
            <p:nvPr/>
          </p:nvSpPr>
          <p:spPr bwMode="auto">
            <a:xfrm>
              <a:off x="4160844" y="3911642"/>
              <a:ext cx="309068" cy="285823"/>
            </a:xfrm>
            <a:custGeom>
              <a:avLst/>
              <a:gdLst>
                <a:gd name="T0" fmla="*/ 152 w 152"/>
                <a:gd name="T1" fmla="*/ 114 h 140"/>
                <a:gd name="T2" fmla="*/ 149 w 152"/>
                <a:gd name="T3" fmla="*/ 117 h 140"/>
                <a:gd name="T4" fmla="*/ 129 w 152"/>
                <a:gd name="T5" fmla="*/ 117 h 140"/>
                <a:gd name="T6" fmla="*/ 129 w 152"/>
                <a:gd name="T7" fmla="*/ 131 h 140"/>
                <a:gd name="T8" fmla="*/ 120 w 152"/>
                <a:gd name="T9" fmla="*/ 140 h 140"/>
                <a:gd name="T10" fmla="*/ 32 w 152"/>
                <a:gd name="T11" fmla="*/ 140 h 140"/>
                <a:gd name="T12" fmla="*/ 23 w 152"/>
                <a:gd name="T13" fmla="*/ 131 h 140"/>
                <a:gd name="T14" fmla="*/ 23 w 152"/>
                <a:gd name="T15" fmla="*/ 117 h 140"/>
                <a:gd name="T16" fmla="*/ 3 w 152"/>
                <a:gd name="T17" fmla="*/ 117 h 140"/>
                <a:gd name="T18" fmla="*/ 0 w 152"/>
                <a:gd name="T19" fmla="*/ 114 h 140"/>
                <a:gd name="T20" fmla="*/ 0 w 152"/>
                <a:gd name="T21" fmla="*/ 76 h 140"/>
                <a:gd name="T22" fmla="*/ 17 w 152"/>
                <a:gd name="T23" fmla="*/ 58 h 140"/>
                <a:gd name="T24" fmla="*/ 23 w 152"/>
                <a:gd name="T25" fmla="*/ 58 h 140"/>
                <a:gd name="T26" fmla="*/ 23 w 152"/>
                <a:gd name="T27" fmla="*/ 8 h 140"/>
                <a:gd name="T28" fmla="*/ 32 w 152"/>
                <a:gd name="T29" fmla="*/ 0 h 140"/>
                <a:gd name="T30" fmla="*/ 94 w 152"/>
                <a:gd name="T31" fmla="*/ 0 h 140"/>
                <a:gd name="T32" fmla="*/ 109 w 152"/>
                <a:gd name="T33" fmla="*/ 6 h 140"/>
                <a:gd name="T34" fmla="*/ 123 w 152"/>
                <a:gd name="T35" fmla="*/ 20 h 140"/>
                <a:gd name="T36" fmla="*/ 129 w 152"/>
                <a:gd name="T37" fmla="*/ 35 h 140"/>
                <a:gd name="T38" fmla="*/ 129 w 152"/>
                <a:gd name="T39" fmla="*/ 58 h 140"/>
                <a:gd name="T40" fmla="*/ 135 w 152"/>
                <a:gd name="T41" fmla="*/ 58 h 140"/>
                <a:gd name="T42" fmla="*/ 152 w 152"/>
                <a:gd name="T43" fmla="*/ 76 h 140"/>
                <a:gd name="T44" fmla="*/ 152 w 152"/>
                <a:gd name="T45" fmla="*/ 114 h 140"/>
                <a:gd name="T46" fmla="*/ 117 w 152"/>
                <a:gd name="T47" fmla="*/ 70 h 140"/>
                <a:gd name="T48" fmla="*/ 117 w 152"/>
                <a:gd name="T49" fmla="*/ 35 h 140"/>
                <a:gd name="T50" fmla="*/ 102 w 152"/>
                <a:gd name="T51" fmla="*/ 35 h 140"/>
                <a:gd name="T52" fmla="*/ 94 w 152"/>
                <a:gd name="T53" fmla="*/ 26 h 140"/>
                <a:gd name="T54" fmla="*/ 94 w 152"/>
                <a:gd name="T55" fmla="*/ 11 h 140"/>
                <a:gd name="T56" fmla="*/ 35 w 152"/>
                <a:gd name="T57" fmla="*/ 11 h 140"/>
                <a:gd name="T58" fmla="*/ 35 w 152"/>
                <a:gd name="T59" fmla="*/ 70 h 140"/>
                <a:gd name="T60" fmla="*/ 117 w 152"/>
                <a:gd name="T61" fmla="*/ 70 h 140"/>
                <a:gd name="T62" fmla="*/ 117 w 152"/>
                <a:gd name="T63" fmla="*/ 129 h 140"/>
                <a:gd name="T64" fmla="*/ 117 w 152"/>
                <a:gd name="T65" fmla="*/ 105 h 140"/>
                <a:gd name="T66" fmla="*/ 35 w 152"/>
                <a:gd name="T67" fmla="*/ 105 h 140"/>
                <a:gd name="T68" fmla="*/ 35 w 152"/>
                <a:gd name="T69" fmla="*/ 129 h 140"/>
                <a:gd name="T70" fmla="*/ 117 w 152"/>
                <a:gd name="T71" fmla="*/ 129 h 140"/>
                <a:gd name="T72" fmla="*/ 135 w 152"/>
                <a:gd name="T73" fmla="*/ 70 h 140"/>
                <a:gd name="T74" fmla="*/ 129 w 152"/>
                <a:gd name="T75" fmla="*/ 76 h 140"/>
                <a:gd name="T76" fmla="*/ 135 w 152"/>
                <a:gd name="T77" fmla="*/ 82 h 140"/>
                <a:gd name="T78" fmla="*/ 140 w 152"/>
                <a:gd name="T79" fmla="*/ 76 h 140"/>
                <a:gd name="T80" fmla="*/ 135 w 152"/>
                <a:gd name="T81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40">
                  <a:moveTo>
                    <a:pt x="152" y="114"/>
                  </a:moveTo>
                  <a:cubicBezTo>
                    <a:pt x="152" y="115"/>
                    <a:pt x="151" y="117"/>
                    <a:pt x="14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9" y="136"/>
                    <a:pt x="125" y="140"/>
                    <a:pt x="120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7" y="140"/>
                    <a:pt x="23" y="136"/>
                    <a:pt x="23" y="131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1" y="117"/>
                    <a:pt x="0" y="115"/>
                    <a:pt x="0" y="11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6"/>
                    <a:pt x="8" y="58"/>
                    <a:pt x="17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4"/>
                    <a:pt x="27" y="0"/>
                    <a:pt x="3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5" y="2"/>
                    <a:pt x="109" y="6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6" y="23"/>
                    <a:pt x="129" y="30"/>
                    <a:pt x="129" y="35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44" y="58"/>
                    <a:pt x="152" y="66"/>
                    <a:pt x="152" y="76"/>
                  </a:cubicBezTo>
                  <a:lnTo>
                    <a:pt x="152" y="114"/>
                  </a:lnTo>
                  <a:close/>
                  <a:moveTo>
                    <a:pt x="117" y="70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8" y="35"/>
                    <a:pt x="94" y="31"/>
                    <a:pt x="94" y="26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70"/>
                    <a:pt x="35" y="70"/>
                    <a:pt x="35" y="70"/>
                  </a:cubicBezTo>
                  <a:lnTo>
                    <a:pt x="117" y="70"/>
                  </a:lnTo>
                  <a:close/>
                  <a:moveTo>
                    <a:pt x="117" y="129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29"/>
                    <a:pt x="35" y="129"/>
                    <a:pt x="35" y="129"/>
                  </a:cubicBezTo>
                  <a:lnTo>
                    <a:pt x="117" y="129"/>
                  </a:lnTo>
                  <a:close/>
                  <a:moveTo>
                    <a:pt x="135" y="70"/>
                  </a:moveTo>
                  <a:cubicBezTo>
                    <a:pt x="131" y="70"/>
                    <a:pt x="129" y="73"/>
                    <a:pt x="129" y="76"/>
                  </a:cubicBezTo>
                  <a:cubicBezTo>
                    <a:pt x="129" y="79"/>
                    <a:pt x="131" y="82"/>
                    <a:pt x="135" y="82"/>
                  </a:cubicBezTo>
                  <a:cubicBezTo>
                    <a:pt x="138" y="82"/>
                    <a:pt x="140" y="79"/>
                    <a:pt x="140" y="76"/>
                  </a:cubicBezTo>
                  <a:cubicBezTo>
                    <a:pt x="140" y="73"/>
                    <a:pt x="138" y="70"/>
                    <a:pt x="135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86" name="Group 3"/>
          <p:cNvGrpSpPr/>
          <p:nvPr/>
        </p:nvGrpSpPr>
        <p:grpSpPr>
          <a:xfrm>
            <a:off x="4769475" y="2166626"/>
            <a:ext cx="1050218" cy="895468"/>
            <a:chOff x="3684228" y="1869676"/>
            <a:chExt cx="823252" cy="710758"/>
          </a:xfrm>
        </p:grpSpPr>
        <p:grpSp>
          <p:nvGrpSpPr>
            <p:cNvPr id="87" name="Group 1"/>
            <p:cNvGrpSpPr/>
            <p:nvPr/>
          </p:nvGrpSpPr>
          <p:grpSpPr>
            <a:xfrm>
              <a:off x="3684228" y="1869676"/>
              <a:ext cx="823252" cy="710758"/>
              <a:chOff x="3755667" y="1931353"/>
              <a:chExt cx="680374" cy="587404"/>
            </a:xfrm>
            <a:solidFill>
              <a:srgbClr val="FFFFFF"/>
            </a:solidFill>
          </p:grpSpPr>
          <p:sp>
            <p:nvSpPr>
              <p:cNvPr id="89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34495E"/>
              </a:solidFill>
              <a:ln w="0">
                <a:solidFill>
                  <a:srgbClr val="34495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90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34495E"/>
              </a:solidFill>
              <a:ln w="0">
                <a:solidFill>
                  <a:srgbClr val="34495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88" name="Freeform 11"/>
            <p:cNvSpPr>
              <a:spLocks noEditPoints="1"/>
            </p:cNvSpPr>
            <p:nvPr/>
          </p:nvSpPr>
          <p:spPr bwMode="auto">
            <a:xfrm>
              <a:off x="3950778" y="2059444"/>
              <a:ext cx="290153" cy="341524"/>
            </a:xfrm>
            <a:custGeom>
              <a:avLst/>
              <a:gdLst>
                <a:gd name="T0" fmla="*/ 118 w 129"/>
                <a:gd name="T1" fmla="*/ 87 h 152"/>
                <a:gd name="T2" fmla="*/ 107 w 129"/>
                <a:gd name="T3" fmla="*/ 99 h 152"/>
                <a:gd name="T4" fmla="*/ 51 w 129"/>
                <a:gd name="T5" fmla="*/ 107 h 152"/>
                <a:gd name="T6" fmla="*/ 15 w 129"/>
                <a:gd name="T7" fmla="*/ 94 h 152"/>
                <a:gd name="T8" fmla="*/ 9 w 129"/>
                <a:gd name="T9" fmla="*/ 79 h 152"/>
                <a:gd name="T10" fmla="*/ 0 w 129"/>
                <a:gd name="T11" fmla="*/ 22 h 152"/>
                <a:gd name="T12" fmla="*/ 17 w 129"/>
                <a:gd name="T13" fmla="*/ 8 h 152"/>
                <a:gd name="T14" fmla="*/ 46 w 129"/>
                <a:gd name="T15" fmla="*/ 2 h 152"/>
                <a:gd name="T16" fmla="*/ 107 w 129"/>
                <a:gd name="T17" fmla="*/ 6 h 152"/>
                <a:gd name="T18" fmla="*/ 127 w 129"/>
                <a:gd name="T19" fmla="*/ 18 h 152"/>
                <a:gd name="T20" fmla="*/ 128 w 129"/>
                <a:gd name="T21" fmla="*/ 27 h 152"/>
                <a:gd name="T22" fmla="*/ 118 w 129"/>
                <a:gd name="T23" fmla="*/ 87 h 152"/>
                <a:gd name="T24" fmla="*/ 101 w 129"/>
                <a:gd name="T25" fmla="*/ 141 h 152"/>
                <a:gd name="T26" fmla="*/ 47 w 129"/>
                <a:gd name="T27" fmla="*/ 148 h 152"/>
                <a:gd name="T28" fmla="*/ 21 w 129"/>
                <a:gd name="T29" fmla="*/ 135 h 152"/>
                <a:gd name="T30" fmla="*/ 16 w 129"/>
                <a:gd name="T31" fmla="*/ 108 h 152"/>
                <a:gd name="T32" fmla="*/ 16 w 129"/>
                <a:gd name="T33" fmla="*/ 106 h 152"/>
                <a:gd name="T34" fmla="*/ 18 w 129"/>
                <a:gd name="T35" fmla="*/ 106 h 152"/>
                <a:gd name="T36" fmla="*/ 111 w 129"/>
                <a:gd name="T37" fmla="*/ 106 h 152"/>
                <a:gd name="T38" fmla="*/ 112 w 129"/>
                <a:gd name="T39" fmla="*/ 115 h 152"/>
                <a:gd name="T40" fmla="*/ 101 w 129"/>
                <a:gd name="T41" fmla="*/ 141 h 152"/>
                <a:gd name="T42" fmla="*/ 89 w 129"/>
                <a:gd name="T43" fmla="*/ 13 h 152"/>
                <a:gd name="T44" fmla="*/ 38 w 129"/>
                <a:gd name="T45" fmla="*/ 13 h 152"/>
                <a:gd name="T46" fmla="*/ 22 w 129"/>
                <a:gd name="T47" fmla="*/ 20 h 152"/>
                <a:gd name="T48" fmla="*/ 44 w 129"/>
                <a:gd name="T49" fmla="*/ 28 h 152"/>
                <a:gd name="T50" fmla="*/ 85 w 129"/>
                <a:gd name="T51" fmla="*/ 28 h 152"/>
                <a:gd name="T52" fmla="*/ 106 w 129"/>
                <a:gd name="T53" fmla="*/ 20 h 152"/>
                <a:gd name="T54" fmla="*/ 89 w 129"/>
                <a:gd name="T55" fmla="*/ 13 h 152"/>
                <a:gd name="T56" fmla="*/ 56 w 129"/>
                <a:gd name="T57" fmla="*/ 54 h 152"/>
                <a:gd name="T58" fmla="*/ 44 w 129"/>
                <a:gd name="T59" fmla="*/ 74 h 152"/>
                <a:gd name="T60" fmla="*/ 66 w 129"/>
                <a:gd name="T61" fmla="*/ 93 h 152"/>
                <a:gd name="T62" fmla="*/ 84 w 129"/>
                <a:gd name="T63" fmla="*/ 70 h 152"/>
                <a:gd name="T64" fmla="*/ 56 w 129"/>
                <a:gd name="T65" fmla="*/ 54 h 152"/>
                <a:gd name="T66" fmla="*/ 59 w 129"/>
                <a:gd name="T67" fmla="*/ 82 h 152"/>
                <a:gd name="T68" fmla="*/ 59 w 129"/>
                <a:gd name="T69" fmla="*/ 64 h 152"/>
                <a:gd name="T70" fmla="*/ 74 w 129"/>
                <a:gd name="T71" fmla="*/ 72 h 152"/>
                <a:gd name="T72" fmla="*/ 59 w 129"/>
                <a:gd name="T73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52">
                  <a:moveTo>
                    <a:pt x="118" y="87"/>
                  </a:moveTo>
                  <a:cubicBezTo>
                    <a:pt x="117" y="93"/>
                    <a:pt x="111" y="96"/>
                    <a:pt x="107" y="99"/>
                  </a:cubicBezTo>
                  <a:cubicBezTo>
                    <a:pt x="89" y="107"/>
                    <a:pt x="69" y="109"/>
                    <a:pt x="51" y="107"/>
                  </a:cubicBezTo>
                  <a:cubicBezTo>
                    <a:pt x="38" y="106"/>
                    <a:pt x="25" y="102"/>
                    <a:pt x="15" y="94"/>
                  </a:cubicBezTo>
                  <a:cubicBezTo>
                    <a:pt x="10" y="90"/>
                    <a:pt x="10" y="84"/>
                    <a:pt x="9" y="79"/>
                  </a:cubicBezTo>
                  <a:cubicBezTo>
                    <a:pt x="6" y="60"/>
                    <a:pt x="2" y="41"/>
                    <a:pt x="0" y="22"/>
                  </a:cubicBezTo>
                  <a:cubicBezTo>
                    <a:pt x="1" y="14"/>
                    <a:pt x="10" y="10"/>
                    <a:pt x="17" y="8"/>
                  </a:cubicBezTo>
                  <a:cubicBezTo>
                    <a:pt x="26" y="4"/>
                    <a:pt x="36" y="3"/>
                    <a:pt x="46" y="2"/>
                  </a:cubicBezTo>
                  <a:cubicBezTo>
                    <a:pt x="66" y="0"/>
                    <a:pt x="87" y="1"/>
                    <a:pt x="107" y="6"/>
                  </a:cubicBezTo>
                  <a:cubicBezTo>
                    <a:pt x="115" y="9"/>
                    <a:pt x="122" y="12"/>
                    <a:pt x="127" y="18"/>
                  </a:cubicBezTo>
                  <a:cubicBezTo>
                    <a:pt x="129" y="20"/>
                    <a:pt x="129" y="24"/>
                    <a:pt x="128" y="27"/>
                  </a:cubicBezTo>
                  <a:cubicBezTo>
                    <a:pt x="125" y="47"/>
                    <a:pt x="121" y="67"/>
                    <a:pt x="118" y="87"/>
                  </a:cubicBezTo>
                  <a:close/>
                  <a:moveTo>
                    <a:pt x="101" y="141"/>
                  </a:moveTo>
                  <a:cubicBezTo>
                    <a:pt x="85" y="151"/>
                    <a:pt x="65" y="152"/>
                    <a:pt x="47" y="148"/>
                  </a:cubicBezTo>
                  <a:cubicBezTo>
                    <a:pt x="37" y="147"/>
                    <a:pt x="26" y="144"/>
                    <a:pt x="21" y="135"/>
                  </a:cubicBezTo>
                  <a:cubicBezTo>
                    <a:pt x="18" y="126"/>
                    <a:pt x="17" y="117"/>
                    <a:pt x="16" y="108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45" y="124"/>
                    <a:pt x="83" y="124"/>
                    <a:pt x="111" y="106"/>
                  </a:cubicBezTo>
                  <a:cubicBezTo>
                    <a:pt x="115" y="107"/>
                    <a:pt x="112" y="112"/>
                    <a:pt x="112" y="115"/>
                  </a:cubicBezTo>
                  <a:cubicBezTo>
                    <a:pt x="109" y="124"/>
                    <a:pt x="110" y="136"/>
                    <a:pt x="101" y="141"/>
                  </a:cubicBezTo>
                  <a:close/>
                  <a:moveTo>
                    <a:pt x="89" y="13"/>
                  </a:moveTo>
                  <a:cubicBezTo>
                    <a:pt x="72" y="11"/>
                    <a:pt x="55" y="10"/>
                    <a:pt x="38" y="13"/>
                  </a:cubicBezTo>
                  <a:cubicBezTo>
                    <a:pt x="32" y="14"/>
                    <a:pt x="26" y="15"/>
                    <a:pt x="22" y="20"/>
                  </a:cubicBezTo>
                  <a:cubicBezTo>
                    <a:pt x="28" y="26"/>
                    <a:pt x="36" y="27"/>
                    <a:pt x="44" y="28"/>
                  </a:cubicBezTo>
                  <a:cubicBezTo>
                    <a:pt x="57" y="29"/>
                    <a:pt x="71" y="30"/>
                    <a:pt x="85" y="28"/>
                  </a:cubicBezTo>
                  <a:cubicBezTo>
                    <a:pt x="92" y="27"/>
                    <a:pt x="101" y="26"/>
                    <a:pt x="106" y="20"/>
                  </a:cubicBezTo>
                  <a:cubicBezTo>
                    <a:pt x="102" y="15"/>
                    <a:pt x="95" y="14"/>
                    <a:pt x="89" y="13"/>
                  </a:cubicBezTo>
                  <a:close/>
                  <a:moveTo>
                    <a:pt x="56" y="54"/>
                  </a:moveTo>
                  <a:cubicBezTo>
                    <a:pt x="48" y="57"/>
                    <a:pt x="43" y="65"/>
                    <a:pt x="44" y="74"/>
                  </a:cubicBezTo>
                  <a:cubicBezTo>
                    <a:pt x="44" y="85"/>
                    <a:pt x="55" y="94"/>
                    <a:pt x="66" y="93"/>
                  </a:cubicBezTo>
                  <a:cubicBezTo>
                    <a:pt x="77" y="92"/>
                    <a:pt x="86" y="81"/>
                    <a:pt x="84" y="70"/>
                  </a:cubicBezTo>
                  <a:cubicBezTo>
                    <a:pt x="83" y="57"/>
                    <a:pt x="68" y="48"/>
                    <a:pt x="56" y="54"/>
                  </a:cubicBezTo>
                  <a:close/>
                  <a:moveTo>
                    <a:pt x="59" y="82"/>
                  </a:moveTo>
                  <a:cubicBezTo>
                    <a:pt x="52" y="79"/>
                    <a:pt x="52" y="67"/>
                    <a:pt x="59" y="64"/>
                  </a:cubicBezTo>
                  <a:cubicBezTo>
                    <a:pt x="65" y="60"/>
                    <a:pt x="74" y="65"/>
                    <a:pt x="74" y="72"/>
                  </a:cubicBezTo>
                  <a:cubicBezTo>
                    <a:pt x="75" y="80"/>
                    <a:pt x="66" y="86"/>
                    <a:pt x="59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7404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39" grpId="0"/>
      <p:bldP spid="40" grpId="0"/>
      <p:bldP spid="41" grpId="0"/>
      <p:bldP spid="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研究综述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Rectangle 2"/>
          <p:cNvSpPr/>
          <p:nvPr/>
        </p:nvSpPr>
        <p:spPr>
          <a:xfrm>
            <a:off x="1652834" y="1268760"/>
            <a:ext cx="5257193" cy="273630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3"/>
          <p:cNvSpPr/>
          <p:nvPr/>
        </p:nvSpPr>
        <p:spPr>
          <a:xfrm>
            <a:off x="5705027" y="1484784"/>
            <a:ext cx="1996480" cy="432048"/>
          </a:xfrm>
          <a:prstGeom prst="rect">
            <a:avLst/>
          </a:prstGeom>
          <a:solidFill>
            <a:srgbClr val="202A3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05028" y="1527122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技术发展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62234" y="1440108"/>
            <a:ext cx="228526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8061547" y="1741349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1" name="Rectangle 3"/>
          <p:cNvSpPr/>
          <p:nvPr/>
        </p:nvSpPr>
        <p:spPr>
          <a:xfrm>
            <a:off x="5705027" y="2420888"/>
            <a:ext cx="1996480" cy="432048"/>
          </a:xfrm>
          <a:prstGeom prst="rect">
            <a:avLst/>
          </a:prstGeom>
          <a:solidFill>
            <a:srgbClr val="202A3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05028" y="2463226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人力成本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62234" y="2376212"/>
            <a:ext cx="209038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4" name="矩形 47"/>
          <p:cNvSpPr>
            <a:spLocks noChangeArrowheads="1"/>
          </p:cNvSpPr>
          <p:nvPr/>
        </p:nvSpPr>
        <p:spPr bwMode="auto">
          <a:xfrm>
            <a:off x="8061547" y="2677453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5" name="Rectangle 3"/>
          <p:cNvSpPr/>
          <p:nvPr/>
        </p:nvSpPr>
        <p:spPr>
          <a:xfrm>
            <a:off x="5685283" y="3356992"/>
            <a:ext cx="1996480" cy="432048"/>
          </a:xfrm>
          <a:prstGeom prst="rect">
            <a:avLst/>
          </a:prstGeom>
          <a:solidFill>
            <a:srgbClr val="202A3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65539" y="3399330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未来趋势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14498" y="3312316"/>
            <a:ext cx="2351864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8113811" y="3613557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>
            <a:off x="1608509" y="431276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12"/>
          <p:cNvSpPr>
            <a:spLocks/>
          </p:cNvSpPr>
          <p:nvPr/>
        </p:nvSpPr>
        <p:spPr bwMode="auto">
          <a:xfrm flipH="1" flipV="1">
            <a:off x="10202043" y="522920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8549" y="4626967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30974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52" dur="500" spd="-999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56" dur="500" spd="-99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 animBg="1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1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实验难点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研究综述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Freeform 5"/>
          <p:cNvSpPr>
            <a:spLocks/>
          </p:cNvSpPr>
          <p:nvPr/>
        </p:nvSpPr>
        <p:spPr bwMode="auto">
          <a:xfrm>
            <a:off x="3152816" y="1801756"/>
            <a:ext cx="2449668" cy="978011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202A36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2595984" y="2779767"/>
            <a:ext cx="3561367" cy="97572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34495E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2043086" y="3755488"/>
            <a:ext cx="4667160" cy="973430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202A36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1486255" y="4728916"/>
            <a:ext cx="5780825" cy="97572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34495E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945179" y="5032110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945179" y="4057537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283593" y="3082961"/>
            <a:ext cx="2186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43488" y="2106095"/>
            <a:ext cx="1866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4" name="Oval 11"/>
          <p:cNvSpPr/>
          <p:nvPr/>
        </p:nvSpPr>
        <p:spPr>
          <a:xfrm>
            <a:off x="5162860" y="2149288"/>
            <a:ext cx="282947" cy="282947"/>
          </a:xfrm>
          <a:prstGeom prst="ellipse">
            <a:avLst/>
          </a:prstGeom>
          <a:solidFill>
            <a:srgbClr val="202A36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Oval 12"/>
          <p:cNvSpPr/>
          <p:nvPr/>
        </p:nvSpPr>
        <p:spPr>
          <a:xfrm>
            <a:off x="5723806" y="3126154"/>
            <a:ext cx="282947" cy="282947"/>
          </a:xfrm>
          <a:prstGeom prst="ellipse">
            <a:avLst/>
          </a:prstGeom>
          <a:solidFill>
            <a:srgbClr val="34495E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Oval 13"/>
          <p:cNvSpPr/>
          <p:nvPr/>
        </p:nvSpPr>
        <p:spPr>
          <a:xfrm>
            <a:off x="6291751" y="4100730"/>
            <a:ext cx="282947" cy="282947"/>
          </a:xfrm>
          <a:prstGeom prst="ellipse">
            <a:avLst/>
          </a:prstGeom>
          <a:solidFill>
            <a:srgbClr val="202A36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Oval 14"/>
          <p:cNvSpPr/>
          <p:nvPr/>
        </p:nvSpPr>
        <p:spPr>
          <a:xfrm>
            <a:off x="6848730" y="5075303"/>
            <a:ext cx="282947" cy="282947"/>
          </a:xfrm>
          <a:prstGeom prst="ellipse">
            <a:avLst/>
          </a:prstGeom>
          <a:solidFill>
            <a:srgbClr val="34495E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肘形接點 23"/>
          <p:cNvSpPr>
            <a:spLocks noChangeShapeType="1"/>
          </p:cNvSpPr>
          <p:nvPr/>
        </p:nvSpPr>
        <p:spPr bwMode="auto">
          <a:xfrm rot="5400000" flipH="1" flipV="1">
            <a:off x="6194499" y="680802"/>
            <a:ext cx="703776" cy="2233195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200551"/>
              <a:gd name="connsiteX1" fmla="*/ 626447 w 626447"/>
              <a:gd name="connsiteY1" fmla="*/ 464024 h 2200551"/>
              <a:gd name="connsiteX2" fmla="*/ 622250 w 626447"/>
              <a:gd name="connsiteY2" fmla="*/ 2200551 h 220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200551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2250" y="1444372"/>
                  <a:pt x="622250" y="2200551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876723" y="105273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7876723" y="1402934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31" name="肘形接點 23"/>
          <p:cNvSpPr>
            <a:spLocks noChangeShapeType="1"/>
          </p:cNvSpPr>
          <p:nvPr/>
        </p:nvSpPr>
        <p:spPr bwMode="auto">
          <a:xfrm rot="5400000" flipH="1" flipV="1">
            <a:off x="6605709" y="2130341"/>
            <a:ext cx="458319" cy="1656230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084046"/>
              <a:gd name="connsiteX1" fmla="*/ 626447 w 626447"/>
              <a:gd name="connsiteY1" fmla="*/ 464024 h 2084046"/>
              <a:gd name="connsiteX2" fmla="*/ 626446 w 626447"/>
              <a:gd name="connsiteY2" fmla="*/ 2084046 h 20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084046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6446" y="1327867"/>
                  <a:pt x="626446" y="2084046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876723" y="2338277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7876723" y="2688475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在此录入上述图表的描述说明，在此录入上述图表的综合描述说明。</a:t>
            </a:r>
          </a:p>
        </p:txBody>
      </p:sp>
      <p:cxnSp>
        <p:nvCxnSpPr>
          <p:cNvPr id="38" name="直接连接符 37"/>
          <p:cNvCxnSpPr>
            <a:stCxn id="26" idx="6"/>
          </p:cNvCxnSpPr>
          <p:nvPr/>
        </p:nvCxnSpPr>
        <p:spPr>
          <a:xfrm flipV="1">
            <a:off x="6574698" y="4234382"/>
            <a:ext cx="1088286" cy="7822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38"/>
          <p:cNvCxnSpPr/>
          <p:nvPr/>
        </p:nvCxnSpPr>
        <p:spPr>
          <a:xfrm flipV="1">
            <a:off x="7131677" y="5192928"/>
            <a:ext cx="531307" cy="1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矩形 39"/>
          <p:cNvSpPr/>
          <p:nvPr/>
        </p:nvSpPr>
        <p:spPr>
          <a:xfrm>
            <a:off x="7876723" y="3678360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7876723" y="4028558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42" name="矩形 41"/>
          <p:cNvSpPr/>
          <p:nvPr/>
        </p:nvSpPr>
        <p:spPr>
          <a:xfrm>
            <a:off x="7876723" y="5018493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876723" y="5368691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在此录入上述图表的描述说明，在此录入上述图表的综合描述说明。</a:t>
            </a:r>
          </a:p>
        </p:txBody>
      </p:sp>
      <p:sp>
        <p:nvSpPr>
          <p:cNvPr id="44" name="文本框 32"/>
          <p:cNvSpPr txBox="1"/>
          <p:nvPr/>
        </p:nvSpPr>
        <p:spPr>
          <a:xfrm>
            <a:off x="3907627" y="1225578"/>
            <a:ext cx="938059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charset="0"/>
              <a:buNone/>
              <a:defRPr sz="2933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rgbClr val="202A36"/>
                </a:solidFill>
              </a:rPr>
              <a:t>文字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71360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5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9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4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4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9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25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  <p:bldP spid="32" grpId="0"/>
      <p:bldP spid="37" grpId="0"/>
      <p:bldP spid="40" grpId="0"/>
      <p:bldP spid="41" grpId="0"/>
      <p:bldP spid="42" grpId="0"/>
      <p:bldP spid="43" grpId="0"/>
      <p:bldP spid="44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研究综述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9641" y="1834699"/>
            <a:ext cx="6120680" cy="3682533"/>
            <a:chOff x="3022028" y="1587732"/>
            <a:chExt cx="6120680" cy="3682533"/>
          </a:xfrm>
        </p:grpSpPr>
        <p:pic>
          <p:nvPicPr>
            <p:cNvPr id="17" name="Picture 2" descr="C:\Users\Administrator\Desktop\ppt展示模板-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028" y="1587732"/>
              <a:ext cx="6120680" cy="368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3937348" y="2060861"/>
              <a:ext cx="4320480" cy="2376251"/>
            </a:xfrm>
            <a:prstGeom prst="rect">
              <a:avLst/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22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911" t="-6812" r="-2911" b="-6812"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燕尾形 18"/>
          <p:cNvSpPr/>
          <p:nvPr/>
        </p:nvSpPr>
        <p:spPr>
          <a:xfrm rot="5400000">
            <a:off x="7033691" y="2064036"/>
            <a:ext cx="360040" cy="576064"/>
          </a:xfrm>
          <a:prstGeom prst="chevron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213711" y="264010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550709" y="161951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537747" y="1958702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3" name="燕尾形 22"/>
          <p:cNvSpPr/>
          <p:nvPr/>
        </p:nvSpPr>
        <p:spPr>
          <a:xfrm rot="5400000">
            <a:off x="7033691" y="3432188"/>
            <a:ext cx="360040" cy="576064"/>
          </a:xfrm>
          <a:prstGeom prst="chevron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213711" y="400825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50709" y="2987668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7537747" y="3326854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7" name="燕尾形 26"/>
          <p:cNvSpPr/>
          <p:nvPr/>
        </p:nvSpPr>
        <p:spPr>
          <a:xfrm rot="5400000">
            <a:off x="7033691" y="4872348"/>
            <a:ext cx="360040" cy="576064"/>
          </a:xfrm>
          <a:prstGeom prst="chevron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213711" y="544841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550709" y="4427828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7537747" y="4767014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28446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  <p:bldP spid="23" grpId="0" animBg="1"/>
      <p:bldP spid="25" grpId="0"/>
      <p:bldP spid="26" grpId="0"/>
      <p:bldP spid="27" grpId="0" animBg="1"/>
      <p:bldP spid="29" grpId="0"/>
      <p:bldP spid="30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20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第四部分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2052459" y="1413384"/>
            <a:ext cx="2036802" cy="2036802"/>
            <a:chOff x="8125599" y="1434035"/>
            <a:chExt cx="2036802" cy="2036802"/>
          </a:xfrm>
        </p:grpSpPr>
        <p:sp>
          <p:nvSpPr>
            <p:cNvPr id="60" name="椭圆 5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0" name="文本框 26"/>
          <p:cNvSpPr txBox="1"/>
          <p:nvPr/>
        </p:nvSpPr>
        <p:spPr>
          <a:xfrm>
            <a:off x="1577595" y="4432172"/>
            <a:ext cx="298652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成果应用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3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Application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32"/>
          <p:cNvSpPr txBox="1"/>
          <p:nvPr/>
        </p:nvSpPr>
        <p:spPr>
          <a:xfrm>
            <a:off x="8392119" y="61980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可行性论证</a:t>
            </a:r>
          </a:p>
        </p:txBody>
      </p:sp>
      <p:sp>
        <p:nvSpPr>
          <p:cNvPr id="73" name="文本框 33"/>
          <p:cNvSpPr txBox="1"/>
          <p:nvPr/>
        </p:nvSpPr>
        <p:spPr>
          <a:xfrm>
            <a:off x="8392119" y="13958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应用前景</a:t>
            </a:r>
          </a:p>
        </p:txBody>
      </p:sp>
      <p:sp>
        <p:nvSpPr>
          <p:cNvPr id="74" name="文本框 34"/>
          <p:cNvSpPr txBox="1"/>
          <p:nvPr/>
        </p:nvSpPr>
        <p:spPr>
          <a:xfrm>
            <a:off x="8392119" y="21834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前景分析</a:t>
            </a:r>
          </a:p>
        </p:txBody>
      </p:sp>
      <p:sp>
        <p:nvSpPr>
          <p:cNvPr id="75" name="文本框 35"/>
          <p:cNvSpPr txBox="1"/>
          <p:nvPr/>
        </p:nvSpPr>
        <p:spPr>
          <a:xfrm>
            <a:off x="8392119" y="29595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案例对比</a:t>
            </a:r>
          </a:p>
        </p:txBody>
      </p:sp>
      <p:cxnSp>
        <p:nvCxnSpPr>
          <p:cNvPr id="76" name="直接连接符 75"/>
          <p:cNvCxnSpPr/>
          <p:nvPr/>
        </p:nvCxnSpPr>
        <p:spPr>
          <a:xfrm flipV="1">
            <a:off x="7897787" y="3924256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7911252" y="3144073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7911252" y="157085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7911252" y="809596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7911252" y="429315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7911252" y="2383513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19"/>
          <p:cNvSpPr txBox="1"/>
          <p:nvPr/>
        </p:nvSpPr>
        <p:spPr>
          <a:xfrm>
            <a:off x="8392119" y="37241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难点评估</a:t>
            </a:r>
          </a:p>
        </p:txBody>
      </p:sp>
      <p:cxnSp>
        <p:nvCxnSpPr>
          <p:cNvPr id="90" name="直接连接符 89"/>
          <p:cNvCxnSpPr/>
          <p:nvPr/>
        </p:nvCxnSpPr>
        <p:spPr>
          <a:xfrm flipV="1">
            <a:off x="7897787" y="4667619"/>
            <a:ext cx="0" cy="64229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19"/>
          <p:cNvSpPr txBox="1"/>
          <p:nvPr/>
        </p:nvSpPr>
        <p:spPr>
          <a:xfrm>
            <a:off x="8392119" y="439552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相关对策</a:t>
            </a: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7897787" y="530991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19"/>
          <p:cNvSpPr txBox="1"/>
          <p:nvPr/>
        </p:nvSpPr>
        <p:spPr>
          <a:xfrm>
            <a:off x="8392119" y="510983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未来发展趋势</a:t>
            </a:r>
          </a:p>
        </p:txBody>
      </p:sp>
      <p:cxnSp>
        <p:nvCxnSpPr>
          <p:cNvPr id="94" name="直接连接符 93"/>
          <p:cNvCxnSpPr/>
          <p:nvPr/>
        </p:nvCxnSpPr>
        <p:spPr>
          <a:xfrm flipV="1">
            <a:off x="7897787" y="6053280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19"/>
          <p:cNvSpPr txBox="1"/>
          <p:nvPr/>
        </p:nvSpPr>
        <p:spPr>
          <a:xfrm>
            <a:off x="8392119" y="57811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重点分布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29191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0" grpId="0"/>
      <p:bldP spid="71" grpId="0" animBg="1"/>
      <p:bldP spid="72" grpId="0"/>
      <p:bldP spid="73" grpId="0"/>
      <p:bldP spid="74" grpId="0"/>
      <p:bldP spid="75" grpId="0"/>
      <p:bldP spid="89" grpId="0"/>
      <p:bldP spid="91" grpId="0"/>
      <p:bldP spid="93" grpId="0"/>
      <p:bldP spid="95" grpId="0"/>
      <p:bldP spid="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可行性论证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成果应用</a:t>
            </a: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 rot="19469485">
            <a:off x="344898" y="186178"/>
            <a:ext cx="275340" cy="2933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305048" y="1643853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>
            <a:off x="2305048" y="1643853"/>
            <a:ext cx="1368152" cy="1368152"/>
          </a:xfrm>
          <a:prstGeom prst="arc">
            <a:avLst>
              <a:gd name="adj1" fmla="val 12287900"/>
              <a:gd name="adj2" fmla="val 1569112"/>
            </a:avLst>
          </a:prstGeom>
          <a:ln w="190500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9"/>
          <p:cNvSpPr txBox="1"/>
          <p:nvPr/>
        </p:nvSpPr>
        <p:spPr>
          <a:xfrm>
            <a:off x="2497187" y="2219917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itchFamily="34" charset="-122"/>
              </a:rPr>
              <a:t>50%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137147" y="3012005"/>
            <a:ext cx="167901" cy="167901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777107" y="2723974"/>
            <a:ext cx="288032" cy="288032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865339" y="1484784"/>
            <a:ext cx="663125" cy="663125"/>
            <a:chOff x="8125599" y="1434035"/>
            <a:chExt cx="2036802" cy="2036802"/>
          </a:xfrm>
        </p:grpSpPr>
        <p:sp>
          <p:nvSpPr>
            <p:cNvPr id="42" name="椭圆 4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3793331" y="2233308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3793331" y="2583506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47" name="椭圆 46"/>
          <p:cNvSpPr/>
          <p:nvPr/>
        </p:nvSpPr>
        <p:spPr>
          <a:xfrm>
            <a:off x="6985568" y="1658906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/>
          <p:cNvSpPr/>
          <p:nvPr/>
        </p:nvSpPr>
        <p:spPr>
          <a:xfrm>
            <a:off x="6985568" y="1658906"/>
            <a:ext cx="1368152" cy="1368152"/>
          </a:xfrm>
          <a:prstGeom prst="arc">
            <a:avLst>
              <a:gd name="adj1" fmla="val 14818203"/>
              <a:gd name="adj2" fmla="val 1569112"/>
            </a:avLst>
          </a:prstGeom>
          <a:ln w="190500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9"/>
          <p:cNvSpPr txBox="1"/>
          <p:nvPr/>
        </p:nvSpPr>
        <p:spPr>
          <a:xfrm>
            <a:off x="7177707" y="2234970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itchFamily="34" charset="-122"/>
              </a:rPr>
              <a:t>40%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817667" y="3027058"/>
            <a:ext cx="167901" cy="167901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457627" y="2739027"/>
            <a:ext cx="288032" cy="288032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261"/>
          <p:cNvSpPr>
            <a:spLocks/>
          </p:cNvSpPr>
          <p:nvPr/>
        </p:nvSpPr>
        <p:spPr bwMode="auto">
          <a:xfrm>
            <a:off x="8709603" y="1673342"/>
            <a:ext cx="325875" cy="325875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473851" y="2248361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8473851" y="2598559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59" name="椭圆 58"/>
          <p:cNvSpPr/>
          <p:nvPr/>
        </p:nvSpPr>
        <p:spPr>
          <a:xfrm>
            <a:off x="2305048" y="3861048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弧形 62"/>
          <p:cNvSpPr/>
          <p:nvPr/>
        </p:nvSpPr>
        <p:spPr>
          <a:xfrm>
            <a:off x="2305048" y="3861048"/>
            <a:ext cx="1368152" cy="1368152"/>
          </a:xfrm>
          <a:prstGeom prst="arc">
            <a:avLst>
              <a:gd name="adj1" fmla="val 9611967"/>
              <a:gd name="adj2" fmla="val 1569112"/>
            </a:avLst>
          </a:prstGeom>
          <a:ln w="19050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9"/>
          <p:cNvSpPr txBox="1"/>
          <p:nvPr/>
        </p:nvSpPr>
        <p:spPr>
          <a:xfrm>
            <a:off x="2497187" y="4437112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itchFamily="34" charset="-122"/>
              </a:rPr>
              <a:t>60%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137147" y="5229200"/>
            <a:ext cx="167901" cy="167901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777107" y="4941169"/>
            <a:ext cx="288032" cy="28803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793331" y="4450503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3793331" y="4800701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71" name="椭圆 70"/>
          <p:cNvSpPr/>
          <p:nvPr/>
        </p:nvSpPr>
        <p:spPr>
          <a:xfrm>
            <a:off x="6985568" y="3876101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弧形 71"/>
          <p:cNvSpPr/>
          <p:nvPr/>
        </p:nvSpPr>
        <p:spPr>
          <a:xfrm>
            <a:off x="6985568" y="3876101"/>
            <a:ext cx="1368152" cy="1368152"/>
          </a:xfrm>
          <a:prstGeom prst="arc">
            <a:avLst>
              <a:gd name="adj1" fmla="val 4966099"/>
              <a:gd name="adj2" fmla="val 1569112"/>
            </a:avLst>
          </a:prstGeom>
          <a:ln w="19050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9"/>
          <p:cNvSpPr txBox="1"/>
          <p:nvPr/>
        </p:nvSpPr>
        <p:spPr>
          <a:xfrm>
            <a:off x="7177707" y="4452165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itchFamily="34" charset="-122"/>
              </a:rPr>
              <a:t>90%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817667" y="5244253"/>
            <a:ext cx="167901" cy="167901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457627" y="4956222"/>
            <a:ext cx="288032" cy="28803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8473851" y="446555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77" name="矩形 47"/>
          <p:cNvSpPr>
            <a:spLocks noChangeArrowheads="1"/>
          </p:cNvSpPr>
          <p:nvPr/>
        </p:nvSpPr>
        <p:spPr bwMode="auto">
          <a:xfrm>
            <a:off x="8473851" y="4815754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8545859" y="1504716"/>
            <a:ext cx="663125" cy="663125"/>
            <a:chOff x="8125599" y="1434035"/>
            <a:chExt cx="2036802" cy="2036802"/>
          </a:xfrm>
        </p:grpSpPr>
        <p:sp>
          <p:nvSpPr>
            <p:cNvPr id="79" name="椭圆 7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865339" y="3787378"/>
            <a:ext cx="663125" cy="663125"/>
            <a:chOff x="8125599" y="1434035"/>
            <a:chExt cx="2036802" cy="2036802"/>
          </a:xfrm>
        </p:grpSpPr>
        <p:sp>
          <p:nvSpPr>
            <p:cNvPr id="82" name="椭圆 8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550739" y="3724916"/>
            <a:ext cx="663125" cy="663125"/>
            <a:chOff x="8125599" y="1434035"/>
            <a:chExt cx="2036802" cy="2036802"/>
          </a:xfrm>
        </p:grpSpPr>
        <p:sp>
          <p:nvSpPr>
            <p:cNvPr id="85" name="椭圆 84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6" name="组合 85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87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8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9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87678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9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0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1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6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6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" dur="2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9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97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98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1750"/>
                                </p:stCondLst>
                                <p:childTnLst>
                                  <p:par>
                                    <p:cTn id="1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2250"/>
                                </p:stCondLst>
                                <p:childTnLst>
                                  <p:par>
                                    <p:cTn id="10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9" dur="2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4250"/>
                                </p:stCondLst>
                                <p:childTnLst>
                                  <p:par>
                                    <p:cTn id="11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3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5750"/>
                                </p:stCondLst>
                                <p:childTnLst>
                                  <p:par>
                                    <p:cTn id="129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3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3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12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37" grpId="0" animBg="1"/>
          <p:bldP spid="38" grpId="0"/>
          <p:bldP spid="39" grpId="0" animBg="1"/>
          <p:bldP spid="40" grpId="0" animBg="1"/>
          <p:bldP spid="44" grpId="0"/>
          <p:bldP spid="46" grpId="0"/>
          <p:bldP spid="47" grpId="0" animBg="1"/>
          <p:bldP spid="48" grpId="0" animBg="1"/>
          <p:bldP spid="49" grpId="0"/>
          <p:bldP spid="50" grpId="0" animBg="1"/>
          <p:bldP spid="51" grpId="0" animBg="1"/>
          <p:bldP spid="53" grpId="0"/>
          <p:bldP spid="54" grpId="0"/>
          <p:bldP spid="59" grpId="0" animBg="1"/>
          <p:bldP spid="63" grpId="0" animBg="1"/>
          <p:bldP spid="66" grpId="0"/>
          <p:bldP spid="67" grpId="0" animBg="1"/>
          <p:bldP spid="68" grpId="0" animBg="1"/>
          <p:bldP spid="69" grpId="0"/>
          <p:bldP spid="70" grpId="0"/>
          <p:bldP spid="71" grpId="0" animBg="1"/>
          <p:bldP spid="72" grpId="0" animBg="1"/>
          <p:bldP spid="73" grpId="0"/>
          <p:bldP spid="74" grpId="0" animBg="1"/>
          <p:bldP spid="75" grpId="0" animBg="1"/>
          <p:bldP spid="76" grpId="0"/>
          <p:bldP spid="77" grpId="0"/>
          <p:bldP spid="9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1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6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" dur="2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9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1750"/>
                                </p:stCondLst>
                                <p:childTnLst>
                                  <p:par>
                                    <p:cTn id="1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2250"/>
                                </p:stCondLst>
                                <p:childTnLst>
                                  <p:par>
                                    <p:cTn id="10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9" dur="2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4250"/>
                                </p:stCondLst>
                                <p:childTnLst>
                                  <p:par>
                                    <p:cTn id="11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3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5750"/>
                                </p:stCondLst>
                                <p:childTnLst>
                                  <p:par>
                                    <p:cTn id="12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12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37" grpId="0" animBg="1"/>
          <p:bldP spid="38" grpId="0"/>
          <p:bldP spid="39" grpId="0" animBg="1"/>
          <p:bldP spid="40" grpId="0" animBg="1"/>
          <p:bldP spid="44" grpId="0"/>
          <p:bldP spid="46" grpId="0"/>
          <p:bldP spid="47" grpId="0" animBg="1"/>
          <p:bldP spid="48" grpId="0" animBg="1"/>
          <p:bldP spid="49" grpId="0"/>
          <p:bldP spid="50" grpId="0" animBg="1"/>
          <p:bldP spid="51" grpId="0" animBg="1"/>
          <p:bldP spid="53" grpId="0"/>
          <p:bldP spid="54" grpId="0"/>
          <p:bldP spid="59" grpId="0" animBg="1"/>
          <p:bldP spid="63" grpId="0" animBg="1"/>
          <p:bldP spid="66" grpId="0"/>
          <p:bldP spid="67" grpId="0" animBg="1"/>
          <p:bldP spid="68" grpId="0" animBg="1"/>
          <p:bldP spid="69" grpId="0"/>
          <p:bldP spid="70" grpId="0"/>
          <p:bldP spid="71" grpId="0" animBg="1"/>
          <p:bldP spid="72" grpId="0" animBg="1"/>
          <p:bldP spid="73" grpId="0"/>
          <p:bldP spid="74" grpId="0" animBg="1"/>
          <p:bldP spid="75" grpId="0" animBg="1"/>
          <p:bldP spid="76" grpId="0"/>
          <p:bldP spid="77" grpId="0"/>
          <p:bldP spid="91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成果应用</a:t>
            </a: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 rot="19469485">
            <a:off x="344898" y="186178"/>
            <a:ext cx="275340" cy="2933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43507" y="1705303"/>
            <a:ext cx="1868593" cy="1866715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202A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98235" y="2858230"/>
            <a:ext cx="2345601" cy="234184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33002" y="2399495"/>
            <a:ext cx="1538068" cy="1560603"/>
            <a:chOff x="5803900" y="2852738"/>
            <a:chExt cx="1300163" cy="1319212"/>
          </a:xfrm>
          <a:solidFill>
            <a:srgbClr val="000000">
              <a:alpha val="60000"/>
            </a:srgbClr>
          </a:solidFill>
        </p:grpSpPr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rgbClr val="202A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73866" y="2691197"/>
            <a:ext cx="1868593" cy="1866715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TextBox 51"/>
          <p:cNvSpPr txBox="1"/>
          <p:nvPr/>
        </p:nvSpPr>
        <p:spPr>
          <a:xfrm>
            <a:off x="1480680" y="2391227"/>
            <a:ext cx="127165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</a:t>
            </a:r>
          </a:p>
        </p:txBody>
      </p:sp>
      <p:sp>
        <p:nvSpPr>
          <p:cNvPr id="26" name="矩形 25"/>
          <p:cNvSpPr/>
          <p:nvPr/>
        </p:nvSpPr>
        <p:spPr>
          <a:xfrm>
            <a:off x="3069203" y="1152840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7" name="TextBox 53"/>
          <p:cNvSpPr txBox="1"/>
          <p:nvPr/>
        </p:nvSpPr>
        <p:spPr>
          <a:xfrm>
            <a:off x="1849272" y="4180516"/>
            <a:ext cx="1981594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55545" y="5302369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9" name="TextBox 55"/>
          <p:cNvSpPr txBox="1"/>
          <p:nvPr/>
        </p:nvSpPr>
        <p:spPr>
          <a:xfrm>
            <a:off x="8105552" y="1705303"/>
            <a:ext cx="1752017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50349" y="1825855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2" name="TextBox 57"/>
          <p:cNvSpPr txBox="1"/>
          <p:nvPr/>
        </p:nvSpPr>
        <p:spPr>
          <a:xfrm>
            <a:off x="9564445" y="3924340"/>
            <a:ext cx="1670679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</a:t>
            </a:r>
          </a:p>
        </p:txBody>
      </p:sp>
      <p:sp>
        <p:nvSpPr>
          <p:cNvPr id="33" name="矩形 32"/>
          <p:cNvSpPr/>
          <p:nvPr/>
        </p:nvSpPr>
        <p:spPr>
          <a:xfrm>
            <a:off x="7577962" y="4669969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cxnSp>
        <p:nvCxnSpPr>
          <p:cNvPr id="34" name="肘形连接符 33"/>
          <p:cNvCxnSpPr/>
          <p:nvPr/>
        </p:nvCxnSpPr>
        <p:spPr>
          <a:xfrm rot="10800000" flipV="1">
            <a:off x="1555653" y="2440919"/>
            <a:ext cx="1530873" cy="834621"/>
          </a:xfrm>
          <a:prstGeom prst="bentConnector3">
            <a:avLst>
              <a:gd name="adj1" fmla="val 2058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0800000">
            <a:off x="1950914" y="4116686"/>
            <a:ext cx="2473569" cy="569324"/>
          </a:xfrm>
          <a:prstGeom prst="bentConnector3">
            <a:avLst>
              <a:gd name="adj1" fmla="val 2186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rot="10800000" flipV="1">
            <a:off x="8671403" y="3866666"/>
            <a:ext cx="2424229" cy="640975"/>
          </a:xfrm>
          <a:prstGeom prst="bentConnector3">
            <a:avLst>
              <a:gd name="adj1" fmla="val 66889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0800000" flipV="1">
            <a:off x="7449279" y="1638714"/>
            <a:ext cx="2267929" cy="997559"/>
          </a:xfrm>
          <a:prstGeom prst="bentConnector3">
            <a:avLst>
              <a:gd name="adj1" fmla="val 7467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0" dur="8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27" dur="7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08000000">
                                      <p:cBhvr>
                                        <p:cTn id="44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6400000">
                                      <p:cBhvr>
                                        <p:cTn id="61" dur="6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前景分析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成果应用</a:t>
            </a: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 rot="19469485">
            <a:off x="344898" y="186178"/>
            <a:ext cx="275340" cy="2933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47298" y="1742441"/>
            <a:ext cx="2877871" cy="363241"/>
            <a:chOff x="3249264" y="1751685"/>
            <a:chExt cx="2994025" cy="363240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202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4"/>
            <p:cNvSpPr txBox="1"/>
            <p:nvPr/>
          </p:nvSpPr>
          <p:spPr>
            <a:xfrm>
              <a:off x="5335260" y="1751685"/>
              <a:ext cx="673754" cy="36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467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47298" y="2153507"/>
            <a:ext cx="2877871" cy="363241"/>
            <a:chOff x="3249264" y="2162753"/>
            <a:chExt cx="2994025" cy="363241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202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文本框 9"/>
            <p:cNvSpPr txBox="1"/>
            <p:nvPr/>
          </p:nvSpPr>
          <p:spPr>
            <a:xfrm>
              <a:off x="4118871" y="2162753"/>
              <a:ext cx="673754" cy="36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467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42303" y="3923695"/>
            <a:ext cx="2894725" cy="363241"/>
            <a:chOff x="3244272" y="3932941"/>
            <a:chExt cx="3011560" cy="363240"/>
          </a:xfrm>
        </p:grpSpPr>
        <p:sp>
          <p:nvSpPr>
            <p:cNvPr id="24" name="圆角矩形 23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15"/>
            <p:cNvSpPr txBox="1"/>
            <p:nvPr/>
          </p:nvSpPr>
          <p:spPr>
            <a:xfrm>
              <a:off x="4418923" y="3932941"/>
              <a:ext cx="907694" cy="36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33333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467" baseline="-3000" dirty="0">
                <a:solidFill>
                  <a:srgbClr val="333333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42308" y="4315726"/>
            <a:ext cx="2891825" cy="363241"/>
            <a:chOff x="3244272" y="4324968"/>
            <a:chExt cx="3008542" cy="363239"/>
          </a:xfrm>
        </p:grpSpPr>
        <p:sp>
          <p:nvSpPr>
            <p:cNvPr id="28" name="圆角矩形 27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5326614" y="4324968"/>
              <a:ext cx="673754" cy="36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33333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467" baseline="-3000" dirty="0">
                <a:solidFill>
                  <a:srgbClr val="333333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81965" y="1438432"/>
            <a:ext cx="2158455" cy="2196000"/>
            <a:chOff x="471707" y="1675770"/>
            <a:chExt cx="2158455" cy="2196000"/>
          </a:xfrm>
          <a:solidFill>
            <a:srgbClr val="202A36"/>
          </a:solidFill>
        </p:grpSpPr>
        <p:grpSp>
          <p:nvGrpSpPr>
            <p:cNvPr id="33" name="组合 32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37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组合 33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35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933"/>
              <p:cNvSpPr>
                <a:spLocks/>
              </p:cNvSpPr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1592040" y="3652464"/>
            <a:ext cx="2158455" cy="2196000"/>
            <a:chOff x="478903" y="4355475"/>
            <a:chExt cx="2158455" cy="2196000"/>
          </a:xfrm>
          <a:solidFill>
            <a:srgbClr val="34495E"/>
          </a:solidFill>
        </p:grpSpPr>
        <p:grpSp>
          <p:nvGrpSpPr>
            <p:cNvPr id="41" name="组合 40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47" name="Freeform 69"/>
              <p:cNvSpPr>
                <a:spLocks/>
              </p:cNvSpPr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70"/>
              <p:cNvSpPr>
                <a:spLocks/>
              </p:cNvSpPr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43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矩形 48"/>
          <p:cNvSpPr/>
          <p:nvPr/>
        </p:nvSpPr>
        <p:spPr>
          <a:xfrm>
            <a:off x="7105699" y="1471285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7105699" y="1859584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51" name="矩形 50"/>
          <p:cNvSpPr/>
          <p:nvPr/>
        </p:nvSpPr>
        <p:spPr>
          <a:xfrm>
            <a:off x="7105699" y="2995210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47"/>
          <p:cNvSpPr>
            <a:spLocks noChangeArrowheads="1"/>
          </p:cNvSpPr>
          <p:nvPr/>
        </p:nvSpPr>
        <p:spPr bwMode="auto">
          <a:xfrm>
            <a:off x="7105699" y="3383508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53" name="矩形 52"/>
          <p:cNvSpPr/>
          <p:nvPr/>
        </p:nvSpPr>
        <p:spPr>
          <a:xfrm>
            <a:off x="7105699" y="451913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7105699" y="4907431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在此录入上述图表的综合描述说明，在此录入上述图表的综合描述说明，在此录入上述图表的描述说明。</a:t>
            </a:r>
          </a:p>
        </p:txBody>
      </p:sp>
      <p:sp>
        <p:nvSpPr>
          <p:cNvPr id="59" name="矩形 58"/>
          <p:cNvSpPr/>
          <p:nvPr/>
        </p:nvSpPr>
        <p:spPr>
          <a:xfrm>
            <a:off x="3640131" y="134076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Impact MT Std" pitchFamily="34" charset="0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3624368" y="2522841"/>
            <a:ext cx="281266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66" name="矩形 65"/>
          <p:cNvSpPr/>
          <p:nvPr/>
        </p:nvSpPr>
        <p:spPr>
          <a:xfrm>
            <a:off x="3640131" y="3546150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Impact MT Std" pitchFamily="34" charset="0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3624368" y="4712459"/>
            <a:ext cx="281266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9240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9" grpId="0"/>
      <p:bldP spid="63" grpId="0"/>
      <p:bldP spid="66" grpId="0"/>
      <p:bldP spid="67" grpId="0"/>
      <p:bldP spid="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案例对比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成果应用</a:t>
            </a: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 rot="19469485">
            <a:off x="344898" y="186178"/>
            <a:ext cx="275340" cy="2933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1494274" y="5276079"/>
            <a:ext cx="920345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808962" y="1458488"/>
            <a:ext cx="4082454" cy="136082"/>
            <a:chOff x="1507396" y="1628800"/>
            <a:chExt cx="4320480" cy="14401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416181" y="1458488"/>
            <a:ext cx="4082454" cy="136082"/>
            <a:chOff x="1507396" y="1628800"/>
            <a:chExt cx="4320480" cy="14401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132"/>
          <p:cNvSpPr txBox="1"/>
          <p:nvPr/>
        </p:nvSpPr>
        <p:spPr>
          <a:xfrm>
            <a:off x="5712147" y="1196752"/>
            <a:ext cx="31931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0" name="TextBox 133"/>
          <p:cNvSpPr txBox="1"/>
          <p:nvPr/>
        </p:nvSpPr>
        <p:spPr>
          <a:xfrm>
            <a:off x="5265739" y="1196752"/>
            <a:ext cx="33695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1" name="TextBox 134"/>
          <p:cNvSpPr txBox="1"/>
          <p:nvPr/>
        </p:nvSpPr>
        <p:spPr>
          <a:xfrm>
            <a:off x="4812133" y="1196752"/>
            <a:ext cx="34015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2" name="TextBox 135"/>
          <p:cNvSpPr txBox="1"/>
          <p:nvPr/>
        </p:nvSpPr>
        <p:spPr>
          <a:xfrm>
            <a:off x="4358528" y="1196752"/>
            <a:ext cx="33534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3" name="TextBox 136"/>
          <p:cNvSpPr txBox="1"/>
          <p:nvPr/>
        </p:nvSpPr>
        <p:spPr>
          <a:xfrm>
            <a:off x="3904922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4" name="TextBox 137"/>
          <p:cNvSpPr txBox="1"/>
          <p:nvPr/>
        </p:nvSpPr>
        <p:spPr>
          <a:xfrm>
            <a:off x="3451316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6" name="TextBox 138"/>
          <p:cNvSpPr txBox="1"/>
          <p:nvPr/>
        </p:nvSpPr>
        <p:spPr>
          <a:xfrm>
            <a:off x="2997711" y="1196752"/>
            <a:ext cx="32092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7" name="TextBox 139"/>
          <p:cNvSpPr txBox="1"/>
          <p:nvPr/>
        </p:nvSpPr>
        <p:spPr>
          <a:xfrm>
            <a:off x="2544105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8" name="TextBox 140"/>
          <p:cNvSpPr txBox="1"/>
          <p:nvPr/>
        </p:nvSpPr>
        <p:spPr>
          <a:xfrm>
            <a:off x="2090499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9" name="TextBox 141"/>
          <p:cNvSpPr txBox="1"/>
          <p:nvPr/>
        </p:nvSpPr>
        <p:spPr>
          <a:xfrm>
            <a:off x="1594482" y="1196752"/>
            <a:ext cx="397866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0" name="TextBox 142"/>
          <p:cNvSpPr txBox="1"/>
          <p:nvPr/>
        </p:nvSpPr>
        <p:spPr>
          <a:xfrm>
            <a:off x="6246124" y="1196752"/>
            <a:ext cx="31931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1" name="TextBox 143"/>
          <p:cNvSpPr txBox="1"/>
          <p:nvPr/>
        </p:nvSpPr>
        <p:spPr>
          <a:xfrm>
            <a:off x="6697719" y="1196752"/>
            <a:ext cx="33695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2" name="TextBox 144"/>
          <p:cNvSpPr txBox="1"/>
          <p:nvPr/>
        </p:nvSpPr>
        <p:spPr>
          <a:xfrm>
            <a:off x="7151324" y="1196752"/>
            <a:ext cx="34015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3" name="TextBox 145"/>
          <p:cNvSpPr txBox="1"/>
          <p:nvPr/>
        </p:nvSpPr>
        <p:spPr>
          <a:xfrm>
            <a:off x="7604930" y="1196752"/>
            <a:ext cx="33534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4" name="TextBox 146"/>
          <p:cNvSpPr txBox="1"/>
          <p:nvPr/>
        </p:nvSpPr>
        <p:spPr>
          <a:xfrm>
            <a:off x="8058536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9" name="TextBox 147"/>
          <p:cNvSpPr txBox="1"/>
          <p:nvPr/>
        </p:nvSpPr>
        <p:spPr>
          <a:xfrm>
            <a:off x="8512141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3" name="TextBox 148"/>
          <p:cNvSpPr txBox="1"/>
          <p:nvPr/>
        </p:nvSpPr>
        <p:spPr>
          <a:xfrm>
            <a:off x="8965747" y="1196752"/>
            <a:ext cx="32092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6" name="TextBox 149"/>
          <p:cNvSpPr txBox="1"/>
          <p:nvPr/>
        </p:nvSpPr>
        <p:spPr>
          <a:xfrm>
            <a:off x="9419352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7" name="TextBox 150"/>
          <p:cNvSpPr txBox="1"/>
          <p:nvPr/>
        </p:nvSpPr>
        <p:spPr>
          <a:xfrm>
            <a:off x="9872958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8" name="TextBox 151"/>
          <p:cNvSpPr txBox="1"/>
          <p:nvPr/>
        </p:nvSpPr>
        <p:spPr>
          <a:xfrm>
            <a:off x="10284155" y="1196752"/>
            <a:ext cx="397866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100</a:t>
            </a:r>
            <a:endParaRPr lang="zh-CN" altLang="en-US" sz="1134" dirty="0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9" name="五边形 68"/>
          <p:cNvSpPr/>
          <p:nvPr/>
        </p:nvSpPr>
        <p:spPr>
          <a:xfrm flipH="1">
            <a:off x="2997710" y="1836513"/>
            <a:ext cx="2893705" cy="306150"/>
          </a:xfrm>
          <a:prstGeom prst="homePlat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>
              <a:latin typeface="Impact MT Std" pitchFamily="34" charset="0"/>
            </a:endParaRPr>
          </a:p>
        </p:txBody>
      </p:sp>
      <p:sp>
        <p:nvSpPr>
          <p:cNvPr id="70" name="五边形 69"/>
          <p:cNvSpPr/>
          <p:nvPr/>
        </p:nvSpPr>
        <p:spPr>
          <a:xfrm flipH="1">
            <a:off x="4044470" y="2322158"/>
            <a:ext cx="1846947" cy="306150"/>
          </a:xfrm>
          <a:prstGeom prst="homePlat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1" name="五边形 70"/>
          <p:cNvSpPr/>
          <p:nvPr/>
        </p:nvSpPr>
        <p:spPr>
          <a:xfrm flipH="1">
            <a:off x="3341848" y="2807804"/>
            <a:ext cx="2549568" cy="306150"/>
          </a:xfrm>
          <a:prstGeom prst="homePlat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2" name="五边形 71"/>
          <p:cNvSpPr/>
          <p:nvPr/>
        </p:nvSpPr>
        <p:spPr>
          <a:xfrm flipH="1">
            <a:off x="1838307" y="3293449"/>
            <a:ext cx="4053111" cy="306150"/>
          </a:xfrm>
          <a:prstGeom prst="homePlat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3" name="五边形 72"/>
          <p:cNvSpPr/>
          <p:nvPr/>
        </p:nvSpPr>
        <p:spPr>
          <a:xfrm flipH="1">
            <a:off x="2544107" y="3779095"/>
            <a:ext cx="3347311" cy="306150"/>
          </a:xfrm>
          <a:prstGeom prst="homePlat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4" name="五边形 73"/>
          <p:cNvSpPr/>
          <p:nvPr/>
        </p:nvSpPr>
        <p:spPr>
          <a:xfrm flipH="1">
            <a:off x="3623385" y="4264740"/>
            <a:ext cx="2268031" cy="306150"/>
          </a:xfrm>
          <a:prstGeom prst="homePlat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5" name="五边形 74"/>
          <p:cNvSpPr/>
          <p:nvPr/>
        </p:nvSpPr>
        <p:spPr>
          <a:xfrm flipH="1">
            <a:off x="4530596" y="4750833"/>
            <a:ext cx="1360820" cy="306150"/>
          </a:xfrm>
          <a:prstGeom prst="homePlat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6" name="TextBox 159"/>
          <p:cNvSpPr txBox="1"/>
          <p:nvPr/>
        </p:nvSpPr>
        <p:spPr>
          <a:xfrm>
            <a:off x="2352798" y="18441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文字</a:t>
            </a:r>
          </a:p>
        </p:txBody>
      </p:sp>
      <p:sp>
        <p:nvSpPr>
          <p:cNvPr id="77" name="TextBox 160"/>
          <p:cNvSpPr txBox="1"/>
          <p:nvPr/>
        </p:nvSpPr>
        <p:spPr>
          <a:xfrm>
            <a:off x="3420859" y="2330415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8" name="TextBox 161"/>
          <p:cNvSpPr txBox="1"/>
          <p:nvPr/>
        </p:nvSpPr>
        <p:spPr>
          <a:xfrm>
            <a:off x="2744635" y="281569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9" name="TextBox 162"/>
          <p:cNvSpPr txBox="1"/>
          <p:nvPr/>
        </p:nvSpPr>
        <p:spPr>
          <a:xfrm>
            <a:off x="1295182" y="329345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0" name="TextBox 163"/>
          <p:cNvSpPr txBox="1"/>
          <p:nvPr/>
        </p:nvSpPr>
        <p:spPr>
          <a:xfrm>
            <a:off x="2005463" y="378676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1" name="TextBox 164"/>
          <p:cNvSpPr txBox="1"/>
          <p:nvPr/>
        </p:nvSpPr>
        <p:spPr>
          <a:xfrm>
            <a:off x="2997713" y="4272998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2" name="TextBox 165"/>
          <p:cNvSpPr txBox="1"/>
          <p:nvPr/>
        </p:nvSpPr>
        <p:spPr>
          <a:xfrm>
            <a:off x="3897305" y="475827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3" name="五边形 82"/>
          <p:cNvSpPr/>
          <p:nvPr/>
        </p:nvSpPr>
        <p:spPr>
          <a:xfrm>
            <a:off x="6416182" y="1836513"/>
            <a:ext cx="1532885" cy="306150"/>
          </a:xfrm>
          <a:prstGeom prst="homePlat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>
              <a:latin typeface="Impact MT Std" pitchFamily="34" charset="0"/>
            </a:endParaRPr>
          </a:p>
        </p:txBody>
      </p:sp>
      <p:sp>
        <p:nvSpPr>
          <p:cNvPr id="84" name="五边形 83"/>
          <p:cNvSpPr/>
          <p:nvPr/>
        </p:nvSpPr>
        <p:spPr>
          <a:xfrm>
            <a:off x="6416184" y="2322158"/>
            <a:ext cx="2893702" cy="306150"/>
          </a:xfrm>
          <a:prstGeom prst="homePlat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85" name="五边形 84"/>
          <p:cNvSpPr/>
          <p:nvPr/>
        </p:nvSpPr>
        <p:spPr>
          <a:xfrm>
            <a:off x="6416181" y="2807804"/>
            <a:ext cx="1814423" cy="306150"/>
          </a:xfrm>
          <a:prstGeom prst="homePlat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86" name="五边形 85"/>
          <p:cNvSpPr/>
          <p:nvPr/>
        </p:nvSpPr>
        <p:spPr>
          <a:xfrm>
            <a:off x="6416183" y="3293449"/>
            <a:ext cx="3867974" cy="306150"/>
          </a:xfrm>
          <a:prstGeom prst="homePlat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87" name="五边形 86"/>
          <p:cNvSpPr/>
          <p:nvPr/>
        </p:nvSpPr>
        <p:spPr>
          <a:xfrm>
            <a:off x="6416184" y="3779095"/>
            <a:ext cx="2799457" cy="306150"/>
          </a:xfrm>
          <a:prstGeom prst="homePlat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88" name="五边形 87"/>
          <p:cNvSpPr/>
          <p:nvPr/>
        </p:nvSpPr>
        <p:spPr>
          <a:xfrm>
            <a:off x="6416184" y="4264740"/>
            <a:ext cx="3244692" cy="306150"/>
          </a:xfrm>
          <a:prstGeom prst="homePlat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89" name="五边形 88"/>
          <p:cNvSpPr/>
          <p:nvPr/>
        </p:nvSpPr>
        <p:spPr>
          <a:xfrm>
            <a:off x="6416184" y="4750835"/>
            <a:ext cx="2391212" cy="298261"/>
          </a:xfrm>
          <a:prstGeom prst="homePlat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90" name="TextBox 173"/>
          <p:cNvSpPr txBox="1"/>
          <p:nvPr/>
        </p:nvSpPr>
        <p:spPr>
          <a:xfrm>
            <a:off x="8028818" y="18441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文字</a:t>
            </a:r>
          </a:p>
        </p:txBody>
      </p:sp>
      <p:sp>
        <p:nvSpPr>
          <p:cNvPr id="91" name="TextBox 174"/>
          <p:cNvSpPr txBox="1"/>
          <p:nvPr/>
        </p:nvSpPr>
        <p:spPr>
          <a:xfrm>
            <a:off x="9382267" y="2330415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92" name="TextBox 175"/>
          <p:cNvSpPr txBox="1"/>
          <p:nvPr/>
        </p:nvSpPr>
        <p:spPr>
          <a:xfrm>
            <a:off x="8293613" y="281569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93" name="TextBox 176"/>
          <p:cNvSpPr txBox="1"/>
          <p:nvPr/>
        </p:nvSpPr>
        <p:spPr>
          <a:xfrm>
            <a:off x="10284158" y="329345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94" name="TextBox 177"/>
          <p:cNvSpPr txBox="1"/>
          <p:nvPr/>
        </p:nvSpPr>
        <p:spPr>
          <a:xfrm>
            <a:off x="9334531" y="378676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95" name="TextBox 178"/>
          <p:cNvSpPr txBox="1"/>
          <p:nvPr/>
        </p:nvSpPr>
        <p:spPr>
          <a:xfrm>
            <a:off x="9719809" y="4272998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96" name="TextBox 179"/>
          <p:cNvSpPr txBox="1"/>
          <p:nvPr/>
        </p:nvSpPr>
        <p:spPr>
          <a:xfrm>
            <a:off x="8886350" y="475827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97" name="TextBox 180"/>
          <p:cNvSpPr txBox="1"/>
          <p:nvPr/>
        </p:nvSpPr>
        <p:spPr>
          <a:xfrm>
            <a:off x="5980972" y="1800554"/>
            <a:ext cx="30809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A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8" name="TextBox 181"/>
          <p:cNvSpPr txBox="1"/>
          <p:nvPr/>
        </p:nvSpPr>
        <p:spPr>
          <a:xfrm>
            <a:off x="5980972" y="2286200"/>
            <a:ext cx="33695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182"/>
          <p:cNvSpPr txBox="1"/>
          <p:nvPr/>
        </p:nvSpPr>
        <p:spPr>
          <a:xfrm>
            <a:off x="5980972" y="2771845"/>
            <a:ext cx="34657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183"/>
          <p:cNvSpPr txBox="1"/>
          <p:nvPr/>
        </p:nvSpPr>
        <p:spPr>
          <a:xfrm>
            <a:off x="5980972" y="3257491"/>
            <a:ext cx="36901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84"/>
          <p:cNvSpPr txBox="1"/>
          <p:nvPr/>
        </p:nvSpPr>
        <p:spPr>
          <a:xfrm>
            <a:off x="5980972" y="3743136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85"/>
          <p:cNvSpPr txBox="1"/>
          <p:nvPr/>
        </p:nvSpPr>
        <p:spPr>
          <a:xfrm>
            <a:off x="5980972" y="4228782"/>
            <a:ext cx="31290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86"/>
          <p:cNvSpPr txBox="1"/>
          <p:nvPr/>
        </p:nvSpPr>
        <p:spPr>
          <a:xfrm>
            <a:off x="5980972" y="4714429"/>
            <a:ext cx="36420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3126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1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6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00"/>
                            </p:stCondLst>
                            <p:childTnLst>
                              <p:par>
                                <p:cTn id="1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9" grpId="0"/>
      <p:bldP spid="63" grpId="0"/>
      <p:bldP spid="66" grpId="0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难点评估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成果应用</a:t>
            </a: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 rot="19469485">
            <a:off x="344898" y="186178"/>
            <a:ext cx="275340" cy="2933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050563" y="484553"/>
            <a:ext cx="0" cy="1948415"/>
          </a:xfrm>
          <a:prstGeom prst="line">
            <a:avLst/>
          </a:prstGeom>
          <a:ln w="0">
            <a:solidFill>
              <a:srgbClr val="34495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8"/>
          <p:cNvSpPr txBox="1"/>
          <p:nvPr/>
        </p:nvSpPr>
        <p:spPr>
          <a:xfrm>
            <a:off x="2057901" y="1778743"/>
            <a:ext cx="196165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2281163" y="3375283"/>
            <a:ext cx="202642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0"/>
          <p:cNvSpPr txBox="1"/>
          <p:nvPr/>
        </p:nvSpPr>
        <p:spPr>
          <a:xfrm>
            <a:off x="7815581" y="1215043"/>
            <a:ext cx="2242446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1"/>
          <p:cNvSpPr txBox="1"/>
          <p:nvPr/>
        </p:nvSpPr>
        <p:spPr>
          <a:xfrm>
            <a:off x="8175621" y="3087251"/>
            <a:ext cx="202642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0794" y="1321173"/>
            <a:ext cx="2779537" cy="2779537"/>
            <a:chOff x="3325860" y="1074902"/>
            <a:chExt cx="2531533" cy="2531533"/>
          </a:xfrm>
        </p:grpSpPr>
        <p:sp>
          <p:nvSpPr>
            <p:cNvPr id="19" name="椭圆 18"/>
            <p:cNvSpPr/>
            <p:nvPr/>
          </p:nvSpPr>
          <p:spPr>
            <a:xfrm>
              <a:off x="3325860" y="1074902"/>
              <a:ext cx="2531533" cy="2531533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27"/>
            <p:cNvSpPr>
              <a:spLocks noEditPoints="1"/>
            </p:cNvSpPr>
            <p:nvPr/>
          </p:nvSpPr>
          <p:spPr bwMode="auto">
            <a:xfrm>
              <a:off x="4240957" y="1355081"/>
              <a:ext cx="627326" cy="780333"/>
            </a:xfrm>
            <a:custGeom>
              <a:avLst/>
              <a:gdLst>
                <a:gd name="T0" fmla="*/ 7 w 123"/>
                <a:gd name="T1" fmla="*/ 0 h 153"/>
                <a:gd name="T2" fmla="*/ 116 w 123"/>
                <a:gd name="T3" fmla="*/ 0 h 153"/>
                <a:gd name="T4" fmla="*/ 123 w 123"/>
                <a:gd name="T5" fmla="*/ 0 h 153"/>
                <a:gd name="T6" fmla="*/ 123 w 123"/>
                <a:gd name="T7" fmla="*/ 4 h 153"/>
                <a:gd name="T8" fmla="*/ 123 w 123"/>
                <a:gd name="T9" fmla="*/ 146 h 153"/>
                <a:gd name="T10" fmla="*/ 123 w 123"/>
                <a:gd name="T11" fmla="*/ 153 h 153"/>
                <a:gd name="T12" fmla="*/ 116 w 123"/>
                <a:gd name="T13" fmla="*/ 153 h 153"/>
                <a:gd name="T14" fmla="*/ 38 w 123"/>
                <a:gd name="T15" fmla="*/ 153 h 153"/>
                <a:gd name="T16" fmla="*/ 38 w 123"/>
                <a:gd name="T17" fmla="*/ 153 h 153"/>
                <a:gd name="T18" fmla="*/ 36 w 123"/>
                <a:gd name="T19" fmla="*/ 153 h 153"/>
                <a:gd name="T20" fmla="*/ 3 w 123"/>
                <a:gd name="T21" fmla="*/ 127 h 153"/>
                <a:gd name="T22" fmla="*/ 0 w 123"/>
                <a:gd name="T23" fmla="*/ 127 h 153"/>
                <a:gd name="T24" fmla="*/ 0 w 123"/>
                <a:gd name="T25" fmla="*/ 123 h 153"/>
                <a:gd name="T26" fmla="*/ 0 w 123"/>
                <a:gd name="T27" fmla="*/ 4 h 153"/>
                <a:gd name="T28" fmla="*/ 0 w 123"/>
                <a:gd name="T29" fmla="*/ 0 h 153"/>
                <a:gd name="T30" fmla="*/ 7 w 123"/>
                <a:gd name="T31" fmla="*/ 0 h 153"/>
                <a:gd name="T32" fmla="*/ 7 w 123"/>
                <a:gd name="T33" fmla="*/ 0 h 153"/>
                <a:gd name="T34" fmla="*/ 12 w 123"/>
                <a:gd name="T35" fmla="*/ 115 h 153"/>
                <a:gd name="T36" fmla="*/ 33 w 123"/>
                <a:gd name="T37" fmla="*/ 108 h 153"/>
                <a:gd name="T38" fmla="*/ 36 w 123"/>
                <a:gd name="T39" fmla="*/ 108 h 153"/>
                <a:gd name="T40" fmla="*/ 36 w 123"/>
                <a:gd name="T41" fmla="*/ 111 h 153"/>
                <a:gd name="T42" fmla="*/ 45 w 123"/>
                <a:gd name="T43" fmla="*/ 141 h 153"/>
                <a:gd name="T44" fmla="*/ 112 w 123"/>
                <a:gd name="T45" fmla="*/ 141 h 153"/>
                <a:gd name="T46" fmla="*/ 112 w 123"/>
                <a:gd name="T47" fmla="*/ 11 h 153"/>
                <a:gd name="T48" fmla="*/ 12 w 123"/>
                <a:gd name="T49" fmla="*/ 11 h 153"/>
                <a:gd name="T50" fmla="*/ 12 w 123"/>
                <a:gd name="T51" fmla="*/ 115 h 153"/>
                <a:gd name="T52" fmla="*/ 12 w 123"/>
                <a:gd name="T53" fmla="*/ 115 h 153"/>
                <a:gd name="T54" fmla="*/ 38 w 123"/>
                <a:gd name="T55" fmla="*/ 139 h 153"/>
                <a:gd name="T56" fmla="*/ 31 w 123"/>
                <a:gd name="T57" fmla="*/ 115 h 153"/>
                <a:gd name="T58" fmla="*/ 15 w 123"/>
                <a:gd name="T59" fmla="*/ 123 h 153"/>
                <a:gd name="T60" fmla="*/ 38 w 123"/>
                <a:gd name="T61" fmla="*/ 139 h 153"/>
                <a:gd name="T62" fmla="*/ 38 w 123"/>
                <a:gd name="T63" fmla="*/ 139 h 153"/>
                <a:gd name="T64" fmla="*/ 29 w 123"/>
                <a:gd name="T65" fmla="*/ 82 h 153"/>
                <a:gd name="T66" fmla="*/ 29 w 123"/>
                <a:gd name="T67" fmla="*/ 87 h 153"/>
                <a:gd name="T68" fmla="*/ 95 w 123"/>
                <a:gd name="T69" fmla="*/ 87 h 153"/>
                <a:gd name="T70" fmla="*/ 95 w 123"/>
                <a:gd name="T71" fmla="*/ 82 h 153"/>
                <a:gd name="T72" fmla="*/ 29 w 123"/>
                <a:gd name="T73" fmla="*/ 82 h 153"/>
                <a:gd name="T74" fmla="*/ 29 w 123"/>
                <a:gd name="T75" fmla="*/ 82 h 153"/>
                <a:gd name="T76" fmla="*/ 29 w 123"/>
                <a:gd name="T77" fmla="*/ 66 h 153"/>
                <a:gd name="T78" fmla="*/ 29 w 123"/>
                <a:gd name="T79" fmla="*/ 71 h 153"/>
                <a:gd name="T80" fmla="*/ 95 w 123"/>
                <a:gd name="T81" fmla="*/ 71 h 153"/>
                <a:gd name="T82" fmla="*/ 95 w 123"/>
                <a:gd name="T83" fmla="*/ 66 h 153"/>
                <a:gd name="T84" fmla="*/ 29 w 123"/>
                <a:gd name="T85" fmla="*/ 66 h 153"/>
                <a:gd name="T86" fmla="*/ 29 w 123"/>
                <a:gd name="T87" fmla="*/ 66 h 153"/>
                <a:gd name="T88" fmla="*/ 29 w 123"/>
                <a:gd name="T89" fmla="*/ 49 h 153"/>
                <a:gd name="T90" fmla="*/ 29 w 123"/>
                <a:gd name="T91" fmla="*/ 54 h 153"/>
                <a:gd name="T92" fmla="*/ 95 w 123"/>
                <a:gd name="T93" fmla="*/ 54 h 153"/>
                <a:gd name="T94" fmla="*/ 95 w 123"/>
                <a:gd name="T95" fmla="*/ 49 h 153"/>
                <a:gd name="T96" fmla="*/ 29 w 123"/>
                <a:gd name="T97" fmla="*/ 49 h 153"/>
                <a:gd name="T98" fmla="*/ 29 w 123"/>
                <a:gd name="T99" fmla="*/ 49 h 153"/>
                <a:gd name="T100" fmla="*/ 29 w 123"/>
                <a:gd name="T101" fmla="*/ 33 h 153"/>
                <a:gd name="T102" fmla="*/ 29 w 123"/>
                <a:gd name="T103" fmla="*/ 37 h 153"/>
                <a:gd name="T104" fmla="*/ 95 w 123"/>
                <a:gd name="T105" fmla="*/ 37 h 153"/>
                <a:gd name="T106" fmla="*/ 95 w 123"/>
                <a:gd name="T107" fmla="*/ 33 h 153"/>
                <a:gd name="T108" fmla="*/ 29 w 123"/>
                <a:gd name="T109" fmla="*/ 3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53">
                  <a:moveTo>
                    <a:pt x="7" y="0"/>
                  </a:moveTo>
                  <a:lnTo>
                    <a:pt x="116" y="0"/>
                  </a:lnTo>
                  <a:lnTo>
                    <a:pt x="123" y="0"/>
                  </a:lnTo>
                  <a:lnTo>
                    <a:pt x="123" y="4"/>
                  </a:lnTo>
                  <a:lnTo>
                    <a:pt x="123" y="146"/>
                  </a:lnTo>
                  <a:lnTo>
                    <a:pt x="123" y="153"/>
                  </a:lnTo>
                  <a:lnTo>
                    <a:pt x="116" y="153"/>
                  </a:lnTo>
                  <a:lnTo>
                    <a:pt x="38" y="153"/>
                  </a:lnTo>
                  <a:lnTo>
                    <a:pt x="38" y="153"/>
                  </a:lnTo>
                  <a:lnTo>
                    <a:pt x="36" y="153"/>
                  </a:lnTo>
                  <a:lnTo>
                    <a:pt x="3" y="127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12" y="115"/>
                  </a:moveTo>
                  <a:lnTo>
                    <a:pt x="33" y="108"/>
                  </a:lnTo>
                  <a:lnTo>
                    <a:pt x="36" y="108"/>
                  </a:lnTo>
                  <a:lnTo>
                    <a:pt x="36" y="111"/>
                  </a:lnTo>
                  <a:lnTo>
                    <a:pt x="45" y="141"/>
                  </a:lnTo>
                  <a:lnTo>
                    <a:pt x="112" y="141"/>
                  </a:lnTo>
                  <a:lnTo>
                    <a:pt x="112" y="11"/>
                  </a:lnTo>
                  <a:lnTo>
                    <a:pt x="12" y="11"/>
                  </a:lnTo>
                  <a:lnTo>
                    <a:pt x="12" y="115"/>
                  </a:lnTo>
                  <a:lnTo>
                    <a:pt x="12" y="115"/>
                  </a:lnTo>
                  <a:close/>
                  <a:moveTo>
                    <a:pt x="38" y="139"/>
                  </a:moveTo>
                  <a:lnTo>
                    <a:pt x="31" y="115"/>
                  </a:lnTo>
                  <a:lnTo>
                    <a:pt x="15" y="123"/>
                  </a:lnTo>
                  <a:lnTo>
                    <a:pt x="38" y="139"/>
                  </a:lnTo>
                  <a:lnTo>
                    <a:pt x="38" y="139"/>
                  </a:lnTo>
                  <a:close/>
                  <a:moveTo>
                    <a:pt x="29" y="82"/>
                  </a:moveTo>
                  <a:lnTo>
                    <a:pt x="29" y="87"/>
                  </a:lnTo>
                  <a:lnTo>
                    <a:pt x="95" y="87"/>
                  </a:lnTo>
                  <a:lnTo>
                    <a:pt x="95" y="82"/>
                  </a:lnTo>
                  <a:lnTo>
                    <a:pt x="29" y="82"/>
                  </a:lnTo>
                  <a:lnTo>
                    <a:pt x="29" y="82"/>
                  </a:lnTo>
                  <a:close/>
                  <a:moveTo>
                    <a:pt x="29" y="66"/>
                  </a:moveTo>
                  <a:lnTo>
                    <a:pt x="29" y="71"/>
                  </a:lnTo>
                  <a:lnTo>
                    <a:pt x="95" y="71"/>
                  </a:lnTo>
                  <a:lnTo>
                    <a:pt x="95" y="66"/>
                  </a:lnTo>
                  <a:lnTo>
                    <a:pt x="29" y="66"/>
                  </a:lnTo>
                  <a:lnTo>
                    <a:pt x="29" y="66"/>
                  </a:lnTo>
                  <a:close/>
                  <a:moveTo>
                    <a:pt x="29" y="49"/>
                  </a:moveTo>
                  <a:lnTo>
                    <a:pt x="29" y="54"/>
                  </a:lnTo>
                  <a:lnTo>
                    <a:pt x="95" y="54"/>
                  </a:lnTo>
                  <a:lnTo>
                    <a:pt x="95" y="49"/>
                  </a:lnTo>
                  <a:lnTo>
                    <a:pt x="29" y="49"/>
                  </a:lnTo>
                  <a:lnTo>
                    <a:pt x="29" y="49"/>
                  </a:lnTo>
                  <a:close/>
                  <a:moveTo>
                    <a:pt x="29" y="33"/>
                  </a:moveTo>
                  <a:lnTo>
                    <a:pt x="29" y="37"/>
                  </a:lnTo>
                  <a:lnTo>
                    <a:pt x="95" y="37"/>
                  </a:lnTo>
                  <a:lnTo>
                    <a:pt x="95" y="33"/>
                  </a:lnTo>
                  <a:lnTo>
                    <a:pt x="29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3"/>
            <p:cNvSpPr txBox="1"/>
            <p:nvPr/>
          </p:nvSpPr>
          <p:spPr>
            <a:xfrm>
              <a:off x="3505189" y="2129785"/>
              <a:ext cx="2172875" cy="1093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在此输入详细文字介绍，在此输入详细文字介绍</a:t>
              </a:r>
            </a:p>
            <a:p>
              <a:pPr algn="ctr"/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78343" y="1587400"/>
            <a:ext cx="939800" cy="939800"/>
            <a:chOff x="2386060" y="1495059"/>
            <a:chExt cx="939800" cy="939800"/>
          </a:xfrm>
        </p:grpSpPr>
        <p:sp>
          <p:nvSpPr>
            <p:cNvPr id="23" name="椭圆 22"/>
            <p:cNvSpPr/>
            <p:nvPr/>
          </p:nvSpPr>
          <p:spPr>
            <a:xfrm>
              <a:off x="2386060" y="1495059"/>
              <a:ext cx="939800" cy="939800"/>
            </a:xfrm>
            <a:prstGeom prst="ellipse">
              <a:avLst/>
            </a:prstGeom>
            <a:solidFill>
              <a:srgbClr val="34495E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986"/>
            <p:cNvSpPr>
              <a:spLocks/>
            </p:cNvSpPr>
            <p:nvPr/>
          </p:nvSpPr>
          <p:spPr bwMode="auto">
            <a:xfrm>
              <a:off x="2680513" y="1730231"/>
              <a:ext cx="366922" cy="346817"/>
            </a:xfrm>
            <a:custGeom>
              <a:avLst/>
              <a:gdLst>
                <a:gd name="T0" fmla="*/ 164 w 165"/>
                <a:gd name="T1" fmla="*/ 131 h 156"/>
                <a:gd name="T2" fmla="*/ 145 w 165"/>
                <a:gd name="T3" fmla="*/ 119 h 156"/>
                <a:gd name="T4" fmla="*/ 119 w 165"/>
                <a:gd name="T5" fmla="*/ 108 h 156"/>
                <a:gd name="T6" fmla="*/ 112 w 165"/>
                <a:gd name="T7" fmla="*/ 106 h 156"/>
                <a:gd name="T8" fmla="*/ 105 w 165"/>
                <a:gd name="T9" fmla="*/ 94 h 156"/>
                <a:gd name="T10" fmla="*/ 101 w 165"/>
                <a:gd name="T11" fmla="*/ 94 h 156"/>
                <a:gd name="T12" fmla="*/ 105 w 165"/>
                <a:gd name="T13" fmla="*/ 85 h 156"/>
                <a:gd name="T14" fmla="*/ 107 w 165"/>
                <a:gd name="T15" fmla="*/ 74 h 156"/>
                <a:gd name="T16" fmla="*/ 112 w 165"/>
                <a:gd name="T17" fmla="*/ 70 h 156"/>
                <a:gd name="T18" fmla="*/ 114 w 165"/>
                <a:gd name="T19" fmla="*/ 63 h 156"/>
                <a:gd name="T20" fmla="*/ 114 w 165"/>
                <a:gd name="T21" fmla="*/ 51 h 156"/>
                <a:gd name="T22" fmla="*/ 112 w 165"/>
                <a:gd name="T23" fmla="*/ 46 h 156"/>
                <a:gd name="T24" fmla="*/ 113 w 165"/>
                <a:gd name="T25" fmla="*/ 30 h 156"/>
                <a:gd name="T26" fmla="*/ 111 w 165"/>
                <a:gd name="T27" fmla="*/ 19 h 156"/>
                <a:gd name="T28" fmla="*/ 107 w 165"/>
                <a:gd name="T29" fmla="*/ 12 h 156"/>
                <a:gd name="T30" fmla="*/ 102 w 165"/>
                <a:gd name="T31" fmla="*/ 11 h 156"/>
                <a:gd name="T32" fmla="*/ 99 w 165"/>
                <a:gd name="T33" fmla="*/ 8 h 156"/>
                <a:gd name="T34" fmla="*/ 64 w 165"/>
                <a:gd name="T35" fmla="*/ 9 h 156"/>
                <a:gd name="T36" fmla="*/ 51 w 165"/>
                <a:gd name="T37" fmla="*/ 46 h 156"/>
                <a:gd name="T38" fmla="*/ 49 w 165"/>
                <a:gd name="T39" fmla="*/ 53 h 156"/>
                <a:gd name="T40" fmla="*/ 54 w 165"/>
                <a:gd name="T41" fmla="*/ 72 h 156"/>
                <a:gd name="T42" fmla="*/ 58 w 165"/>
                <a:gd name="T43" fmla="*/ 73 h 156"/>
                <a:gd name="T44" fmla="*/ 59 w 165"/>
                <a:gd name="T45" fmla="*/ 86 h 156"/>
                <a:gd name="T46" fmla="*/ 63 w 165"/>
                <a:gd name="T47" fmla="*/ 94 h 156"/>
                <a:gd name="T48" fmla="*/ 60 w 165"/>
                <a:gd name="T49" fmla="*/ 94 h 156"/>
                <a:gd name="T50" fmla="*/ 53 w 165"/>
                <a:gd name="T51" fmla="*/ 106 h 156"/>
                <a:gd name="T52" fmla="*/ 46 w 165"/>
                <a:gd name="T53" fmla="*/ 108 h 156"/>
                <a:gd name="T54" fmla="*/ 20 w 165"/>
                <a:gd name="T55" fmla="*/ 119 h 156"/>
                <a:gd name="T56" fmla="*/ 1 w 165"/>
                <a:gd name="T57" fmla="*/ 131 h 156"/>
                <a:gd name="T58" fmla="*/ 0 w 165"/>
                <a:gd name="T59" fmla="*/ 156 h 156"/>
                <a:gd name="T60" fmla="*/ 72 w 165"/>
                <a:gd name="T61" fmla="*/ 156 h 156"/>
                <a:gd name="T62" fmla="*/ 78 w 165"/>
                <a:gd name="T63" fmla="*/ 120 h 156"/>
                <a:gd name="T64" fmla="*/ 73 w 165"/>
                <a:gd name="T65" fmla="*/ 111 h 156"/>
                <a:gd name="T66" fmla="*/ 83 w 165"/>
                <a:gd name="T67" fmla="*/ 106 h 156"/>
                <a:gd name="T68" fmla="*/ 92 w 165"/>
                <a:gd name="T69" fmla="*/ 111 h 156"/>
                <a:gd name="T70" fmla="*/ 87 w 165"/>
                <a:gd name="T71" fmla="*/ 120 h 156"/>
                <a:gd name="T72" fmla="*/ 96 w 165"/>
                <a:gd name="T73" fmla="*/ 156 h 156"/>
                <a:gd name="T74" fmla="*/ 164 w 165"/>
                <a:gd name="T75" fmla="*/ 156 h 156"/>
                <a:gd name="T76" fmla="*/ 164 w 165"/>
                <a:gd name="T77" fmla="*/ 1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156">
                  <a:moveTo>
                    <a:pt x="164" y="131"/>
                  </a:moveTo>
                  <a:cubicBezTo>
                    <a:pt x="161" y="123"/>
                    <a:pt x="152" y="122"/>
                    <a:pt x="145" y="119"/>
                  </a:cubicBezTo>
                  <a:cubicBezTo>
                    <a:pt x="137" y="115"/>
                    <a:pt x="127" y="111"/>
                    <a:pt x="119" y="108"/>
                  </a:cubicBezTo>
                  <a:cubicBezTo>
                    <a:pt x="117" y="107"/>
                    <a:pt x="114" y="107"/>
                    <a:pt x="112" y="106"/>
                  </a:cubicBezTo>
                  <a:cubicBezTo>
                    <a:pt x="109" y="104"/>
                    <a:pt x="107" y="98"/>
                    <a:pt x="105" y="94"/>
                  </a:cubicBezTo>
                  <a:cubicBezTo>
                    <a:pt x="104" y="94"/>
                    <a:pt x="102" y="94"/>
                    <a:pt x="101" y="94"/>
                  </a:cubicBezTo>
                  <a:cubicBezTo>
                    <a:pt x="101" y="89"/>
                    <a:pt x="104" y="89"/>
                    <a:pt x="105" y="85"/>
                  </a:cubicBezTo>
                  <a:cubicBezTo>
                    <a:pt x="106" y="81"/>
                    <a:pt x="105" y="77"/>
                    <a:pt x="107" y="74"/>
                  </a:cubicBezTo>
                  <a:cubicBezTo>
                    <a:pt x="108" y="72"/>
                    <a:pt x="111" y="72"/>
                    <a:pt x="112" y="70"/>
                  </a:cubicBezTo>
                  <a:cubicBezTo>
                    <a:pt x="113" y="68"/>
                    <a:pt x="114" y="65"/>
                    <a:pt x="114" y="63"/>
                  </a:cubicBezTo>
                  <a:cubicBezTo>
                    <a:pt x="115" y="60"/>
                    <a:pt x="116" y="55"/>
                    <a:pt x="114" y="51"/>
                  </a:cubicBezTo>
                  <a:cubicBezTo>
                    <a:pt x="113" y="49"/>
                    <a:pt x="112" y="49"/>
                    <a:pt x="112" y="46"/>
                  </a:cubicBezTo>
                  <a:cubicBezTo>
                    <a:pt x="111" y="43"/>
                    <a:pt x="113" y="33"/>
                    <a:pt x="113" y="30"/>
                  </a:cubicBezTo>
                  <a:cubicBezTo>
                    <a:pt x="113" y="25"/>
                    <a:pt x="113" y="24"/>
                    <a:pt x="111" y="19"/>
                  </a:cubicBezTo>
                  <a:cubicBezTo>
                    <a:pt x="111" y="19"/>
                    <a:pt x="110" y="14"/>
                    <a:pt x="107" y="12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86" y="0"/>
                    <a:pt x="71" y="6"/>
                    <a:pt x="64" y="9"/>
                  </a:cubicBezTo>
                  <a:cubicBezTo>
                    <a:pt x="53" y="12"/>
                    <a:pt x="46" y="23"/>
                    <a:pt x="51" y="46"/>
                  </a:cubicBezTo>
                  <a:cubicBezTo>
                    <a:pt x="52" y="49"/>
                    <a:pt x="49" y="51"/>
                    <a:pt x="49" y="53"/>
                  </a:cubicBezTo>
                  <a:cubicBezTo>
                    <a:pt x="50" y="58"/>
                    <a:pt x="50" y="69"/>
                    <a:pt x="54" y="72"/>
                  </a:cubicBezTo>
                  <a:cubicBezTo>
                    <a:pt x="54" y="72"/>
                    <a:pt x="58" y="73"/>
                    <a:pt x="58" y="73"/>
                  </a:cubicBezTo>
                  <a:cubicBezTo>
                    <a:pt x="58" y="77"/>
                    <a:pt x="58" y="82"/>
                    <a:pt x="59" y="86"/>
                  </a:cubicBezTo>
                  <a:cubicBezTo>
                    <a:pt x="60" y="89"/>
                    <a:pt x="63" y="89"/>
                    <a:pt x="63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8" y="98"/>
                    <a:pt x="56" y="104"/>
                    <a:pt x="53" y="106"/>
                  </a:cubicBezTo>
                  <a:cubicBezTo>
                    <a:pt x="51" y="107"/>
                    <a:pt x="48" y="107"/>
                    <a:pt x="46" y="108"/>
                  </a:cubicBezTo>
                  <a:cubicBezTo>
                    <a:pt x="38" y="111"/>
                    <a:pt x="28" y="115"/>
                    <a:pt x="20" y="119"/>
                  </a:cubicBezTo>
                  <a:cubicBezTo>
                    <a:pt x="13" y="122"/>
                    <a:pt x="4" y="123"/>
                    <a:pt x="1" y="131"/>
                  </a:cubicBezTo>
                  <a:cubicBezTo>
                    <a:pt x="1" y="136"/>
                    <a:pt x="0" y="149"/>
                    <a:pt x="0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5" y="149"/>
                    <a:pt x="164" y="136"/>
                    <a:pt x="164" y="1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73534" y="1308843"/>
            <a:ext cx="939800" cy="939800"/>
            <a:chOff x="5454052" y="1074902"/>
            <a:chExt cx="939800" cy="939800"/>
          </a:xfrm>
        </p:grpSpPr>
        <p:sp>
          <p:nvSpPr>
            <p:cNvPr id="26" name="椭圆 25"/>
            <p:cNvSpPr/>
            <p:nvPr/>
          </p:nvSpPr>
          <p:spPr>
            <a:xfrm>
              <a:off x="5454052" y="1074902"/>
              <a:ext cx="939800" cy="939800"/>
            </a:xfrm>
            <a:prstGeom prst="ellipse">
              <a:avLst/>
            </a:prstGeom>
            <a:solidFill>
              <a:srgbClr val="34495E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729640" y="1309909"/>
              <a:ext cx="411300" cy="441104"/>
              <a:chOff x="5995987" y="547688"/>
              <a:chExt cx="219075" cy="234950"/>
            </a:xfrm>
            <a:solidFill>
              <a:schemeClr val="bg1"/>
            </a:solidFill>
          </p:grpSpPr>
          <p:sp>
            <p:nvSpPr>
              <p:cNvPr id="28" name="Freeform 1590"/>
              <p:cNvSpPr>
                <a:spLocks noEditPoints="1"/>
              </p:cNvSpPr>
              <p:nvPr/>
            </p:nvSpPr>
            <p:spPr bwMode="auto">
              <a:xfrm>
                <a:off x="5995987" y="547688"/>
                <a:ext cx="168275" cy="168275"/>
              </a:xfrm>
              <a:custGeom>
                <a:avLst/>
                <a:gdLst>
                  <a:gd name="T0" fmla="*/ 114 w 120"/>
                  <a:gd name="T1" fmla="*/ 70 h 120"/>
                  <a:gd name="T2" fmla="*/ 120 w 120"/>
                  <a:gd name="T3" fmla="*/ 64 h 120"/>
                  <a:gd name="T4" fmla="*/ 120 w 120"/>
                  <a:gd name="T5" fmla="*/ 56 h 120"/>
                  <a:gd name="T6" fmla="*/ 114 w 120"/>
                  <a:gd name="T7" fmla="*/ 50 h 120"/>
                  <a:gd name="T8" fmla="*/ 110 w 120"/>
                  <a:gd name="T9" fmla="*/ 50 h 120"/>
                  <a:gd name="T10" fmla="*/ 102 w 120"/>
                  <a:gd name="T11" fmla="*/ 45 h 120"/>
                  <a:gd name="T12" fmla="*/ 102 w 120"/>
                  <a:gd name="T13" fmla="*/ 32 h 120"/>
                  <a:gd name="T14" fmla="*/ 105 w 120"/>
                  <a:gd name="T15" fmla="*/ 29 h 120"/>
                  <a:gd name="T16" fmla="*/ 105 w 120"/>
                  <a:gd name="T17" fmla="*/ 20 h 120"/>
                  <a:gd name="T18" fmla="*/ 100 w 120"/>
                  <a:gd name="T19" fmla="*/ 15 h 120"/>
                  <a:gd name="T20" fmla="*/ 91 w 120"/>
                  <a:gd name="T21" fmla="*/ 15 h 120"/>
                  <a:gd name="T22" fmla="*/ 88 w 120"/>
                  <a:gd name="T23" fmla="*/ 18 h 120"/>
                  <a:gd name="T24" fmla="*/ 79 w 120"/>
                  <a:gd name="T25" fmla="*/ 20 h 120"/>
                  <a:gd name="T26" fmla="*/ 70 w 120"/>
                  <a:gd name="T27" fmla="*/ 10 h 120"/>
                  <a:gd name="T28" fmla="*/ 70 w 120"/>
                  <a:gd name="T29" fmla="*/ 6 h 120"/>
                  <a:gd name="T30" fmla="*/ 64 w 120"/>
                  <a:gd name="T31" fmla="*/ 0 h 120"/>
                  <a:gd name="T32" fmla="*/ 56 w 120"/>
                  <a:gd name="T33" fmla="*/ 0 h 120"/>
                  <a:gd name="T34" fmla="*/ 50 w 120"/>
                  <a:gd name="T35" fmla="*/ 6 h 120"/>
                  <a:gd name="T36" fmla="*/ 50 w 120"/>
                  <a:gd name="T37" fmla="*/ 10 h 120"/>
                  <a:gd name="T38" fmla="*/ 45 w 120"/>
                  <a:gd name="T39" fmla="*/ 18 h 120"/>
                  <a:gd name="T40" fmla="*/ 32 w 120"/>
                  <a:gd name="T41" fmla="*/ 18 h 120"/>
                  <a:gd name="T42" fmla="*/ 29 w 120"/>
                  <a:gd name="T43" fmla="*/ 15 h 120"/>
                  <a:gd name="T44" fmla="*/ 20 w 120"/>
                  <a:gd name="T45" fmla="*/ 15 h 120"/>
                  <a:gd name="T46" fmla="*/ 15 w 120"/>
                  <a:gd name="T47" fmla="*/ 20 h 120"/>
                  <a:gd name="T48" fmla="*/ 15 w 120"/>
                  <a:gd name="T49" fmla="*/ 29 h 120"/>
                  <a:gd name="T50" fmla="*/ 18 w 120"/>
                  <a:gd name="T51" fmla="*/ 32 h 120"/>
                  <a:gd name="T52" fmla="*/ 20 w 120"/>
                  <a:gd name="T53" fmla="*/ 41 h 120"/>
                  <a:gd name="T54" fmla="*/ 10 w 120"/>
                  <a:gd name="T55" fmla="*/ 50 h 120"/>
                  <a:gd name="T56" fmla="*/ 6 w 120"/>
                  <a:gd name="T57" fmla="*/ 50 h 120"/>
                  <a:gd name="T58" fmla="*/ 0 w 120"/>
                  <a:gd name="T59" fmla="*/ 56 h 120"/>
                  <a:gd name="T60" fmla="*/ 0 w 120"/>
                  <a:gd name="T61" fmla="*/ 64 h 120"/>
                  <a:gd name="T62" fmla="*/ 6 w 120"/>
                  <a:gd name="T63" fmla="*/ 70 h 120"/>
                  <a:gd name="T64" fmla="*/ 10 w 120"/>
                  <a:gd name="T65" fmla="*/ 70 h 120"/>
                  <a:gd name="T66" fmla="*/ 18 w 120"/>
                  <a:gd name="T67" fmla="*/ 75 h 120"/>
                  <a:gd name="T68" fmla="*/ 18 w 120"/>
                  <a:gd name="T69" fmla="*/ 88 h 120"/>
                  <a:gd name="T70" fmla="*/ 15 w 120"/>
                  <a:gd name="T71" fmla="*/ 91 h 120"/>
                  <a:gd name="T72" fmla="*/ 15 w 120"/>
                  <a:gd name="T73" fmla="*/ 100 h 120"/>
                  <a:gd name="T74" fmla="*/ 20 w 120"/>
                  <a:gd name="T75" fmla="*/ 105 h 120"/>
                  <a:gd name="T76" fmla="*/ 29 w 120"/>
                  <a:gd name="T77" fmla="*/ 105 h 120"/>
                  <a:gd name="T78" fmla="*/ 32 w 120"/>
                  <a:gd name="T79" fmla="*/ 102 h 120"/>
                  <a:gd name="T80" fmla="*/ 41 w 120"/>
                  <a:gd name="T81" fmla="*/ 100 h 120"/>
                  <a:gd name="T82" fmla="*/ 50 w 120"/>
                  <a:gd name="T83" fmla="*/ 110 h 120"/>
                  <a:gd name="T84" fmla="*/ 50 w 120"/>
                  <a:gd name="T85" fmla="*/ 114 h 120"/>
                  <a:gd name="T86" fmla="*/ 56 w 120"/>
                  <a:gd name="T87" fmla="*/ 120 h 120"/>
                  <a:gd name="T88" fmla="*/ 64 w 120"/>
                  <a:gd name="T89" fmla="*/ 120 h 120"/>
                  <a:gd name="T90" fmla="*/ 70 w 120"/>
                  <a:gd name="T91" fmla="*/ 114 h 120"/>
                  <a:gd name="T92" fmla="*/ 70 w 120"/>
                  <a:gd name="T93" fmla="*/ 110 h 120"/>
                  <a:gd name="T94" fmla="*/ 75 w 120"/>
                  <a:gd name="T95" fmla="*/ 102 h 120"/>
                  <a:gd name="T96" fmla="*/ 88 w 120"/>
                  <a:gd name="T97" fmla="*/ 102 h 120"/>
                  <a:gd name="T98" fmla="*/ 91 w 120"/>
                  <a:gd name="T99" fmla="*/ 105 h 120"/>
                  <a:gd name="T100" fmla="*/ 100 w 120"/>
                  <a:gd name="T101" fmla="*/ 105 h 120"/>
                  <a:gd name="T102" fmla="*/ 105 w 120"/>
                  <a:gd name="T103" fmla="*/ 100 h 120"/>
                  <a:gd name="T104" fmla="*/ 105 w 120"/>
                  <a:gd name="T105" fmla="*/ 91 h 120"/>
                  <a:gd name="T106" fmla="*/ 102 w 120"/>
                  <a:gd name="T107" fmla="*/ 88 h 120"/>
                  <a:gd name="T108" fmla="*/ 100 w 120"/>
                  <a:gd name="T109" fmla="*/ 79 h 120"/>
                  <a:gd name="T110" fmla="*/ 110 w 120"/>
                  <a:gd name="T111" fmla="*/ 70 h 120"/>
                  <a:gd name="T112" fmla="*/ 114 w 120"/>
                  <a:gd name="T113" fmla="*/ 70 h 120"/>
                  <a:gd name="T114" fmla="*/ 60 w 120"/>
                  <a:gd name="T115" fmla="*/ 86 h 120"/>
                  <a:gd name="T116" fmla="*/ 34 w 120"/>
                  <a:gd name="T117" fmla="*/ 60 h 120"/>
                  <a:gd name="T118" fmla="*/ 60 w 120"/>
                  <a:gd name="T119" fmla="*/ 34 h 120"/>
                  <a:gd name="T120" fmla="*/ 86 w 120"/>
                  <a:gd name="T121" fmla="*/ 60 h 120"/>
                  <a:gd name="T122" fmla="*/ 60 w 120"/>
                  <a:gd name="T123" fmla="*/ 8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0" h="120">
                    <a:moveTo>
                      <a:pt x="114" y="70"/>
                    </a:moveTo>
                    <a:cubicBezTo>
                      <a:pt x="117" y="70"/>
                      <a:pt x="120" y="67"/>
                      <a:pt x="120" y="64"/>
                    </a:cubicBezTo>
                    <a:cubicBezTo>
                      <a:pt x="120" y="56"/>
                      <a:pt x="120" y="56"/>
                      <a:pt x="120" y="56"/>
                    </a:cubicBezTo>
                    <a:cubicBezTo>
                      <a:pt x="120" y="53"/>
                      <a:pt x="117" y="50"/>
                      <a:pt x="114" y="50"/>
                    </a:cubicBezTo>
                    <a:cubicBezTo>
                      <a:pt x="110" y="50"/>
                      <a:pt x="110" y="50"/>
                      <a:pt x="110" y="50"/>
                    </a:cubicBezTo>
                    <a:cubicBezTo>
                      <a:pt x="107" y="50"/>
                      <a:pt x="103" y="48"/>
                      <a:pt x="102" y="45"/>
                    </a:cubicBezTo>
                    <a:cubicBezTo>
                      <a:pt x="101" y="42"/>
                      <a:pt x="100" y="34"/>
                      <a:pt x="102" y="32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8" y="27"/>
                      <a:pt x="108" y="23"/>
                      <a:pt x="10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97" y="12"/>
                      <a:pt x="93" y="12"/>
                      <a:pt x="91" y="15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6" y="20"/>
                      <a:pt x="82" y="21"/>
                      <a:pt x="79" y="20"/>
                    </a:cubicBezTo>
                    <a:cubicBezTo>
                      <a:pt x="77" y="18"/>
                      <a:pt x="70" y="13"/>
                      <a:pt x="70" y="10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70" y="3"/>
                      <a:pt x="67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3" y="0"/>
                      <a:pt x="50" y="3"/>
                      <a:pt x="50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3"/>
                      <a:pt x="48" y="17"/>
                      <a:pt x="45" y="18"/>
                    </a:cubicBezTo>
                    <a:cubicBezTo>
                      <a:pt x="42" y="19"/>
                      <a:pt x="34" y="20"/>
                      <a:pt x="32" y="18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2"/>
                      <a:pt x="23" y="12"/>
                      <a:pt x="20" y="1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2" y="23"/>
                      <a:pt x="12" y="27"/>
                      <a:pt x="15" y="29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0" y="34"/>
                      <a:pt x="21" y="38"/>
                      <a:pt x="20" y="41"/>
                    </a:cubicBezTo>
                    <a:cubicBezTo>
                      <a:pt x="18" y="43"/>
                      <a:pt x="13" y="50"/>
                      <a:pt x="10" y="50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0" y="53"/>
                      <a:pt x="0" y="5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7"/>
                      <a:pt x="3" y="70"/>
                      <a:pt x="6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3" y="70"/>
                      <a:pt x="17" y="72"/>
                      <a:pt x="18" y="75"/>
                    </a:cubicBezTo>
                    <a:cubicBezTo>
                      <a:pt x="19" y="78"/>
                      <a:pt x="20" y="86"/>
                      <a:pt x="18" y="88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2" y="93"/>
                      <a:pt x="12" y="97"/>
                      <a:pt x="15" y="100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3" y="108"/>
                      <a:pt x="27" y="108"/>
                      <a:pt x="29" y="105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4" y="100"/>
                      <a:pt x="38" y="99"/>
                      <a:pt x="41" y="100"/>
                    </a:cubicBezTo>
                    <a:cubicBezTo>
                      <a:pt x="43" y="102"/>
                      <a:pt x="50" y="107"/>
                      <a:pt x="50" y="110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7"/>
                      <a:pt x="53" y="120"/>
                      <a:pt x="56" y="120"/>
                    </a:cubicBezTo>
                    <a:cubicBezTo>
                      <a:pt x="64" y="120"/>
                      <a:pt x="64" y="120"/>
                      <a:pt x="64" y="120"/>
                    </a:cubicBezTo>
                    <a:cubicBezTo>
                      <a:pt x="67" y="120"/>
                      <a:pt x="70" y="117"/>
                      <a:pt x="70" y="114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70" y="107"/>
                      <a:pt x="72" y="103"/>
                      <a:pt x="75" y="102"/>
                    </a:cubicBezTo>
                    <a:cubicBezTo>
                      <a:pt x="78" y="101"/>
                      <a:pt x="86" y="100"/>
                      <a:pt x="88" y="102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3" y="108"/>
                      <a:pt x="97" y="108"/>
                      <a:pt x="100" y="105"/>
                    </a:cubicBezTo>
                    <a:cubicBezTo>
                      <a:pt x="105" y="100"/>
                      <a:pt x="105" y="100"/>
                      <a:pt x="105" y="100"/>
                    </a:cubicBezTo>
                    <a:cubicBezTo>
                      <a:pt x="108" y="97"/>
                      <a:pt x="108" y="93"/>
                      <a:pt x="105" y="91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0" y="86"/>
                      <a:pt x="99" y="82"/>
                      <a:pt x="100" y="79"/>
                    </a:cubicBezTo>
                    <a:cubicBezTo>
                      <a:pt x="102" y="77"/>
                      <a:pt x="107" y="70"/>
                      <a:pt x="110" y="70"/>
                    </a:cubicBezTo>
                    <a:lnTo>
                      <a:pt x="114" y="70"/>
                    </a:lnTo>
                    <a:close/>
                    <a:moveTo>
                      <a:pt x="60" y="86"/>
                    </a:moveTo>
                    <a:cubicBezTo>
                      <a:pt x="46" y="86"/>
                      <a:pt x="34" y="74"/>
                      <a:pt x="34" y="60"/>
                    </a:cubicBezTo>
                    <a:cubicBezTo>
                      <a:pt x="34" y="46"/>
                      <a:pt x="46" y="34"/>
                      <a:pt x="60" y="34"/>
                    </a:cubicBezTo>
                    <a:cubicBezTo>
                      <a:pt x="74" y="34"/>
                      <a:pt x="86" y="46"/>
                      <a:pt x="86" y="60"/>
                    </a:cubicBezTo>
                    <a:cubicBezTo>
                      <a:pt x="86" y="74"/>
                      <a:pt x="74" y="86"/>
                      <a:pt x="60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591"/>
              <p:cNvSpPr>
                <a:spLocks noEditPoints="1"/>
              </p:cNvSpPr>
              <p:nvPr/>
            </p:nvSpPr>
            <p:spPr bwMode="auto">
              <a:xfrm>
                <a:off x="6130925" y="698500"/>
                <a:ext cx="84137" cy="84138"/>
              </a:xfrm>
              <a:custGeom>
                <a:avLst/>
                <a:gdLst>
                  <a:gd name="T0" fmla="*/ 57 w 60"/>
                  <a:gd name="T1" fmla="*/ 35 h 60"/>
                  <a:gd name="T2" fmla="*/ 60 w 60"/>
                  <a:gd name="T3" fmla="*/ 32 h 60"/>
                  <a:gd name="T4" fmla="*/ 60 w 60"/>
                  <a:gd name="T5" fmla="*/ 28 h 60"/>
                  <a:gd name="T6" fmla="*/ 57 w 60"/>
                  <a:gd name="T7" fmla="*/ 25 h 60"/>
                  <a:gd name="T8" fmla="*/ 55 w 60"/>
                  <a:gd name="T9" fmla="*/ 25 h 60"/>
                  <a:gd name="T10" fmla="*/ 51 w 60"/>
                  <a:gd name="T11" fmla="*/ 23 h 60"/>
                  <a:gd name="T12" fmla="*/ 51 w 60"/>
                  <a:gd name="T13" fmla="*/ 16 h 60"/>
                  <a:gd name="T14" fmla="*/ 53 w 60"/>
                  <a:gd name="T15" fmla="*/ 14 h 60"/>
                  <a:gd name="T16" fmla="*/ 53 w 60"/>
                  <a:gd name="T17" fmla="*/ 10 h 60"/>
                  <a:gd name="T18" fmla="*/ 50 w 60"/>
                  <a:gd name="T19" fmla="*/ 7 h 60"/>
                  <a:gd name="T20" fmla="*/ 46 w 60"/>
                  <a:gd name="T21" fmla="*/ 7 h 60"/>
                  <a:gd name="T22" fmla="*/ 44 w 60"/>
                  <a:gd name="T23" fmla="*/ 9 h 60"/>
                  <a:gd name="T24" fmla="*/ 40 w 60"/>
                  <a:gd name="T25" fmla="*/ 10 h 60"/>
                  <a:gd name="T26" fmla="*/ 35 w 60"/>
                  <a:gd name="T27" fmla="*/ 5 h 60"/>
                  <a:gd name="T28" fmla="*/ 35 w 60"/>
                  <a:gd name="T29" fmla="*/ 3 h 60"/>
                  <a:gd name="T30" fmla="*/ 32 w 60"/>
                  <a:gd name="T31" fmla="*/ 0 h 60"/>
                  <a:gd name="T32" fmla="*/ 28 w 60"/>
                  <a:gd name="T33" fmla="*/ 0 h 60"/>
                  <a:gd name="T34" fmla="*/ 25 w 60"/>
                  <a:gd name="T35" fmla="*/ 3 h 60"/>
                  <a:gd name="T36" fmla="*/ 25 w 60"/>
                  <a:gd name="T37" fmla="*/ 5 h 60"/>
                  <a:gd name="T38" fmla="*/ 23 w 60"/>
                  <a:gd name="T39" fmla="*/ 9 h 60"/>
                  <a:gd name="T40" fmla="*/ 16 w 60"/>
                  <a:gd name="T41" fmla="*/ 9 h 60"/>
                  <a:gd name="T42" fmla="*/ 14 w 60"/>
                  <a:gd name="T43" fmla="*/ 7 h 60"/>
                  <a:gd name="T44" fmla="*/ 10 w 60"/>
                  <a:gd name="T45" fmla="*/ 7 h 60"/>
                  <a:gd name="T46" fmla="*/ 7 w 60"/>
                  <a:gd name="T47" fmla="*/ 10 h 60"/>
                  <a:gd name="T48" fmla="*/ 7 w 60"/>
                  <a:gd name="T49" fmla="*/ 14 h 60"/>
                  <a:gd name="T50" fmla="*/ 9 w 60"/>
                  <a:gd name="T51" fmla="*/ 16 h 60"/>
                  <a:gd name="T52" fmla="*/ 10 w 60"/>
                  <a:gd name="T53" fmla="*/ 20 h 60"/>
                  <a:gd name="T54" fmla="*/ 5 w 60"/>
                  <a:gd name="T55" fmla="*/ 25 h 60"/>
                  <a:gd name="T56" fmla="*/ 3 w 60"/>
                  <a:gd name="T57" fmla="*/ 25 h 60"/>
                  <a:gd name="T58" fmla="*/ 0 w 60"/>
                  <a:gd name="T59" fmla="*/ 28 h 60"/>
                  <a:gd name="T60" fmla="*/ 0 w 60"/>
                  <a:gd name="T61" fmla="*/ 32 h 60"/>
                  <a:gd name="T62" fmla="*/ 3 w 60"/>
                  <a:gd name="T63" fmla="*/ 35 h 60"/>
                  <a:gd name="T64" fmla="*/ 5 w 60"/>
                  <a:gd name="T65" fmla="*/ 35 h 60"/>
                  <a:gd name="T66" fmla="*/ 9 w 60"/>
                  <a:gd name="T67" fmla="*/ 37 h 60"/>
                  <a:gd name="T68" fmla="*/ 9 w 60"/>
                  <a:gd name="T69" fmla="*/ 44 h 60"/>
                  <a:gd name="T70" fmla="*/ 7 w 60"/>
                  <a:gd name="T71" fmla="*/ 46 h 60"/>
                  <a:gd name="T72" fmla="*/ 7 w 60"/>
                  <a:gd name="T73" fmla="*/ 50 h 60"/>
                  <a:gd name="T74" fmla="*/ 10 w 60"/>
                  <a:gd name="T75" fmla="*/ 53 h 60"/>
                  <a:gd name="T76" fmla="*/ 14 w 60"/>
                  <a:gd name="T77" fmla="*/ 53 h 60"/>
                  <a:gd name="T78" fmla="*/ 16 w 60"/>
                  <a:gd name="T79" fmla="*/ 51 h 60"/>
                  <a:gd name="T80" fmla="*/ 20 w 60"/>
                  <a:gd name="T81" fmla="*/ 50 h 60"/>
                  <a:gd name="T82" fmla="*/ 25 w 60"/>
                  <a:gd name="T83" fmla="*/ 55 h 60"/>
                  <a:gd name="T84" fmla="*/ 25 w 60"/>
                  <a:gd name="T85" fmla="*/ 57 h 60"/>
                  <a:gd name="T86" fmla="*/ 28 w 60"/>
                  <a:gd name="T87" fmla="*/ 60 h 60"/>
                  <a:gd name="T88" fmla="*/ 32 w 60"/>
                  <a:gd name="T89" fmla="*/ 60 h 60"/>
                  <a:gd name="T90" fmla="*/ 35 w 60"/>
                  <a:gd name="T91" fmla="*/ 57 h 60"/>
                  <a:gd name="T92" fmla="*/ 35 w 60"/>
                  <a:gd name="T93" fmla="*/ 55 h 60"/>
                  <a:gd name="T94" fmla="*/ 37 w 60"/>
                  <a:gd name="T95" fmla="*/ 51 h 60"/>
                  <a:gd name="T96" fmla="*/ 44 w 60"/>
                  <a:gd name="T97" fmla="*/ 51 h 60"/>
                  <a:gd name="T98" fmla="*/ 46 w 60"/>
                  <a:gd name="T99" fmla="*/ 53 h 60"/>
                  <a:gd name="T100" fmla="*/ 50 w 60"/>
                  <a:gd name="T101" fmla="*/ 53 h 60"/>
                  <a:gd name="T102" fmla="*/ 53 w 60"/>
                  <a:gd name="T103" fmla="*/ 50 h 60"/>
                  <a:gd name="T104" fmla="*/ 53 w 60"/>
                  <a:gd name="T105" fmla="*/ 46 h 60"/>
                  <a:gd name="T106" fmla="*/ 51 w 60"/>
                  <a:gd name="T107" fmla="*/ 44 h 60"/>
                  <a:gd name="T108" fmla="*/ 50 w 60"/>
                  <a:gd name="T109" fmla="*/ 40 h 60"/>
                  <a:gd name="T110" fmla="*/ 55 w 60"/>
                  <a:gd name="T111" fmla="*/ 35 h 60"/>
                  <a:gd name="T112" fmla="*/ 57 w 60"/>
                  <a:gd name="T113" fmla="*/ 35 h 60"/>
                  <a:gd name="T114" fmla="*/ 40 w 60"/>
                  <a:gd name="T115" fmla="*/ 30 h 60"/>
                  <a:gd name="T116" fmla="*/ 30 w 60"/>
                  <a:gd name="T117" fmla="*/ 40 h 60"/>
                  <a:gd name="T118" fmla="*/ 20 w 60"/>
                  <a:gd name="T119" fmla="*/ 30 h 60"/>
                  <a:gd name="T120" fmla="*/ 30 w 60"/>
                  <a:gd name="T121" fmla="*/ 20 h 60"/>
                  <a:gd name="T122" fmla="*/ 40 w 60"/>
                  <a:gd name="T123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7" y="35"/>
                    </a:moveTo>
                    <a:cubicBezTo>
                      <a:pt x="59" y="35"/>
                      <a:pt x="60" y="34"/>
                      <a:pt x="60" y="3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6"/>
                      <a:pt x="59" y="25"/>
                      <a:pt x="57" y="25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1"/>
                      <a:pt x="50" y="17"/>
                      <a:pt x="51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4" y="13"/>
                      <a:pt x="54" y="11"/>
                      <a:pt x="53" y="1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9" y="6"/>
                      <a:pt x="47" y="6"/>
                      <a:pt x="46" y="7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3" y="10"/>
                      <a:pt x="41" y="10"/>
                      <a:pt x="40" y="10"/>
                    </a:cubicBezTo>
                    <a:cubicBezTo>
                      <a:pt x="39" y="9"/>
                      <a:pt x="35" y="7"/>
                      <a:pt x="35" y="5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5" y="1"/>
                      <a:pt x="25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7"/>
                      <a:pt x="24" y="8"/>
                      <a:pt x="23" y="9"/>
                    </a:cubicBezTo>
                    <a:cubicBezTo>
                      <a:pt x="21" y="9"/>
                      <a:pt x="17" y="10"/>
                      <a:pt x="16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1" y="6"/>
                      <a:pt x="10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6" y="13"/>
                      <a:pt x="7" y="14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7"/>
                      <a:pt x="10" y="19"/>
                      <a:pt x="10" y="20"/>
                    </a:cubicBezTo>
                    <a:cubicBezTo>
                      <a:pt x="9" y="21"/>
                      <a:pt x="7" y="25"/>
                      <a:pt x="5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1" y="35"/>
                      <a:pt x="3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7" y="35"/>
                      <a:pt x="8" y="36"/>
                      <a:pt x="9" y="37"/>
                    </a:cubicBezTo>
                    <a:cubicBezTo>
                      <a:pt x="9" y="39"/>
                      <a:pt x="10" y="43"/>
                      <a:pt x="9" y="44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7"/>
                      <a:pt x="6" y="49"/>
                      <a:pt x="7" y="50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4"/>
                      <a:pt x="13" y="54"/>
                      <a:pt x="14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50"/>
                      <a:pt x="19" y="50"/>
                      <a:pt x="20" y="50"/>
                    </a:cubicBezTo>
                    <a:cubicBezTo>
                      <a:pt x="21" y="51"/>
                      <a:pt x="25" y="53"/>
                      <a:pt x="25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9"/>
                      <a:pt x="26" y="60"/>
                      <a:pt x="28" y="60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4" y="60"/>
                      <a:pt x="35" y="59"/>
                      <a:pt x="35" y="57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5" y="53"/>
                      <a:pt x="36" y="52"/>
                      <a:pt x="37" y="51"/>
                    </a:cubicBezTo>
                    <a:cubicBezTo>
                      <a:pt x="39" y="51"/>
                      <a:pt x="43" y="50"/>
                      <a:pt x="44" y="51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7" y="54"/>
                      <a:pt x="49" y="54"/>
                      <a:pt x="50" y="53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54" y="49"/>
                      <a:pt x="54" y="47"/>
                      <a:pt x="53" y="46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0" y="43"/>
                      <a:pt x="50" y="41"/>
                      <a:pt x="50" y="40"/>
                    </a:cubicBezTo>
                    <a:cubicBezTo>
                      <a:pt x="51" y="39"/>
                      <a:pt x="53" y="35"/>
                      <a:pt x="55" y="35"/>
                    </a:cubicBezTo>
                    <a:lnTo>
                      <a:pt x="57" y="35"/>
                    </a:lnTo>
                    <a:close/>
                    <a:moveTo>
                      <a:pt x="40" y="30"/>
                    </a:moveTo>
                    <a:cubicBezTo>
                      <a:pt x="40" y="36"/>
                      <a:pt x="36" y="40"/>
                      <a:pt x="30" y="40"/>
                    </a:cubicBezTo>
                    <a:cubicBezTo>
                      <a:pt x="24" y="40"/>
                      <a:pt x="20" y="36"/>
                      <a:pt x="20" y="30"/>
                    </a:cubicBezTo>
                    <a:cubicBezTo>
                      <a:pt x="20" y="24"/>
                      <a:pt x="24" y="20"/>
                      <a:pt x="30" y="20"/>
                    </a:cubicBezTo>
                    <a:cubicBezTo>
                      <a:pt x="36" y="20"/>
                      <a:pt x="40" y="24"/>
                      <a:pt x="40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4297387" y="3317927"/>
            <a:ext cx="939800" cy="939800"/>
            <a:chOff x="3080330" y="2789142"/>
            <a:chExt cx="939800" cy="939800"/>
          </a:xfrm>
        </p:grpSpPr>
        <p:sp>
          <p:nvSpPr>
            <p:cNvPr id="32" name="椭圆 31"/>
            <p:cNvSpPr/>
            <p:nvPr/>
          </p:nvSpPr>
          <p:spPr>
            <a:xfrm>
              <a:off x="3080330" y="2789142"/>
              <a:ext cx="939800" cy="939800"/>
            </a:xfrm>
            <a:prstGeom prst="ellipse">
              <a:avLst/>
            </a:prstGeom>
            <a:solidFill>
              <a:srgbClr val="34495E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294687" y="3010257"/>
              <a:ext cx="497794" cy="491067"/>
              <a:chOff x="8123237" y="3667126"/>
              <a:chExt cx="234950" cy="231775"/>
            </a:xfrm>
            <a:solidFill>
              <a:schemeClr val="bg1"/>
            </a:solidFill>
          </p:grpSpPr>
          <p:sp>
            <p:nvSpPr>
              <p:cNvPr id="34" name="Freeform 1086"/>
              <p:cNvSpPr>
                <a:spLocks noEditPoints="1"/>
              </p:cNvSpPr>
              <p:nvPr/>
            </p:nvSpPr>
            <p:spPr bwMode="auto">
              <a:xfrm>
                <a:off x="8123237" y="3667126"/>
                <a:ext cx="234950" cy="231775"/>
              </a:xfrm>
              <a:custGeom>
                <a:avLst/>
                <a:gdLst>
                  <a:gd name="T0" fmla="*/ 50 w 100"/>
                  <a:gd name="T1" fmla="*/ 0 h 99"/>
                  <a:gd name="T2" fmla="*/ 0 w 100"/>
                  <a:gd name="T3" fmla="*/ 49 h 99"/>
                  <a:gd name="T4" fmla="*/ 50 w 100"/>
                  <a:gd name="T5" fmla="*/ 99 h 99"/>
                  <a:gd name="T6" fmla="*/ 100 w 100"/>
                  <a:gd name="T7" fmla="*/ 49 h 99"/>
                  <a:gd name="T8" fmla="*/ 50 w 100"/>
                  <a:gd name="T9" fmla="*/ 0 h 99"/>
                  <a:gd name="T10" fmla="*/ 50 w 100"/>
                  <a:gd name="T11" fmla="*/ 95 h 99"/>
                  <a:gd name="T12" fmla="*/ 4 w 100"/>
                  <a:gd name="T13" fmla="*/ 49 h 99"/>
                  <a:gd name="T14" fmla="*/ 50 w 100"/>
                  <a:gd name="T15" fmla="*/ 4 h 99"/>
                  <a:gd name="T16" fmla="*/ 96 w 100"/>
                  <a:gd name="T17" fmla="*/ 49 h 99"/>
                  <a:gd name="T18" fmla="*/ 50 w 100"/>
                  <a:gd name="T19" fmla="*/ 9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99">
                    <a:moveTo>
                      <a:pt x="50" y="0"/>
                    </a:moveTo>
                    <a:cubicBezTo>
                      <a:pt x="23" y="0"/>
                      <a:pt x="0" y="22"/>
                      <a:pt x="0" y="49"/>
                    </a:cubicBezTo>
                    <a:cubicBezTo>
                      <a:pt x="0" y="77"/>
                      <a:pt x="23" y="99"/>
                      <a:pt x="50" y="99"/>
                    </a:cubicBezTo>
                    <a:cubicBezTo>
                      <a:pt x="77" y="99"/>
                      <a:pt x="100" y="77"/>
                      <a:pt x="100" y="49"/>
                    </a:cubicBezTo>
                    <a:cubicBezTo>
                      <a:pt x="100" y="22"/>
                      <a:pt x="77" y="0"/>
                      <a:pt x="50" y="0"/>
                    </a:cubicBezTo>
                    <a:close/>
                    <a:moveTo>
                      <a:pt x="50" y="95"/>
                    </a:moveTo>
                    <a:cubicBezTo>
                      <a:pt x="25" y="95"/>
                      <a:pt x="4" y="75"/>
                      <a:pt x="4" y="49"/>
                    </a:cubicBezTo>
                    <a:cubicBezTo>
                      <a:pt x="4" y="24"/>
                      <a:pt x="25" y="4"/>
                      <a:pt x="50" y="4"/>
                    </a:cubicBezTo>
                    <a:cubicBezTo>
                      <a:pt x="75" y="4"/>
                      <a:pt x="96" y="24"/>
                      <a:pt x="96" y="49"/>
                    </a:cubicBezTo>
                    <a:cubicBezTo>
                      <a:pt x="96" y="75"/>
                      <a:pt x="75" y="95"/>
                      <a:pt x="50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1087"/>
              <p:cNvSpPr>
                <a:spLocks noEditPoints="1"/>
              </p:cNvSpPr>
              <p:nvPr/>
            </p:nvSpPr>
            <p:spPr bwMode="auto">
              <a:xfrm>
                <a:off x="8147050" y="3687763"/>
                <a:ext cx="188912" cy="188913"/>
              </a:xfrm>
              <a:custGeom>
                <a:avLst/>
                <a:gdLst>
                  <a:gd name="T0" fmla="*/ 40 w 80"/>
                  <a:gd name="T1" fmla="*/ 0 h 80"/>
                  <a:gd name="T2" fmla="*/ 0 w 80"/>
                  <a:gd name="T3" fmla="*/ 40 h 80"/>
                  <a:gd name="T4" fmla="*/ 40 w 80"/>
                  <a:gd name="T5" fmla="*/ 80 h 80"/>
                  <a:gd name="T6" fmla="*/ 80 w 80"/>
                  <a:gd name="T7" fmla="*/ 40 h 80"/>
                  <a:gd name="T8" fmla="*/ 40 w 80"/>
                  <a:gd name="T9" fmla="*/ 0 h 80"/>
                  <a:gd name="T10" fmla="*/ 55 w 80"/>
                  <a:gd name="T11" fmla="*/ 40 h 80"/>
                  <a:gd name="T12" fmla="*/ 55 w 80"/>
                  <a:gd name="T13" fmla="*/ 46 h 80"/>
                  <a:gd name="T14" fmla="*/ 43 w 80"/>
                  <a:gd name="T15" fmla="*/ 46 h 80"/>
                  <a:gd name="T16" fmla="*/ 43 w 80"/>
                  <a:gd name="T17" fmla="*/ 49 h 80"/>
                  <a:gd name="T18" fmla="*/ 55 w 80"/>
                  <a:gd name="T19" fmla="*/ 49 h 80"/>
                  <a:gd name="T20" fmla="*/ 55 w 80"/>
                  <a:gd name="T21" fmla="*/ 55 h 80"/>
                  <a:gd name="T22" fmla="*/ 43 w 80"/>
                  <a:gd name="T23" fmla="*/ 55 h 80"/>
                  <a:gd name="T24" fmla="*/ 43 w 80"/>
                  <a:gd name="T25" fmla="*/ 64 h 80"/>
                  <a:gd name="T26" fmla="*/ 37 w 80"/>
                  <a:gd name="T27" fmla="*/ 64 h 80"/>
                  <a:gd name="T28" fmla="*/ 37 w 80"/>
                  <a:gd name="T29" fmla="*/ 55 h 80"/>
                  <a:gd name="T30" fmla="*/ 25 w 80"/>
                  <a:gd name="T31" fmla="*/ 55 h 80"/>
                  <a:gd name="T32" fmla="*/ 25 w 80"/>
                  <a:gd name="T33" fmla="*/ 49 h 80"/>
                  <a:gd name="T34" fmla="*/ 37 w 80"/>
                  <a:gd name="T35" fmla="*/ 49 h 80"/>
                  <a:gd name="T36" fmla="*/ 37 w 80"/>
                  <a:gd name="T37" fmla="*/ 46 h 80"/>
                  <a:gd name="T38" fmla="*/ 25 w 80"/>
                  <a:gd name="T39" fmla="*/ 46 h 80"/>
                  <a:gd name="T40" fmla="*/ 25 w 80"/>
                  <a:gd name="T41" fmla="*/ 40 h 80"/>
                  <a:gd name="T42" fmla="*/ 34 w 80"/>
                  <a:gd name="T43" fmla="*/ 40 h 80"/>
                  <a:gd name="T44" fmla="*/ 23 w 80"/>
                  <a:gd name="T45" fmla="*/ 19 h 80"/>
                  <a:gd name="T46" fmla="*/ 30 w 80"/>
                  <a:gd name="T47" fmla="*/ 19 h 80"/>
                  <a:gd name="T48" fmla="*/ 38 w 80"/>
                  <a:gd name="T49" fmla="*/ 35 h 80"/>
                  <a:gd name="T50" fmla="*/ 40 w 80"/>
                  <a:gd name="T51" fmla="*/ 38 h 80"/>
                  <a:gd name="T52" fmla="*/ 42 w 80"/>
                  <a:gd name="T53" fmla="*/ 34 h 80"/>
                  <a:gd name="T54" fmla="*/ 50 w 80"/>
                  <a:gd name="T55" fmla="*/ 19 h 80"/>
                  <a:gd name="T56" fmla="*/ 57 w 80"/>
                  <a:gd name="T57" fmla="*/ 19 h 80"/>
                  <a:gd name="T58" fmla="*/ 46 w 80"/>
                  <a:gd name="T59" fmla="*/ 40 h 80"/>
                  <a:gd name="T60" fmla="*/ 55 w 80"/>
                  <a:gd name="T61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  <a:moveTo>
                      <a:pt x="55" y="40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9" y="36"/>
                      <a:pt x="39" y="37"/>
                      <a:pt x="40" y="38"/>
                    </a:cubicBezTo>
                    <a:cubicBezTo>
                      <a:pt x="40" y="37"/>
                      <a:pt x="41" y="36"/>
                      <a:pt x="42" y="34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46" y="40"/>
                      <a:pt x="46" y="40"/>
                      <a:pt x="46" y="40"/>
                    </a:cubicBezTo>
                    <a:lnTo>
                      <a:pt x="55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7221001" y="2957729"/>
            <a:ext cx="901165" cy="901165"/>
            <a:chOff x="5719249" y="3077288"/>
            <a:chExt cx="767347" cy="767347"/>
          </a:xfrm>
        </p:grpSpPr>
        <p:sp>
          <p:nvSpPr>
            <p:cNvPr id="37" name="椭圆 36"/>
            <p:cNvSpPr/>
            <p:nvPr/>
          </p:nvSpPr>
          <p:spPr>
            <a:xfrm>
              <a:off x="5719249" y="3077288"/>
              <a:ext cx="767347" cy="767347"/>
            </a:xfrm>
            <a:prstGeom prst="ellipse">
              <a:avLst/>
            </a:prstGeom>
            <a:solidFill>
              <a:srgbClr val="34495E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48"/>
            <p:cNvSpPr>
              <a:spLocks noEditPoints="1"/>
            </p:cNvSpPr>
            <p:nvPr/>
          </p:nvSpPr>
          <p:spPr bwMode="auto">
            <a:xfrm>
              <a:off x="5947156" y="3271991"/>
              <a:ext cx="311533" cy="318115"/>
            </a:xfrm>
            <a:custGeom>
              <a:avLst/>
              <a:gdLst>
                <a:gd name="T0" fmla="*/ 38 w 60"/>
                <a:gd name="T1" fmla="*/ 8 h 61"/>
                <a:gd name="T2" fmla="*/ 22 w 60"/>
                <a:gd name="T3" fmla="*/ 8 h 61"/>
                <a:gd name="T4" fmla="*/ 45 w 60"/>
                <a:gd name="T5" fmla="*/ 41 h 61"/>
                <a:gd name="T6" fmla="*/ 50 w 60"/>
                <a:gd name="T7" fmla="*/ 58 h 61"/>
                <a:gd name="T8" fmla="*/ 51 w 60"/>
                <a:gd name="T9" fmla="*/ 44 h 61"/>
                <a:gd name="T10" fmla="*/ 55 w 60"/>
                <a:gd name="T11" fmla="*/ 58 h 61"/>
                <a:gd name="T12" fmla="*/ 55 w 60"/>
                <a:gd name="T13" fmla="*/ 38 h 61"/>
                <a:gd name="T14" fmla="*/ 56 w 60"/>
                <a:gd name="T15" fmla="*/ 29 h 61"/>
                <a:gd name="T16" fmla="*/ 60 w 60"/>
                <a:gd name="T17" fmla="*/ 38 h 61"/>
                <a:gd name="T18" fmla="*/ 56 w 60"/>
                <a:gd name="T19" fmla="*/ 21 h 61"/>
                <a:gd name="T20" fmla="*/ 47 w 60"/>
                <a:gd name="T21" fmla="*/ 23 h 61"/>
                <a:gd name="T22" fmla="*/ 45 w 60"/>
                <a:gd name="T23" fmla="*/ 41 h 61"/>
                <a:gd name="T24" fmla="*/ 37 w 60"/>
                <a:gd name="T25" fmla="*/ 26 h 61"/>
                <a:gd name="T26" fmla="*/ 36 w 60"/>
                <a:gd name="T27" fmla="*/ 37 h 61"/>
                <a:gd name="T28" fmla="*/ 36 w 60"/>
                <a:gd name="T29" fmla="*/ 61 h 61"/>
                <a:gd name="T30" fmla="*/ 31 w 60"/>
                <a:gd name="T31" fmla="*/ 44 h 61"/>
                <a:gd name="T32" fmla="*/ 30 w 60"/>
                <a:gd name="T33" fmla="*/ 61 h 61"/>
                <a:gd name="T34" fmla="*/ 24 w 60"/>
                <a:gd name="T35" fmla="*/ 40 h 61"/>
                <a:gd name="T36" fmla="*/ 24 w 60"/>
                <a:gd name="T37" fmla="*/ 26 h 61"/>
                <a:gd name="T38" fmla="*/ 23 w 60"/>
                <a:gd name="T39" fmla="*/ 37 h 61"/>
                <a:gd name="T40" fmla="*/ 18 w 60"/>
                <a:gd name="T41" fmla="*/ 22 h 61"/>
                <a:gd name="T42" fmla="*/ 37 w 60"/>
                <a:gd name="T43" fmla="*/ 17 h 61"/>
                <a:gd name="T44" fmla="*/ 43 w 60"/>
                <a:gd name="T45" fmla="*/ 37 h 61"/>
                <a:gd name="T46" fmla="*/ 15 w 60"/>
                <a:gd name="T47" fmla="*/ 41 h 61"/>
                <a:gd name="T48" fmla="*/ 10 w 60"/>
                <a:gd name="T49" fmla="*/ 58 h 61"/>
                <a:gd name="T50" fmla="*/ 9 w 60"/>
                <a:gd name="T51" fmla="*/ 44 h 61"/>
                <a:gd name="T52" fmla="*/ 5 w 60"/>
                <a:gd name="T53" fmla="*/ 58 h 61"/>
                <a:gd name="T54" fmla="*/ 5 w 60"/>
                <a:gd name="T55" fmla="*/ 38 h 61"/>
                <a:gd name="T56" fmla="*/ 4 w 60"/>
                <a:gd name="T57" fmla="*/ 29 h 61"/>
                <a:gd name="T58" fmla="*/ 0 w 60"/>
                <a:gd name="T59" fmla="*/ 38 h 61"/>
                <a:gd name="T60" fmla="*/ 4 w 60"/>
                <a:gd name="T61" fmla="*/ 21 h 61"/>
                <a:gd name="T62" fmla="*/ 13 w 60"/>
                <a:gd name="T63" fmla="*/ 23 h 61"/>
                <a:gd name="T64" fmla="*/ 15 w 60"/>
                <a:gd name="T65" fmla="*/ 41 h 61"/>
                <a:gd name="T66" fmla="*/ 16 w 60"/>
                <a:gd name="T67" fmla="*/ 14 h 61"/>
                <a:gd name="T68" fmla="*/ 15 w 60"/>
                <a:gd name="T69" fmla="*/ 18 h 61"/>
                <a:gd name="T70" fmla="*/ 3 w 60"/>
                <a:gd name="T71" fmla="*/ 14 h 61"/>
                <a:gd name="T72" fmla="*/ 50 w 60"/>
                <a:gd name="T73" fmla="*/ 7 h 61"/>
                <a:gd name="T74" fmla="*/ 45 w 60"/>
                <a:gd name="T75" fmla="*/ 18 h 61"/>
                <a:gd name="T76" fmla="*/ 50 w 60"/>
                <a:gd name="T77" fmla="*/ 20 h 61"/>
                <a:gd name="T78" fmla="*/ 50 w 60"/>
                <a:gd name="T79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5733891" y="-81101"/>
            <a:ext cx="633343" cy="633343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12"/>
          <p:cNvSpPr>
            <a:spLocks/>
          </p:cNvSpPr>
          <p:nvPr/>
        </p:nvSpPr>
        <p:spPr bwMode="auto">
          <a:xfrm>
            <a:off x="1608509" y="460079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68549" y="4914999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408883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57" dur="500" spd="-99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61" dur="500" spd="-99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39" grpId="0" animBg="1"/>
      <p:bldP spid="40" grpId="0" animBg="1"/>
      <p:bldP spid="40" grpId="1" animBg="1"/>
      <p:bldP spid="41" grpId="0" animBg="1"/>
      <p:bldP spid="41" grpId="1" animBg="1"/>
      <p:bldP spid="42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2"/>
          <p:cNvSpPr txBox="1"/>
          <p:nvPr/>
        </p:nvSpPr>
        <p:spPr>
          <a:xfrm>
            <a:off x="1593531" y="4432172"/>
            <a:ext cx="295465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论文导读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文本框 13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第一部分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052459" y="1413384"/>
            <a:ext cx="2036802" cy="2036802"/>
            <a:chOff x="8077074" y="845254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32"/>
          <p:cNvSpPr txBox="1"/>
          <p:nvPr/>
        </p:nvSpPr>
        <p:spPr>
          <a:xfrm>
            <a:off x="8392119" y="12432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绪论</a:t>
            </a:r>
          </a:p>
        </p:txBody>
      </p:sp>
      <p:sp>
        <p:nvSpPr>
          <p:cNvPr id="61" name="文本框 33"/>
          <p:cNvSpPr txBox="1"/>
          <p:nvPr/>
        </p:nvSpPr>
        <p:spPr>
          <a:xfrm>
            <a:off x="8392119" y="20193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论文摘要</a:t>
            </a:r>
          </a:p>
        </p:txBody>
      </p:sp>
      <p:sp>
        <p:nvSpPr>
          <p:cNvPr id="62" name="文本框 34"/>
          <p:cNvSpPr txBox="1"/>
          <p:nvPr/>
        </p:nvSpPr>
        <p:spPr>
          <a:xfrm>
            <a:off x="8392119" y="28068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论点论证</a:t>
            </a:r>
          </a:p>
        </p:txBody>
      </p:sp>
      <p:sp>
        <p:nvSpPr>
          <p:cNvPr id="63" name="文本框 35"/>
          <p:cNvSpPr txBox="1"/>
          <p:nvPr/>
        </p:nvSpPr>
        <p:spPr>
          <a:xfrm>
            <a:off x="8392119" y="35829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理论基础</a:t>
            </a:r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7897787" y="454767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7911252" y="376749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7911252" y="219427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7911252" y="1433017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911252" y="105273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7911252" y="300693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19"/>
          <p:cNvSpPr txBox="1"/>
          <p:nvPr/>
        </p:nvSpPr>
        <p:spPr>
          <a:xfrm>
            <a:off x="8392119" y="43475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主要创新</a:t>
            </a: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7897787" y="5291040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"/>
          <p:cNvSpPr txBox="1"/>
          <p:nvPr/>
        </p:nvSpPr>
        <p:spPr>
          <a:xfrm>
            <a:off x="8392119" y="50189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依据来源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05559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5" grpId="0"/>
      <p:bldP spid="59" grpId="0" animBg="1"/>
      <p:bldP spid="60" grpId="0"/>
      <p:bldP spid="61" grpId="0"/>
      <p:bldP spid="62" grpId="0"/>
      <p:bldP spid="63" grpId="0"/>
      <p:bldP spid="70" grpId="0"/>
      <p:bldP spid="72" grpId="0"/>
      <p:bldP spid="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成果应用</a:t>
            </a: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 rot="19469485">
            <a:off x="344898" y="186178"/>
            <a:ext cx="275340" cy="2933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 flipH="1">
            <a:off x="8206646" y="5547070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59" name="Freeform 24"/>
          <p:cNvSpPr/>
          <p:nvPr/>
        </p:nvSpPr>
        <p:spPr>
          <a:xfrm flipH="1">
            <a:off x="7972359" y="5149894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Freeform 25"/>
          <p:cNvSpPr/>
          <p:nvPr/>
        </p:nvSpPr>
        <p:spPr>
          <a:xfrm flipH="1">
            <a:off x="8349697" y="5819538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8544246" y="4382478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7" name="Freeform 6"/>
          <p:cNvSpPr>
            <a:spLocks/>
          </p:cNvSpPr>
          <p:nvPr/>
        </p:nvSpPr>
        <p:spPr bwMode="auto">
          <a:xfrm>
            <a:off x="8595046" y="428881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8" name="Freeform 7"/>
          <p:cNvSpPr>
            <a:spLocks/>
          </p:cNvSpPr>
          <p:nvPr/>
        </p:nvSpPr>
        <p:spPr bwMode="auto">
          <a:xfrm>
            <a:off x="8579171" y="4347553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9" name="Freeform 8"/>
          <p:cNvSpPr>
            <a:spLocks/>
          </p:cNvSpPr>
          <p:nvPr/>
        </p:nvSpPr>
        <p:spPr bwMode="auto">
          <a:xfrm>
            <a:off x="8568059" y="4888890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0" name="Freeform 9"/>
          <p:cNvSpPr>
            <a:spLocks/>
          </p:cNvSpPr>
          <p:nvPr/>
        </p:nvSpPr>
        <p:spPr bwMode="auto">
          <a:xfrm>
            <a:off x="8728396" y="4380890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10"/>
          <p:cNvSpPr>
            <a:spLocks/>
          </p:cNvSpPr>
          <p:nvPr/>
        </p:nvSpPr>
        <p:spPr bwMode="auto">
          <a:xfrm>
            <a:off x="8777609" y="4284053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11"/>
          <p:cNvSpPr>
            <a:spLocks/>
          </p:cNvSpPr>
          <p:nvPr/>
        </p:nvSpPr>
        <p:spPr bwMode="auto">
          <a:xfrm>
            <a:off x="8763321" y="4345965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12"/>
          <p:cNvSpPr>
            <a:spLocks/>
          </p:cNvSpPr>
          <p:nvPr/>
        </p:nvSpPr>
        <p:spPr bwMode="auto">
          <a:xfrm>
            <a:off x="8752209" y="4884128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13"/>
          <p:cNvSpPr>
            <a:spLocks/>
          </p:cNvSpPr>
          <p:nvPr/>
        </p:nvSpPr>
        <p:spPr bwMode="auto">
          <a:xfrm>
            <a:off x="8888734" y="4384065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75" name="Group 123"/>
          <p:cNvGrpSpPr/>
          <p:nvPr/>
        </p:nvGrpSpPr>
        <p:grpSpPr>
          <a:xfrm>
            <a:off x="7653659" y="4261433"/>
            <a:ext cx="817563" cy="620713"/>
            <a:chOff x="7170738" y="4168775"/>
            <a:chExt cx="817563" cy="620713"/>
          </a:xfrm>
          <a:solidFill>
            <a:srgbClr val="202A36"/>
          </a:solidFill>
        </p:grpSpPr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2" name="Freeform 20"/>
          <p:cNvSpPr>
            <a:spLocks noEditPoints="1"/>
          </p:cNvSpPr>
          <p:nvPr/>
        </p:nvSpPr>
        <p:spPr bwMode="auto">
          <a:xfrm>
            <a:off x="6988496" y="2142515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3" name="Oval 21"/>
          <p:cNvSpPr>
            <a:spLocks noChangeArrowheads="1"/>
          </p:cNvSpPr>
          <p:nvPr/>
        </p:nvSpPr>
        <p:spPr bwMode="auto">
          <a:xfrm>
            <a:off x="10038084" y="2025040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4" name="Freeform 22"/>
          <p:cNvSpPr>
            <a:spLocks/>
          </p:cNvSpPr>
          <p:nvPr/>
        </p:nvSpPr>
        <p:spPr bwMode="auto">
          <a:xfrm>
            <a:off x="10088884" y="2129815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5" name="Freeform 23"/>
          <p:cNvSpPr>
            <a:spLocks/>
          </p:cNvSpPr>
          <p:nvPr/>
        </p:nvSpPr>
        <p:spPr bwMode="auto">
          <a:xfrm>
            <a:off x="9893621" y="2129815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Freeform 24"/>
          <p:cNvSpPr>
            <a:spLocks/>
          </p:cNvSpPr>
          <p:nvPr/>
        </p:nvSpPr>
        <p:spPr bwMode="auto">
          <a:xfrm>
            <a:off x="10101584" y="1974240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" name="Freeform 25"/>
          <p:cNvSpPr>
            <a:spLocks noEditPoints="1"/>
          </p:cNvSpPr>
          <p:nvPr/>
        </p:nvSpPr>
        <p:spPr bwMode="auto">
          <a:xfrm>
            <a:off x="8964934" y="1632928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8" name="Freeform 26"/>
          <p:cNvSpPr>
            <a:spLocks noEditPoints="1"/>
          </p:cNvSpPr>
          <p:nvPr/>
        </p:nvSpPr>
        <p:spPr bwMode="auto">
          <a:xfrm>
            <a:off x="8771259" y="1825015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Freeform 27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0" name="Freeform 28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9031609" y="1890103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2" name="Freeform 30"/>
          <p:cNvSpPr>
            <a:spLocks noEditPoints="1"/>
          </p:cNvSpPr>
          <p:nvPr/>
        </p:nvSpPr>
        <p:spPr bwMode="auto">
          <a:xfrm>
            <a:off x="9750746" y="1459890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3" name="Rectangle 31"/>
          <p:cNvSpPr>
            <a:spLocks noChangeArrowheads="1"/>
          </p:cNvSpPr>
          <p:nvPr/>
        </p:nvSpPr>
        <p:spPr bwMode="auto">
          <a:xfrm>
            <a:off x="9622159" y="1458303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Freeform 32"/>
          <p:cNvSpPr>
            <a:spLocks noEditPoints="1"/>
          </p:cNvSpPr>
          <p:nvPr/>
        </p:nvSpPr>
        <p:spPr bwMode="auto">
          <a:xfrm>
            <a:off x="7513959" y="3849078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5" name="Group 127"/>
          <p:cNvGrpSpPr/>
          <p:nvPr/>
        </p:nvGrpSpPr>
        <p:grpSpPr>
          <a:xfrm>
            <a:off x="9093521" y="4260240"/>
            <a:ext cx="508001" cy="654050"/>
            <a:chOff x="8610600" y="4127500"/>
            <a:chExt cx="508001" cy="654050"/>
          </a:xfrm>
          <a:solidFill>
            <a:srgbClr val="202A36"/>
          </a:solidFill>
        </p:grpSpPr>
        <p:sp>
          <p:nvSpPr>
            <p:cNvPr id="96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4" name="Freeform 41"/>
          <p:cNvSpPr>
            <a:spLocks noEditPoints="1"/>
          </p:cNvSpPr>
          <p:nvPr/>
        </p:nvSpPr>
        <p:spPr bwMode="auto">
          <a:xfrm>
            <a:off x="9514209" y="3599840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5" name="Freeform 42"/>
          <p:cNvSpPr>
            <a:spLocks/>
          </p:cNvSpPr>
          <p:nvPr/>
        </p:nvSpPr>
        <p:spPr bwMode="auto">
          <a:xfrm>
            <a:off x="9625334" y="3960203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43"/>
          <p:cNvSpPr>
            <a:spLocks/>
          </p:cNvSpPr>
          <p:nvPr/>
        </p:nvSpPr>
        <p:spPr bwMode="auto">
          <a:xfrm>
            <a:off x="9587234" y="4020528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7" name="Freeform 44"/>
          <p:cNvSpPr>
            <a:spLocks/>
          </p:cNvSpPr>
          <p:nvPr/>
        </p:nvSpPr>
        <p:spPr bwMode="auto">
          <a:xfrm>
            <a:off x="8398196" y="1015390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8" name="Freeform 45"/>
          <p:cNvSpPr>
            <a:spLocks noEditPoints="1"/>
          </p:cNvSpPr>
          <p:nvPr/>
        </p:nvSpPr>
        <p:spPr bwMode="auto">
          <a:xfrm>
            <a:off x="8242621" y="3676040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9" name="Freeform 46"/>
          <p:cNvSpPr>
            <a:spLocks noEditPoints="1"/>
          </p:cNvSpPr>
          <p:nvPr/>
        </p:nvSpPr>
        <p:spPr bwMode="auto">
          <a:xfrm>
            <a:off x="9371334" y="2623528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0" name="Freeform 47"/>
          <p:cNvSpPr>
            <a:spLocks noEditPoints="1"/>
          </p:cNvSpPr>
          <p:nvPr/>
        </p:nvSpPr>
        <p:spPr bwMode="auto">
          <a:xfrm>
            <a:off x="9992046" y="2902928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1" name="Freeform 48"/>
          <p:cNvSpPr>
            <a:spLocks noEditPoints="1"/>
          </p:cNvSpPr>
          <p:nvPr/>
        </p:nvSpPr>
        <p:spPr bwMode="auto">
          <a:xfrm>
            <a:off x="8756971" y="2991828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" name="Freeform 49"/>
          <p:cNvSpPr>
            <a:spLocks/>
          </p:cNvSpPr>
          <p:nvPr/>
        </p:nvSpPr>
        <p:spPr bwMode="auto">
          <a:xfrm>
            <a:off x="8863334" y="3175978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3" name="Group 126"/>
          <p:cNvGrpSpPr/>
          <p:nvPr/>
        </p:nvGrpSpPr>
        <p:grpSpPr>
          <a:xfrm>
            <a:off x="8988746" y="3737953"/>
            <a:ext cx="454025" cy="431800"/>
            <a:chOff x="8505825" y="3605213"/>
            <a:chExt cx="454025" cy="431800"/>
          </a:xfrm>
        </p:grpSpPr>
        <p:sp>
          <p:nvSpPr>
            <p:cNvPr id="114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6" name="Freeform 52"/>
          <p:cNvSpPr>
            <a:spLocks/>
          </p:cNvSpPr>
          <p:nvPr/>
        </p:nvSpPr>
        <p:spPr bwMode="auto">
          <a:xfrm>
            <a:off x="7588571" y="1167790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7" name="Freeform 53"/>
          <p:cNvSpPr>
            <a:spLocks/>
          </p:cNvSpPr>
          <p:nvPr/>
        </p:nvSpPr>
        <p:spPr bwMode="auto">
          <a:xfrm>
            <a:off x="8104509" y="1137628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Freeform 54"/>
          <p:cNvSpPr>
            <a:spLocks/>
          </p:cNvSpPr>
          <p:nvPr/>
        </p:nvSpPr>
        <p:spPr bwMode="auto">
          <a:xfrm>
            <a:off x="7677471" y="1313840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9" name="Freeform 55"/>
          <p:cNvSpPr>
            <a:spLocks noEditPoints="1"/>
          </p:cNvSpPr>
          <p:nvPr/>
        </p:nvSpPr>
        <p:spPr bwMode="auto">
          <a:xfrm>
            <a:off x="7258371" y="1609115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0" name="Freeform 56"/>
          <p:cNvSpPr>
            <a:spLocks noEditPoints="1"/>
          </p:cNvSpPr>
          <p:nvPr/>
        </p:nvSpPr>
        <p:spPr bwMode="auto">
          <a:xfrm>
            <a:off x="6988496" y="2699728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1" name="Freeform 57"/>
          <p:cNvSpPr>
            <a:spLocks noEditPoints="1"/>
          </p:cNvSpPr>
          <p:nvPr/>
        </p:nvSpPr>
        <p:spPr bwMode="auto">
          <a:xfrm>
            <a:off x="9037959" y="1136040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2" name="Freeform 58"/>
          <p:cNvSpPr>
            <a:spLocks noEditPoints="1"/>
          </p:cNvSpPr>
          <p:nvPr/>
        </p:nvSpPr>
        <p:spPr bwMode="auto">
          <a:xfrm>
            <a:off x="7170551" y="3301664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3" name="Rectangle 59"/>
          <p:cNvSpPr>
            <a:spLocks noChangeArrowheads="1"/>
          </p:cNvSpPr>
          <p:nvPr/>
        </p:nvSpPr>
        <p:spPr bwMode="auto">
          <a:xfrm>
            <a:off x="9166546" y="2807678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4" name="Rectangle 60"/>
          <p:cNvSpPr>
            <a:spLocks noChangeArrowheads="1"/>
          </p:cNvSpPr>
          <p:nvPr/>
        </p:nvSpPr>
        <p:spPr bwMode="auto">
          <a:xfrm>
            <a:off x="9191946" y="2744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5" name="Rectangle 61"/>
          <p:cNvSpPr>
            <a:spLocks noChangeArrowheads="1"/>
          </p:cNvSpPr>
          <p:nvPr/>
        </p:nvSpPr>
        <p:spPr bwMode="auto">
          <a:xfrm>
            <a:off x="9418959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Rectangle 62"/>
          <p:cNvSpPr>
            <a:spLocks noChangeArrowheads="1"/>
          </p:cNvSpPr>
          <p:nvPr/>
        </p:nvSpPr>
        <p:spPr bwMode="auto">
          <a:xfrm>
            <a:off x="9441184" y="2445728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Rectangle 63"/>
          <p:cNvSpPr>
            <a:spLocks noChangeArrowheads="1"/>
          </p:cNvSpPr>
          <p:nvPr/>
        </p:nvSpPr>
        <p:spPr bwMode="auto">
          <a:xfrm>
            <a:off x="9418959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8" name="Rectangle 64"/>
          <p:cNvSpPr>
            <a:spLocks noChangeArrowheads="1"/>
          </p:cNvSpPr>
          <p:nvPr/>
        </p:nvSpPr>
        <p:spPr bwMode="auto">
          <a:xfrm>
            <a:off x="9604696" y="267909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9" name="Rectangle 65"/>
          <p:cNvSpPr>
            <a:spLocks noChangeArrowheads="1"/>
          </p:cNvSpPr>
          <p:nvPr/>
        </p:nvSpPr>
        <p:spPr bwMode="auto">
          <a:xfrm>
            <a:off x="9625334" y="2445728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0" name="Rectangle 66"/>
          <p:cNvSpPr>
            <a:spLocks noChangeArrowheads="1"/>
          </p:cNvSpPr>
          <p:nvPr/>
        </p:nvSpPr>
        <p:spPr bwMode="auto">
          <a:xfrm>
            <a:off x="9604696" y="2433028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1" name="Rectangle 67"/>
          <p:cNvSpPr>
            <a:spLocks noChangeArrowheads="1"/>
          </p:cNvSpPr>
          <p:nvPr/>
        </p:nvSpPr>
        <p:spPr bwMode="auto">
          <a:xfrm>
            <a:off x="9236396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2" name="Rectangle 68"/>
          <p:cNvSpPr>
            <a:spLocks noChangeArrowheads="1"/>
          </p:cNvSpPr>
          <p:nvPr/>
        </p:nvSpPr>
        <p:spPr bwMode="auto">
          <a:xfrm>
            <a:off x="9257034" y="2445728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3" name="Rectangle 69"/>
          <p:cNvSpPr>
            <a:spLocks noChangeArrowheads="1"/>
          </p:cNvSpPr>
          <p:nvPr/>
        </p:nvSpPr>
        <p:spPr bwMode="auto">
          <a:xfrm>
            <a:off x="9236396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4" name="Rectangle 70"/>
          <p:cNvSpPr>
            <a:spLocks noChangeArrowheads="1"/>
          </p:cNvSpPr>
          <p:nvPr/>
        </p:nvSpPr>
        <p:spPr bwMode="auto">
          <a:xfrm>
            <a:off x="9191946" y="2363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5" name="Freeform 71"/>
          <p:cNvSpPr>
            <a:spLocks/>
          </p:cNvSpPr>
          <p:nvPr/>
        </p:nvSpPr>
        <p:spPr bwMode="auto">
          <a:xfrm>
            <a:off x="9191946" y="2179028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6" name="Freeform 72"/>
          <p:cNvSpPr>
            <a:spLocks noEditPoints="1"/>
          </p:cNvSpPr>
          <p:nvPr/>
        </p:nvSpPr>
        <p:spPr bwMode="auto">
          <a:xfrm>
            <a:off x="7607621" y="2345715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7" name="Freeform 73"/>
          <p:cNvSpPr>
            <a:spLocks noEditPoints="1"/>
          </p:cNvSpPr>
          <p:nvPr/>
        </p:nvSpPr>
        <p:spPr bwMode="auto">
          <a:xfrm>
            <a:off x="9372921" y="2918803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8" name="Freeform 74"/>
          <p:cNvSpPr>
            <a:spLocks noEditPoints="1"/>
          </p:cNvSpPr>
          <p:nvPr/>
        </p:nvSpPr>
        <p:spPr bwMode="auto">
          <a:xfrm>
            <a:off x="7737796" y="1798028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9" name="Freeform 75"/>
          <p:cNvSpPr>
            <a:spLocks noEditPoints="1"/>
          </p:cNvSpPr>
          <p:nvPr/>
        </p:nvSpPr>
        <p:spPr bwMode="auto">
          <a:xfrm>
            <a:off x="8461696" y="2282215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0" name="Freeform 76"/>
          <p:cNvSpPr>
            <a:spLocks noEditPoints="1"/>
          </p:cNvSpPr>
          <p:nvPr/>
        </p:nvSpPr>
        <p:spPr bwMode="auto">
          <a:xfrm>
            <a:off x="7893371" y="3018815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1" name="Freeform 77"/>
          <p:cNvSpPr>
            <a:spLocks/>
          </p:cNvSpPr>
          <p:nvPr/>
        </p:nvSpPr>
        <p:spPr bwMode="auto">
          <a:xfrm>
            <a:off x="8174359" y="2304440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2" name="Freeform 78"/>
          <p:cNvSpPr>
            <a:spLocks/>
          </p:cNvSpPr>
          <p:nvPr/>
        </p:nvSpPr>
        <p:spPr bwMode="auto">
          <a:xfrm>
            <a:off x="8269609" y="2263165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3" name="Freeform 79"/>
          <p:cNvSpPr>
            <a:spLocks noEditPoints="1"/>
          </p:cNvSpPr>
          <p:nvPr/>
        </p:nvSpPr>
        <p:spPr bwMode="auto">
          <a:xfrm>
            <a:off x="7936234" y="3599840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4" name="Freeform 80"/>
          <p:cNvSpPr>
            <a:spLocks noEditPoints="1"/>
          </p:cNvSpPr>
          <p:nvPr/>
        </p:nvSpPr>
        <p:spPr bwMode="auto">
          <a:xfrm>
            <a:off x="9668196" y="1996465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5" name="Freeform 81"/>
          <p:cNvSpPr>
            <a:spLocks noEditPoints="1"/>
          </p:cNvSpPr>
          <p:nvPr/>
        </p:nvSpPr>
        <p:spPr bwMode="auto">
          <a:xfrm>
            <a:off x="8255321" y="1580540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6" name="Freeform 82"/>
          <p:cNvSpPr>
            <a:spLocks noEditPoints="1"/>
          </p:cNvSpPr>
          <p:nvPr/>
        </p:nvSpPr>
        <p:spPr bwMode="auto">
          <a:xfrm>
            <a:off x="8102921" y="1493228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7" name="Freeform 83"/>
          <p:cNvSpPr>
            <a:spLocks/>
          </p:cNvSpPr>
          <p:nvPr/>
        </p:nvSpPr>
        <p:spPr bwMode="auto">
          <a:xfrm>
            <a:off x="8033071" y="1623403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8" name="Freeform 84"/>
          <p:cNvSpPr>
            <a:spLocks/>
          </p:cNvSpPr>
          <p:nvPr/>
        </p:nvSpPr>
        <p:spPr bwMode="auto">
          <a:xfrm>
            <a:off x="7964809" y="1632928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9" name="Freeform 85"/>
          <p:cNvSpPr>
            <a:spLocks noEditPoints="1"/>
          </p:cNvSpPr>
          <p:nvPr/>
        </p:nvSpPr>
        <p:spPr bwMode="auto">
          <a:xfrm>
            <a:off x="7880671" y="2791803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0" name="Freeform 86"/>
          <p:cNvSpPr>
            <a:spLocks/>
          </p:cNvSpPr>
          <p:nvPr/>
        </p:nvSpPr>
        <p:spPr bwMode="auto">
          <a:xfrm>
            <a:off x="9728521" y="3201378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1" name="Freeform 87"/>
          <p:cNvSpPr>
            <a:spLocks/>
          </p:cNvSpPr>
          <p:nvPr/>
        </p:nvSpPr>
        <p:spPr bwMode="auto">
          <a:xfrm>
            <a:off x="9868221" y="3190265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2" name="Freeform 88"/>
          <p:cNvSpPr>
            <a:spLocks/>
          </p:cNvSpPr>
          <p:nvPr/>
        </p:nvSpPr>
        <p:spPr bwMode="auto">
          <a:xfrm>
            <a:off x="9776146" y="3255353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3" name="Freeform 89"/>
          <p:cNvSpPr>
            <a:spLocks noEditPoints="1"/>
          </p:cNvSpPr>
          <p:nvPr/>
        </p:nvSpPr>
        <p:spPr bwMode="auto">
          <a:xfrm>
            <a:off x="9395146" y="1963128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4" name="Freeform 90"/>
          <p:cNvSpPr>
            <a:spLocks/>
          </p:cNvSpPr>
          <p:nvPr/>
        </p:nvSpPr>
        <p:spPr bwMode="auto">
          <a:xfrm>
            <a:off x="7542534" y="3023578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5" name="Freeform 91"/>
          <p:cNvSpPr>
            <a:spLocks/>
          </p:cNvSpPr>
          <p:nvPr/>
        </p:nvSpPr>
        <p:spPr bwMode="auto">
          <a:xfrm>
            <a:off x="7529834" y="3014053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6" name="Freeform 92"/>
          <p:cNvSpPr>
            <a:spLocks/>
          </p:cNvSpPr>
          <p:nvPr/>
        </p:nvSpPr>
        <p:spPr bwMode="auto">
          <a:xfrm>
            <a:off x="7571109" y="3071203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7" name="Freeform 93"/>
          <p:cNvSpPr>
            <a:spLocks noEditPoints="1"/>
          </p:cNvSpPr>
          <p:nvPr/>
        </p:nvSpPr>
        <p:spPr bwMode="auto">
          <a:xfrm>
            <a:off x="8903021" y="4674578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8" name="Freeform 94"/>
          <p:cNvSpPr>
            <a:spLocks/>
          </p:cNvSpPr>
          <p:nvPr/>
        </p:nvSpPr>
        <p:spPr bwMode="auto">
          <a:xfrm>
            <a:off x="8637909" y="3095015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9" name="Freeform 95"/>
          <p:cNvSpPr>
            <a:spLocks/>
          </p:cNvSpPr>
          <p:nvPr/>
        </p:nvSpPr>
        <p:spPr bwMode="auto">
          <a:xfrm>
            <a:off x="8623621" y="2912453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0" name="Freeform 96"/>
          <p:cNvSpPr>
            <a:spLocks/>
          </p:cNvSpPr>
          <p:nvPr/>
        </p:nvSpPr>
        <p:spPr bwMode="auto">
          <a:xfrm>
            <a:off x="8664896" y="2944203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1" name="Freeform 97"/>
          <p:cNvSpPr>
            <a:spLocks/>
          </p:cNvSpPr>
          <p:nvPr/>
        </p:nvSpPr>
        <p:spPr bwMode="auto">
          <a:xfrm>
            <a:off x="8653784" y="3141053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98"/>
          <p:cNvSpPr>
            <a:spLocks noEditPoints="1"/>
          </p:cNvSpPr>
          <p:nvPr/>
        </p:nvSpPr>
        <p:spPr bwMode="auto">
          <a:xfrm>
            <a:off x="8602984" y="1532915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燕尾形 162"/>
          <p:cNvSpPr/>
          <p:nvPr/>
        </p:nvSpPr>
        <p:spPr>
          <a:xfrm rot="5400000">
            <a:off x="2533191" y="2023502"/>
            <a:ext cx="360040" cy="576064"/>
          </a:xfrm>
          <a:prstGeom prst="chevron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4" name="直接连接符 163"/>
          <p:cNvCxnSpPr/>
          <p:nvPr/>
        </p:nvCxnSpPr>
        <p:spPr>
          <a:xfrm>
            <a:off x="2713211" y="259956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3050209" y="1503430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矩形 47"/>
          <p:cNvSpPr>
            <a:spLocks noChangeArrowheads="1"/>
          </p:cNvSpPr>
          <p:nvPr/>
        </p:nvSpPr>
        <p:spPr bwMode="auto">
          <a:xfrm>
            <a:off x="3037247" y="1918168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67" name="燕尾形 166"/>
          <p:cNvSpPr/>
          <p:nvPr/>
        </p:nvSpPr>
        <p:spPr>
          <a:xfrm rot="5400000">
            <a:off x="2533191" y="3391654"/>
            <a:ext cx="360040" cy="576064"/>
          </a:xfrm>
          <a:prstGeom prst="chevron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8" name="直接连接符 167"/>
          <p:cNvCxnSpPr/>
          <p:nvPr/>
        </p:nvCxnSpPr>
        <p:spPr>
          <a:xfrm>
            <a:off x="2713211" y="3967718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3050209" y="2871582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矩形 47"/>
          <p:cNvSpPr>
            <a:spLocks noChangeArrowheads="1"/>
          </p:cNvSpPr>
          <p:nvPr/>
        </p:nvSpPr>
        <p:spPr bwMode="auto">
          <a:xfrm>
            <a:off x="3037247" y="3286320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71" name="燕尾形 170"/>
          <p:cNvSpPr/>
          <p:nvPr/>
        </p:nvSpPr>
        <p:spPr>
          <a:xfrm rot="5400000">
            <a:off x="2533191" y="4831814"/>
            <a:ext cx="360040" cy="576064"/>
          </a:xfrm>
          <a:prstGeom prst="chevron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2" name="直接连接符 171"/>
          <p:cNvCxnSpPr/>
          <p:nvPr/>
        </p:nvCxnSpPr>
        <p:spPr>
          <a:xfrm>
            <a:off x="2713211" y="5407878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3050209" y="4311742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矩形 47"/>
          <p:cNvSpPr>
            <a:spLocks noChangeArrowheads="1"/>
          </p:cNvSpPr>
          <p:nvPr/>
        </p:nvSpPr>
        <p:spPr bwMode="auto">
          <a:xfrm>
            <a:off x="3037247" y="4726480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35866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3000"/>
                            </p:stCondLst>
                            <p:childTnLst>
                              <p:par>
                                <p:cTn id="3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4000"/>
                            </p:stCondLst>
                            <p:childTnLst>
                              <p:par>
                                <p:cTn id="3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0"/>
                            </p:stCondLst>
                            <p:childTnLst>
                              <p:par>
                                <p:cTn id="3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6000"/>
                            </p:stCondLst>
                            <p:childTnLst>
                              <p:par>
                                <p:cTn id="3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7000"/>
                            </p:stCondLst>
                            <p:childTnLst>
                              <p:par>
                                <p:cTn id="3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7500"/>
                            </p:stCondLst>
                            <p:childTnLst>
                              <p:par>
                                <p:cTn id="3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8000"/>
                            </p:stCondLst>
                            <p:childTnLst>
                              <p:par>
                                <p:cTn id="3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5" grpId="0"/>
      <p:bldP spid="166" grpId="0"/>
      <p:bldP spid="167" grpId="0" animBg="1"/>
      <p:bldP spid="169" grpId="0"/>
      <p:bldP spid="170" grpId="0"/>
      <p:bldP spid="171" grpId="0" animBg="1"/>
      <p:bldP spid="173" grpId="0"/>
      <p:bldP spid="174" grpId="0"/>
      <p:bldP spid="1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未来发展趋势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成果应用</a:t>
            </a: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 rot="19469485">
            <a:off x="344898" y="186178"/>
            <a:ext cx="275340" cy="2933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肘形连接符 12"/>
          <p:cNvCxnSpPr>
            <a:stCxn id="15" idx="6"/>
            <a:endCxn id="41" idx="2"/>
          </p:cNvCxnSpPr>
          <p:nvPr/>
        </p:nvCxnSpPr>
        <p:spPr>
          <a:xfrm>
            <a:off x="4899620" y="1869453"/>
            <a:ext cx="5359962" cy="10969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4143620" y="1491453"/>
            <a:ext cx="756000" cy="756000"/>
            <a:chOff x="4534974" y="2492893"/>
            <a:chExt cx="756000" cy="756000"/>
          </a:xfrm>
        </p:grpSpPr>
        <p:sp>
          <p:nvSpPr>
            <p:cNvPr id="15" name="椭圆 14"/>
            <p:cNvSpPr/>
            <p:nvPr/>
          </p:nvSpPr>
          <p:spPr>
            <a:xfrm>
              <a:off x="4534974" y="2492893"/>
              <a:ext cx="756000" cy="756000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687974" y="2629656"/>
              <a:ext cx="450000" cy="434596"/>
              <a:chOff x="5512720" y="2152017"/>
              <a:chExt cx="583915" cy="496874"/>
            </a:xfrm>
          </p:grpSpPr>
          <p:sp>
            <p:nvSpPr>
              <p:cNvPr id="17" name="Freeform 159"/>
              <p:cNvSpPr>
                <a:spLocks/>
              </p:cNvSpPr>
              <p:nvPr/>
            </p:nvSpPr>
            <p:spPr bwMode="auto">
              <a:xfrm>
                <a:off x="5574376" y="2246314"/>
                <a:ext cx="460603" cy="402577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  <p:sp>
            <p:nvSpPr>
              <p:cNvPr id="18" name="Freeform 160"/>
              <p:cNvSpPr>
                <a:spLocks/>
              </p:cNvSpPr>
              <p:nvPr/>
            </p:nvSpPr>
            <p:spPr bwMode="auto">
              <a:xfrm>
                <a:off x="5512720" y="2152017"/>
                <a:ext cx="583915" cy="22486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</p:grpSp>
      </p:grpSp>
      <p:cxnSp>
        <p:nvCxnSpPr>
          <p:cNvPr id="19" name="肘形连接符 18"/>
          <p:cNvCxnSpPr>
            <a:stCxn id="21" idx="6"/>
            <a:endCxn id="43" idx="2"/>
          </p:cNvCxnSpPr>
          <p:nvPr/>
        </p:nvCxnSpPr>
        <p:spPr>
          <a:xfrm>
            <a:off x="4899620" y="4056085"/>
            <a:ext cx="2891928" cy="5317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143620" y="3678085"/>
            <a:ext cx="756000" cy="756000"/>
            <a:chOff x="4534974" y="4368345"/>
            <a:chExt cx="756000" cy="756000"/>
          </a:xfrm>
        </p:grpSpPr>
        <p:sp>
          <p:nvSpPr>
            <p:cNvPr id="21" name="椭圆 20"/>
            <p:cNvSpPr/>
            <p:nvPr/>
          </p:nvSpPr>
          <p:spPr>
            <a:xfrm>
              <a:off x="4534974" y="4368345"/>
              <a:ext cx="756000" cy="756000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277"/>
            <p:cNvSpPr>
              <a:spLocks noEditPoints="1"/>
            </p:cNvSpPr>
            <p:nvPr/>
          </p:nvSpPr>
          <p:spPr bwMode="auto">
            <a:xfrm>
              <a:off x="4725418" y="4490152"/>
              <a:ext cx="383972" cy="455826"/>
            </a:xfrm>
            <a:custGeom>
              <a:avLst/>
              <a:gdLst>
                <a:gd name="T0" fmla="*/ 62 w 72"/>
                <a:gd name="T1" fmla="*/ 33 h 86"/>
                <a:gd name="T2" fmla="*/ 57 w 72"/>
                <a:gd name="T3" fmla="*/ 33 h 86"/>
                <a:gd name="T4" fmla="*/ 57 w 72"/>
                <a:gd name="T5" fmla="*/ 19 h 86"/>
                <a:gd name="T6" fmla="*/ 38 w 72"/>
                <a:gd name="T7" fmla="*/ 0 h 86"/>
                <a:gd name="T8" fmla="*/ 34 w 72"/>
                <a:gd name="T9" fmla="*/ 0 h 86"/>
                <a:gd name="T10" fmla="*/ 15 w 72"/>
                <a:gd name="T11" fmla="*/ 19 h 86"/>
                <a:gd name="T12" fmla="*/ 15 w 72"/>
                <a:gd name="T13" fmla="*/ 33 h 86"/>
                <a:gd name="T14" fmla="*/ 10 w 72"/>
                <a:gd name="T15" fmla="*/ 33 h 86"/>
                <a:gd name="T16" fmla="*/ 0 w 72"/>
                <a:gd name="T17" fmla="*/ 43 h 86"/>
                <a:gd name="T18" fmla="*/ 0 w 72"/>
                <a:gd name="T19" fmla="*/ 76 h 86"/>
                <a:gd name="T20" fmla="*/ 10 w 72"/>
                <a:gd name="T21" fmla="*/ 86 h 86"/>
                <a:gd name="T22" fmla="*/ 62 w 72"/>
                <a:gd name="T23" fmla="*/ 86 h 86"/>
                <a:gd name="T24" fmla="*/ 72 w 72"/>
                <a:gd name="T25" fmla="*/ 76 h 86"/>
                <a:gd name="T26" fmla="*/ 72 w 72"/>
                <a:gd name="T27" fmla="*/ 43 h 86"/>
                <a:gd name="T28" fmla="*/ 62 w 72"/>
                <a:gd name="T29" fmla="*/ 33 h 86"/>
                <a:gd name="T30" fmla="*/ 42 w 72"/>
                <a:gd name="T31" fmla="*/ 78 h 86"/>
                <a:gd name="T32" fmla="*/ 31 w 72"/>
                <a:gd name="T33" fmla="*/ 78 h 86"/>
                <a:gd name="T34" fmla="*/ 32 w 72"/>
                <a:gd name="T35" fmla="*/ 64 h 86"/>
                <a:gd name="T36" fmla="*/ 29 w 72"/>
                <a:gd name="T37" fmla="*/ 58 h 86"/>
                <a:gd name="T38" fmla="*/ 36 w 72"/>
                <a:gd name="T39" fmla="*/ 51 h 86"/>
                <a:gd name="T40" fmla="*/ 43 w 72"/>
                <a:gd name="T41" fmla="*/ 58 h 86"/>
                <a:gd name="T42" fmla="*/ 40 w 72"/>
                <a:gd name="T43" fmla="*/ 64 h 86"/>
                <a:gd name="T44" fmla="*/ 42 w 72"/>
                <a:gd name="T45" fmla="*/ 78 h 86"/>
                <a:gd name="T46" fmla="*/ 50 w 72"/>
                <a:gd name="T47" fmla="*/ 33 h 86"/>
                <a:gd name="T48" fmla="*/ 22 w 72"/>
                <a:gd name="T49" fmla="*/ 33 h 86"/>
                <a:gd name="T50" fmla="*/ 22 w 72"/>
                <a:gd name="T51" fmla="*/ 19 h 86"/>
                <a:gd name="T52" fmla="*/ 34 w 72"/>
                <a:gd name="T53" fmla="*/ 7 h 86"/>
                <a:gd name="T54" fmla="*/ 38 w 72"/>
                <a:gd name="T55" fmla="*/ 7 h 86"/>
                <a:gd name="T56" fmla="*/ 50 w 72"/>
                <a:gd name="T57" fmla="*/ 19 h 86"/>
                <a:gd name="T58" fmla="*/ 50 w 72"/>
                <a:gd name="T5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肘形连接符 22"/>
          <p:cNvCxnSpPr>
            <a:stCxn id="25" idx="6"/>
            <a:endCxn id="42" idx="2"/>
          </p:cNvCxnSpPr>
          <p:nvPr/>
        </p:nvCxnSpPr>
        <p:spPr>
          <a:xfrm>
            <a:off x="4899620" y="2962769"/>
            <a:ext cx="4125946" cy="98507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143620" y="2584769"/>
            <a:ext cx="756000" cy="756000"/>
            <a:chOff x="4534974" y="3430619"/>
            <a:chExt cx="756000" cy="756000"/>
          </a:xfrm>
        </p:grpSpPr>
        <p:sp>
          <p:nvSpPr>
            <p:cNvPr id="25" name="椭圆 24"/>
            <p:cNvSpPr/>
            <p:nvPr/>
          </p:nvSpPr>
          <p:spPr>
            <a:xfrm>
              <a:off x="4534974" y="3430619"/>
              <a:ext cx="756000" cy="7560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6" name="Group 92"/>
            <p:cNvGrpSpPr/>
            <p:nvPr/>
          </p:nvGrpSpPr>
          <p:grpSpPr>
            <a:xfrm>
              <a:off x="4688410" y="3660828"/>
              <a:ext cx="474528" cy="295582"/>
              <a:chOff x="5172076" y="1938338"/>
              <a:chExt cx="471488" cy="293688"/>
            </a:xfrm>
            <a:solidFill>
              <a:schemeClr val="bg1"/>
            </a:solidFill>
          </p:grpSpPr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</p:grpSp>
      </p:grpSp>
      <p:cxnSp>
        <p:nvCxnSpPr>
          <p:cNvPr id="30" name="直接连接符 29"/>
          <p:cNvCxnSpPr>
            <a:endCxn id="33" idx="6"/>
          </p:cNvCxnSpPr>
          <p:nvPr/>
        </p:nvCxnSpPr>
        <p:spPr>
          <a:xfrm flipH="1" flipV="1">
            <a:off x="4899620" y="5149400"/>
            <a:ext cx="1280086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143620" y="4771400"/>
            <a:ext cx="756000" cy="756000"/>
            <a:chOff x="4534974" y="5306072"/>
            <a:chExt cx="756000" cy="756000"/>
          </a:xfrm>
        </p:grpSpPr>
        <p:sp>
          <p:nvSpPr>
            <p:cNvPr id="33" name="椭圆 32"/>
            <p:cNvSpPr/>
            <p:nvPr/>
          </p:nvSpPr>
          <p:spPr>
            <a:xfrm>
              <a:off x="4534974" y="5306072"/>
              <a:ext cx="756000" cy="7560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Group 9"/>
            <p:cNvGrpSpPr/>
            <p:nvPr/>
          </p:nvGrpSpPr>
          <p:grpSpPr>
            <a:xfrm>
              <a:off x="4659950" y="5504420"/>
              <a:ext cx="516045" cy="382660"/>
              <a:chOff x="4572000" y="3414713"/>
              <a:chExt cx="374651" cy="277813"/>
            </a:xfrm>
            <a:solidFill>
              <a:schemeClr val="bg1"/>
            </a:solidFill>
          </p:grpSpPr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7" name="任意多边形 36"/>
          <p:cNvSpPr/>
          <p:nvPr/>
        </p:nvSpPr>
        <p:spPr>
          <a:xfrm>
            <a:off x="9813031" y="1785581"/>
            <a:ext cx="1181100" cy="3698875"/>
          </a:xfrm>
          <a:custGeom>
            <a:avLst/>
            <a:gdLst>
              <a:gd name="connsiteX0" fmla="*/ 1176576 w 1181100"/>
              <a:gd name="connsiteY0" fmla="*/ 0 h 3698875"/>
              <a:gd name="connsiteX1" fmla="*/ 1181100 w 1181100"/>
              <a:gd name="connsiteY1" fmla="*/ 0 h 3698875"/>
              <a:gd name="connsiteX2" fmla="*/ 1181100 w 1181100"/>
              <a:gd name="connsiteY2" fmla="*/ 3698875 h 3698875"/>
              <a:gd name="connsiteX3" fmla="*/ 0 w 1181100"/>
              <a:gd name="connsiteY3" fmla="*/ 3698875 h 3698875"/>
              <a:gd name="connsiteX4" fmla="*/ 0 w 1181100"/>
              <a:gd name="connsiteY4" fmla="*/ 1735795 h 3698875"/>
              <a:gd name="connsiteX5" fmla="*/ 48924 w 1181100"/>
              <a:gd name="connsiteY5" fmla="*/ 1697678 h 3698875"/>
              <a:gd name="connsiteX6" fmla="*/ 278759 w 1181100"/>
              <a:gd name="connsiteY6" fmla="*/ 1500788 h 3698875"/>
              <a:gd name="connsiteX7" fmla="*/ 453153 w 1181100"/>
              <a:gd name="connsiteY7" fmla="*/ 1330349 h 3698875"/>
              <a:gd name="connsiteX8" fmla="*/ 510936 w 1181100"/>
              <a:gd name="connsiteY8" fmla="*/ 1369307 h 3698875"/>
              <a:gd name="connsiteX9" fmla="*/ 590551 w 1181100"/>
              <a:gd name="connsiteY9" fmla="*/ 1385380 h 3698875"/>
              <a:gd name="connsiteX10" fmla="*/ 795088 w 1181100"/>
              <a:gd name="connsiteY10" fmla="*/ 1180843 h 3698875"/>
              <a:gd name="connsiteX11" fmla="*/ 735181 w 1181100"/>
              <a:gd name="connsiteY11" fmla="*/ 1036213 h 3698875"/>
              <a:gd name="connsiteX12" fmla="*/ 717723 w 1181100"/>
              <a:gd name="connsiteY12" fmla="*/ 1024442 h 3698875"/>
              <a:gd name="connsiteX13" fmla="*/ 820291 w 1181100"/>
              <a:gd name="connsiteY13" fmla="*/ 886780 h 3698875"/>
              <a:gd name="connsiteX14" fmla="*/ 1174186 w 1181100"/>
              <a:gd name="connsiteY14" fmla="*/ 21448 h 3698875"/>
              <a:gd name="connsiteX15" fmla="*/ 1176576 w 1181100"/>
              <a:gd name="connsiteY15" fmla="*/ 0 h 369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8579015" y="3562600"/>
            <a:ext cx="1181100" cy="1921854"/>
          </a:xfrm>
          <a:custGeom>
            <a:avLst/>
            <a:gdLst>
              <a:gd name="connsiteX0" fmla="*/ 1181100 w 1181100"/>
              <a:gd name="connsiteY0" fmla="*/ 0 h 1921854"/>
              <a:gd name="connsiteX1" fmla="*/ 1181100 w 1181100"/>
              <a:gd name="connsiteY1" fmla="*/ 1921854 h 1921854"/>
              <a:gd name="connsiteX2" fmla="*/ 0 w 1181100"/>
              <a:gd name="connsiteY2" fmla="*/ 1921854 h 1921854"/>
              <a:gd name="connsiteX3" fmla="*/ 0 w 1181100"/>
              <a:gd name="connsiteY3" fmla="*/ 731966 h 1921854"/>
              <a:gd name="connsiteX4" fmla="*/ 319230 w 1181100"/>
              <a:gd name="connsiteY4" fmla="*/ 562253 h 1921854"/>
              <a:gd name="connsiteX5" fmla="*/ 425975 w 1181100"/>
              <a:gd name="connsiteY5" fmla="*/ 500289 h 1921854"/>
              <a:gd name="connsiteX6" fmla="*/ 445921 w 1181100"/>
              <a:gd name="connsiteY6" fmla="*/ 529872 h 1921854"/>
              <a:gd name="connsiteX7" fmla="*/ 590551 w 1181100"/>
              <a:gd name="connsiteY7" fmla="*/ 589779 h 1921854"/>
              <a:gd name="connsiteX8" fmla="*/ 795088 w 1181100"/>
              <a:gd name="connsiteY8" fmla="*/ 385242 h 1921854"/>
              <a:gd name="connsiteX9" fmla="*/ 779015 w 1181100"/>
              <a:gd name="connsiteY9" fmla="*/ 305627 h 1921854"/>
              <a:gd name="connsiteX10" fmla="*/ 768996 w 1181100"/>
              <a:gd name="connsiteY10" fmla="*/ 290767 h 1921854"/>
              <a:gd name="connsiteX11" fmla="*/ 952789 w 1181100"/>
              <a:gd name="connsiteY11" fmla="*/ 167545 h 1921854"/>
              <a:gd name="connsiteX12" fmla="*/ 1140954 w 1181100"/>
              <a:gd name="connsiteY12" fmla="*/ 31276 h 1921854"/>
              <a:gd name="connsiteX13" fmla="*/ 1181100 w 1181100"/>
              <a:gd name="connsiteY13" fmla="*/ 0 h 192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344997" y="4322701"/>
            <a:ext cx="1181100" cy="1161755"/>
          </a:xfrm>
          <a:custGeom>
            <a:avLst/>
            <a:gdLst>
              <a:gd name="connsiteX0" fmla="*/ 1181100 w 1181100"/>
              <a:gd name="connsiteY0" fmla="*/ 0 h 1161755"/>
              <a:gd name="connsiteX1" fmla="*/ 1181100 w 1181100"/>
              <a:gd name="connsiteY1" fmla="*/ 1161755 h 1161755"/>
              <a:gd name="connsiteX2" fmla="*/ 0 w 1181100"/>
              <a:gd name="connsiteY2" fmla="*/ 1161755 h 1161755"/>
              <a:gd name="connsiteX3" fmla="*/ 0 w 1181100"/>
              <a:gd name="connsiteY3" fmla="*/ 517854 h 1161755"/>
              <a:gd name="connsiteX4" fmla="*/ 336342 w 1181100"/>
              <a:gd name="connsiteY4" fmla="*/ 385518 h 1161755"/>
              <a:gd name="connsiteX5" fmla="*/ 408490 w 1181100"/>
              <a:gd name="connsiteY5" fmla="*/ 354228 h 1161755"/>
              <a:gd name="connsiteX6" fmla="*/ 445921 w 1181100"/>
              <a:gd name="connsiteY6" fmla="*/ 409746 h 1161755"/>
              <a:gd name="connsiteX7" fmla="*/ 590551 w 1181100"/>
              <a:gd name="connsiteY7" fmla="*/ 469653 h 1161755"/>
              <a:gd name="connsiteX8" fmla="*/ 795088 w 1181100"/>
              <a:gd name="connsiteY8" fmla="*/ 265116 h 1161755"/>
              <a:gd name="connsiteX9" fmla="*/ 790933 w 1181100"/>
              <a:gd name="connsiteY9" fmla="*/ 223895 h 1161755"/>
              <a:gd name="connsiteX10" fmla="*/ 781056 w 1181100"/>
              <a:gd name="connsiteY10" fmla="*/ 192076 h 1161755"/>
              <a:gd name="connsiteX11" fmla="*/ 1174526 w 1181100"/>
              <a:gd name="connsiteY11" fmla="*/ 3495 h 1161755"/>
              <a:gd name="connsiteX12" fmla="*/ 1181100 w 1181100"/>
              <a:gd name="connsiteY12" fmla="*/ 0 h 11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5355331" y="4861374"/>
            <a:ext cx="1936748" cy="623080"/>
          </a:xfrm>
          <a:custGeom>
            <a:avLst/>
            <a:gdLst>
              <a:gd name="connsiteX0" fmla="*/ 1936748 w 1936748"/>
              <a:gd name="connsiteY0" fmla="*/ 0 h 623080"/>
              <a:gd name="connsiteX1" fmla="*/ 1936748 w 1936748"/>
              <a:gd name="connsiteY1" fmla="*/ 623080 h 623080"/>
              <a:gd name="connsiteX2" fmla="*/ 0 w 1936748"/>
              <a:gd name="connsiteY2" fmla="*/ 623080 h 623080"/>
              <a:gd name="connsiteX3" fmla="*/ 0 w 1936748"/>
              <a:gd name="connsiteY3" fmla="*/ 613884 h 623080"/>
              <a:gd name="connsiteX4" fmla="*/ 352298 w 1936748"/>
              <a:gd name="connsiteY4" fmla="*/ 519526 h 623080"/>
              <a:gd name="connsiteX5" fmla="*/ 750617 w 1936748"/>
              <a:gd name="connsiteY5" fmla="*/ 403342 h 623080"/>
              <a:gd name="connsiteX6" fmla="*/ 791646 w 1936748"/>
              <a:gd name="connsiteY6" fmla="*/ 390480 h 623080"/>
              <a:gd name="connsiteX7" fmla="*/ 823745 w 1936748"/>
              <a:gd name="connsiteY7" fmla="*/ 438090 h 623080"/>
              <a:gd name="connsiteX8" fmla="*/ 968375 w 1936748"/>
              <a:gd name="connsiteY8" fmla="*/ 497997 h 623080"/>
              <a:gd name="connsiteX9" fmla="*/ 1172912 w 1936748"/>
              <a:gd name="connsiteY9" fmla="*/ 293460 h 623080"/>
              <a:gd name="connsiteX10" fmla="*/ 1170635 w 1936748"/>
              <a:gd name="connsiteY10" fmla="*/ 270869 h 623080"/>
              <a:gd name="connsiteX11" fmla="*/ 1509041 w 1936748"/>
              <a:gd name="connsiteY11" fmla="*/ 156899 h 623080"/>
              <a:gd name="connsiteX12" fmla="*/ 1868376 w 1936748"/>
              <a:gd name="connsiteY12" fmla="*/ 26902 h 623080"/>
              <a:gd name="connsiteX13" fmla="*/ 1936748 w 1936748"/>
              <a:gd name="connsiteY13" fmla="*/ 0 h 6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259582" y="2822423"/>
            <a:ext cx="288000" cy="288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025566" y="3803842"/>
            <a:ext cx="288000" cy="2880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791548" y="4443816"/>
            <a:ext cx="288000" cy="288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179706" y="5010834"/>
            <a:ext cx="288000" cy="2880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030860" y="1412776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1536689" y="1792753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30860" y="251459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</a:p>
        </p:txBody>
      </p:sp>
      <p:sp>
        <p:nvSpPr>
          <p:cNvPr id="49" name="矩形 48"/>
          <p:cNvSpPr/>
          <p:nvPr/>
        </p:nvSpPr>
        <p:spPr>
          <a:xfrm>
            <a:off x="1536689" y="2894574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30860" y="361641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</a:p>
        </p:txBody>
      </p:sp>
      <p:sp>
        <p:nvSpPr>
          <p:cNvPr id="51" name="矩形 50"/>
          <p:cNvSpPr/>
          <p:nvPr/>
        </p:nvSpPr>
        <p:spPr>
          <a:xfrm>
            <a:off x="1536689" y="3996395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73386" y="4718239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</a:p>
        </p:txBody>
      </p:sp>
      <p:sp>
        <p:nvSpPr>
          <p:cNvPr id="53" name="矩形 52"/>
          <p:cNvSpPr/>
          <p:nvPr/>
        </p:nvSpPr>
        <p:spPr>
          <a:xfrm>
            <a:off x="1536689" y="5098216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1883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9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3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85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35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85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6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1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6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重点分布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成果应用</a:t>
            </a: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 rot="19469485">
            <a:off x="344898" y="186178"/>
            <a:ext cx="275340" cy="2933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6" name="组合 184"/>
          <p:cNvGrpSpPr>
            <a:grpSpLocks/>
          </p:cNvGrpSpPr>
          <p:nvPr/>
        </p:nvGrpSpPr>
        <p:grpSpPr bwMode="auto">
          <a:xfrm>
            <a:off x="983053" y="1684114"/>
            <a:ext cx="5284788" cy="4121150"/>
            <a:chOff x="0" y="0"/>
            <a:chExt cx="5407191" cy="4756567"/>
          </a:xfrm>
          <a:solidFill>
            <a:schemeClr val="bg1">
              <a:lumMod val="75000"/>
            </a:schemeClr>
          </a:solidFill>
        </p:grpSpPr>
        <p:sp>
          <p:nvSpPr>
            <p:cNvPr id="137" name="Freeform 3"/>
            <p:cNvSpPr>
              <a:spLocks noChangeArrowheads="1"/>
            </p:cNvSpPr>
            <p:nvPr/>
          </p:nvSpPr>
          <p:spPr bwMode="auto">
            <a:xfrm>
              <a:off x="3148473" y="4482387"/>
              <a:ext cx="297052" cy="274180"/>
            </a:xfrm>
            <a:custGeom>
              <a:avLst/>
              <a:gdLst>
                <a:gd name="T0" fmla="*/ 116 w 177"/>
                <a:gd name="T1" fmla="*/ 27 h 161"/>
                <a:gd name="T2" fmla="*/ 158 w 177"/>
                <a:gd name="T3" fmla="*/ 27 h 161"/>
                <a:gd name="T4" fmla="*/ 198 w 177"/>
                <a:gd name="T5" fmla="*/ 13 h 161"/>
                <a:gd name="T6" fmla="*/ 237 w 177"/>
                <a:gd name="T7" fmla="*/ 27 h 161"/>
                <a:gd name="T8" fmla="*/ 296 w 177"/>
                <a:gd name="T9" fmla="*/ 0 h 161"/>
                <a:gd name="T10" fmla="*/ 375 w 177"/>
                <a:gd name="T11" fmla="*/ 13 h 161"/>
                <a:gd name="T12" fmla="*/ 414 w 177"/>
                <a:gd name="T13" fmla="*/ 0 h 161"/>
                <a:gd name="T14" fmla="*/ 435 w 177"/>
                <a:gd name="T15" fmla="*/ 53 h 161"/>
                <a:gd name="T16" fmla="*/ 375 w 177"/>
                <a:gd name="T17" fmla="*/ 80 h 161"/>
                <a:gd name="T18" fmla="*/ 355 w 177"/>
                <a:gd name="T19" fmla="*/ 171 h 161"/>
                <a:gd name="T20" fmla="*/ 314 w 177"/>
                <a:gd name="T21" fmla="*/ 199 h 161"/>
                <a:gd name="T22" fmla="*/ 314 w 177"/>
                <a:gd name="T23" fmla="*/ 239 h 161"/>
                <a:gd name="T24" fmla="*/ 259 w 177"/>
                <a:gd name="T25" fmla="*/ 224 h 161"/>
                <a:gd name="T26" fmla="*/ 237 w 177"/>
                <a:gd name="T27" fmla="*/ 239 h 161"/>
                <a:gd name="T28" fmla="*/ 237 w 177"/>
                <a:gd name="T29" fmla="*/ 265 h 161"/>
                <a:gd name="T30" fmla="*/ 198 w 177"/>
                <a:gd name="T31" fmla="*/ 265 h 161"/>
                <a:gd name="T32" fmla="*/ 116 w 177"/>
                <a:gd name="T33" fmla="*/ 239 h 161"/>
                <a:gd name="T34" fmla="*/ 20 w 177"/>
                <a:gd name="T35" fmla="*/ 224 h 161"/>
                <a:gd name="T36" fmla="*/ 0 w 177"/>
                <a:gd name="T37" fmla="*/ 144 h 161"/>
                <a:gd name="T38" fmla="*/ 0 w 177"/>
                <a:gd name="T39" fmla="*/ 105 h 161"/>
                <a:gd name="T40" fmla="*/ 97 w 177"/>
                <a:gd name="T41" fmla="*/ 53 h 161"/>
                <a:gd name="T42" fmla="*/ 116 w 177"/>
                <a:gd name="T43" fmla="*/ 27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38" name="Freeform 4"/>
            <p:cNvSpPr>
              <a:spLocks noChangeArrowheads="1"/>
            </p:cNvSpPr>
            <p:nvPr/>
          </p:nvSpPr>
          <p:spPr bwMode="auto">
            <a:xfrm>
              <a:off x="4221785" y="0"/>
              <a:ext cx="1185406" cy="1190682"/>
            </a:xfrm>
            <a:custGeom>
              <a:avLst/>
              <a:gdLst>
                <a:gd name="T0" fmla="*/ 41 w 705"/>
                <a:gd name="T1" fmla="*/ 107 h 697"/>
                <a:gd name="T2" fmla="*/ 79 w 705"/>
                <a:gd name="T3" fmla="*/ 173 h 697"/>
                <a:gd name="T4" fmla="*/ 179 w 705"/>
                <a:gd name="T5" fmla="*/ 173 h 697"/>
                <a:gd name="T6" fmla="*/ 259 w 705"/>
                <a:gd name="T7" fmla="*/ 294 h 697"/>
                <a:gd name="T8" fmla="*/ 397 w 705"/>
                <a:gd name="T9" fmla="*/ 266 h 697"/>
                <a:gd name="T10" fmla="*/ 577 w 705"/>
                <a:gd name="T11" fmla="*/ 280 h 697"/>
                <a:gd name="T12" fmla="*/ 538 w 705"/>
                <a:gd name="T13" fmla="*/ 521 h 697"/>
                <a:gd name="T14" fmla="*/ 476 w 705"/>
                <a:gd name="T15" fmla="*/ 653 h 697"/>
                <a:gd name="T16" fmla="*/ 259 w 705"/>
                <a:gd name="T17" fmla="*/ 773 h 697"/>
                <a:gd name="T18" fmla="*/ 377 w 705"/>
                <a:gd name="T19" fmla="*/ 813 h 697"/>
                <a:gd name="T20" fmla="*/ 338 w 705"/>
                <a:gd name="T21" fmla="*/ 867 h 697"/>
                <a:gd name="T22" fmla="*/ 438 w 705"/>
                <a:gd name="T23" fmla="*/ 908 h 697"/>
                <a:gd name="T24" fmla="*/ 476 w 705"/>
                <a:gd name="T25" fmla="*/ 960 h 697"/>
                <a:gd name="T26" fmla="*/ 718 w 705"/>
                <a:gd name="T27" fmla="*/ 974 h 697"/>
                <a:gd name="T28" fmla="*/ 797 w 705"/>
                <a:gd name="T29" fmla="*/ 988 h 697"/>
                <a:gd name="T30" fmla="*/ 956 w 705"/>
                <a:gd name="T31" fmla="*/ 1067 h 697"/>
                <a:gd name="T32" fmla="*/ 1056 w 705"/>
                <a:gd name="T33" fmla="*/ 1106 h 697"/>
                <a:gd name="T34" fmla="*/ 1074 w 705"/>
                <a:gd name="T35" fmla="*/ 1039 h 697"/>
                <a:gd name="T36" fmla="*/ 1194 w 705"/>
                <a:gd name="T37" fmla="*/ 1161 h 697"/>
                <a:gd name="T38" fmla="*/ 1234 w 705"/>
                <a:gd name="T39" fmla="*/ 1133 h 697"/>
                <a:gd name="T40" fmla="*/ 1373 w 705"/>
                <a:gd name="T41" fmla="*/ 1133 h 697"/>
                <a:gd name="T42" fmla="*/ 1471 w 705"/>
                <a:gd name="T43" fmla="*/ 1052 h 697"/>
                <a:gd name="T44" fmla="*/ 1493 w 705"/>
                <a:gd name="T45" fmla="*/ 881 h 697"/>
                <a:gd name="T46" fmla="*/ 1651 w 705"/>
                <a:gd name="T47" fmla="*/ 894 h 697"/>
                <a:gd name="T48" fmla="*/ 1692 w 705"/>
                <a:gd name="T49" fmla="*/ 573 h 697"/>
                <a:gd name="T50" fmla="*/ 1730 w 705"/>
                <a:gd name="T51" fmla="*/ 493 h 697"/>
                <a:gd name="T52" fmla="*/ 1752 w 705"/>
                <a:gd name="T53" fmla="*/ 429 h 697"/>
                <a:gd name="T54" fmla="*/ 1513 w 705"/>
                <a:gd name="T55" fmla="*/ 533 h 697"/>
                <a:gd name="T56" fmla="*/ 1392 w 705"/>
                <a:gd name="T57" fmla="*/ 601 h 697"/>
                <a:gd name="T58" fmla="*/ 1216 w 705"/>
                <a:gd name="T59" fmla="*/ 506 h 697"/>
                <a:gd name="T60" fmla="*/ 1096 w 705"/>
                <a:gd name="T61" fmla="*/ 466 h 697"/>
                <a:gd name="T62" fmla="*/ 935 w 705"/>
                <a:gd name="T63" fmla="*/ 429 h 697"/>
                <a:gd name="T64" fmla="*/ 895 w 705"/>
                <a:gd name="T65" fmla="*/ 401 h 697"/>
                <a:gd name="T66" fmla="*/ 836 w 705"/>
                <a:gd name="T67" fmla="*/ 414 h 697"/>
                <a:gd name="T68" fmla="*/ 656 w 705"/>
                <a:gd name="T69" fmla="*/ 214 h 697"/>
                <a:gd name="T70" fmla="*/ 619 w 705"/>
                <a:gd name="T71" fmla="*/ 146 h 697"/>
                <a:gd name="T72" fmla="*/ 360 w 705"/>
                <a:gd name="T73" fmla="*/ 41 h 697"/>
                <a:gd name="T74" fmla="*/ 41 w 705"/>
                <a:gd name="T75" fmla="*/ 27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39" name="Freeform 5"/>
            <p:cNvSpPr>
              <a:spLocks noChangeArrowheads="1"/>
            </p:cNvSpPr>
            <p:nvPr/>
          </p:nvSpPr>
          <p:spPr bwMode="auto">
            <a:xfrm>
              <a:off x="4335281" y="921123"/>
              <a:ext cx="889755" cy="685451"/>
            </a:xfrm>
            <a:custGeom>
              <a:avLst/>
              <a:gdLst>
                <a:gd name="T0" fmla="*/ 1316 w 529"/>
                <a:gd name="T1" fmla="*/ 244 h 401"/>
                <a:gd name="T2" fmla="*/ 1194 w 529"/>
                <a:gd name="T3" fmla="*/ 244 h 401"/>
                <a:gd name="T4" fmla="*/ 1137 w 529"/>
                <a:gd name="T5" fmla="*/ 202 h 401"/>
                <a:gd name="T6" fmla="*/ 1056 w 529"/>
                <a:gd name="T7" fmla="*/ 257 h 401"/>
                <a:gd name="T8" fmla="*/ 1036 w 529"/>
                <a:gd name="T9" fmla="*/ 229 h 401"/>
                <a:gd name="T10" fmla="*/ 1017 w 529"/>
                <a:gd name="T11" fmla="*/ 271 h 401"/>
                <a:gd name="T12" fmla="*/ 898 w 529"/>
                <a:gd name="T13" fmla="*/ 215 h 401"/>
                <a:gd name="T14" fmla="*/ 898 w 529"/>
                <a:gd name="T15" fmla="*/ 149 h 401"/>
                <a:gd name="T16" fmla="*/ 857 w 529"/>
                <a:gd name="T17" fmla="*/ 162 h 401"/>
                <a:gd name="T18" fmla="*/ 879 w 529"/>
                <a:gd name="T19" fmla="*/ 215 h 401"/>
                <a:gd name="T20" fmla="*/ 819 w 529"/>
                <a:gd name="T21" fmla="*/ 215 h 401"/>
                <a:gd name="T22" fmla="*/ 778 w 529"/>
                <a:gd name="T23" fmla="*/ 175 h 401"/>
                <a:gd name="T24" fmla="*/ 736 w 529"/>
                <a:gd name="T25" fmla="*/ 175 h 401"/>
                <a:gd name="T26" fmla="*/ 619 w 529"/>
                <a:gd name="T27" fmla="*/ 94 h 401"/>
                <a:gd name="T28" fmla="*/ 538 w 529"/>
                <a:gd name="T29" fmla="*/ 122 h 401"/>
                <a:gd name="T30" fmla="*/ 538 w 529"/>
                <a:gd name="T31" fmla="*/ 94 h 401"/>
                <a:gd name="T32" fmla="*/ 397 w 529"/>
                <a:gd name="T33" fmla="*/ 109 h 401"/>
                <a:gd name="T34" fmla="*/ 300 w 529"/>
                <a:gd name="T35" fmla="*/ 67 h 401"/>
                <a:gd name="T36" fmla="*/ 300 w 529"/>
                <a:gd name="T37" fmla="*/ 0 h 401"/>
                <a:gd name="T38" fmla="*/ 259 w 529"/>
                <a:gd name="T39" fmla="*/ 13 h 401"/>
                <a:gd name="T40" fmla="*/ 158 w 529"/>
                <a:gd name="T41" fmla="*/ 13 h 401"/>
                <a:gd name="T42" fmla="*/ 179 w 529"/>
                <a:gd name="T43" fmla="*/ 94 h 401"/>
                <a:gd name="T44" fmla="*/ 121 w 529"/>
                <a:gd name="T45" fmla="*/ 94 h 401"/>
                <a:gd name="T46" fmla="*/ 20 w 529"/>
                <a:gd name="T47" fmla="*/ 54 h 401"/>
                <a:gd name="T48" fmla="*/ 0 w 529"/>
                <a:gd name="T49" fmla="*/ 94 h 401"/>
                <a:gd name="T50" fmla="*/ 79 w 529"/>
                <a:gd name="T51" fmla="*/ 149 h 401"/>
                <a:gd name="T52" fmla="*/ 60 w 529"/>
                <a:gd name="T53" fmla="*/ 202 h 401"/>
                <a:gd name="T54" fmla="*/ 121 w 529"/>
                <a:gd name="T55" fmla="*/ 271 h 401"/>
                <a:gd name="T56" fmla="*/ 218 w 529"/>
                <a:gd name="T57" fmla="*/ 229 h 401"/>
                <a:gd name="T58" fmla="*/ 278 w 529"/>
                <a:gd name="T59" fmla="*/ 310 h 401"/>
                <a:gd name="T60" fmla="*/ 278 w 529"/>
                <a:gd name="T61" fmla="*/ 377 h 401"/>
                <a:gd name="T62" fmla="*/ 377 w 529"/>
                <a:gd name="T63" fmla="*/ 377 h 401"/>
                <a:gd name="T64" fmla="*/ 418 w 529"/>
                <a:gd name="T65" fmla="*/ 445 h 401"/>
                <a:gd name="T66" fmla="*/ 438 w 529"/>
                <a:gd name="T67" fmla="*/ 390 h 401"/>
                <a:gd name="T68" fmla="*/ 519 w 529"/>
                <a:gd name="T69" fmla="*/ 472 h 401"/>
                <a:gd name="T70" fmla="*/ 577 w 529"/>
                <a:gd name="T71" fmla="*/ 538 h 401"/>
                <a:gd name="T72" fmla="*/ 577 w 529"/>
                <a:gd name="T73" fmla="*/ 580 h 401"/>
                <a:gd name="T74" fmla="*/ 659 w 529"/>
                <a:gd name="T75" fmla="*/ 674 h 401"/>
                <a:gd name="T76" fmla="*/ 718 w 529"/>
                <a:gd name="T77" fmla="*/ 633 h 401"/>
                <a:gd name="T78" fmla="*/ 757 w 529"/>
                <a:gd name="T79" fmla="*/ 552 h 401"/>
                <a:gd name="T80" fmla="*/ 797 w 529"/>
                <a:gd name="T81" fmla="*/ 538 h 401"/>
                <a:gd name="T82" fmla="*/ 837 w 529"/>
                <a:gd name="T83" fmla="*/ 552 h 401"/>
                <a:gd name="T84" fmla="*/ 819 w 529"/>
                <a:gd name="T85" fmla="*/ 580 h 401"/>
                <a:gd name="T86" fmla="*/ 935 w 529"/>
                <a:gd name="T87" fmla="*/ 580 h 401"/>
                <a:gd name="T88" fmla="*/ 977 w 529"/>
                <a:gd name="T89" fmla="*/ 552 h 401"/>
                <a:gd name="T90" fmla="*/ 977 w 529"/>
                <a:gd name="T91" fmla="*/ 525 h 401"/>
                <a:gd name="T92" fmla="*/ 957 w 529"/>
                <a:gd name="T93" fmla="*/ 497 h 401"/>
                <a:gd name="T94" fmla="*/ 1078 w 529"/>
                <a:gd name="T95" fmla="*/ 458 h 401"/>
                <a:gd name="T96" fmla="*/ 1096 w 529"/>
                <a:gd name="T97" fmla="*/ 445 h 401"/>
                <a:gd name="T98" fmla="*/ 1096 w 529"/>
                <a:gd name="T99" fmla="*/ 416 h 401"/>
                <a:gd name="T100" fmla="*/ 1137 w 529"/>
                <a:gd name="T101" fmla="*/ 403 h 401"/>
                <a:gd name="T102" fmla="*/ 1137 w 529"/>
                <a:gd name="T103" fmla="*/ 323 h 401"/>
                <a:gd name="T104" fmla="*/ 1178 w 529"/>
                <a:gd name="T105" fmla="*/ 323 h 401"/>
                <a:gd name="T106" fmla="*/ 1194 w 529"/>
                <a:gd name="T107" fmla="*/ 363 h 401"/>
                <a:gd name="T108" fmla="*/ 1256 w 529"/>
                <a:gd name="T109" fmla="*/ 390 h 401"/>
                <a:gd name="T110" fmla="*/ 1277 w 529"/>
                <a:gd name="T111" fmla="*/ 377 h 401"/>
                <a:gd name="T112" fmla="*/ 1256 w 529"/>
                <a:gd name="T113" fmla="*/ 350 h 401"/>
                <a:gd name="T114" fmla="*/ 1256 w 529"/>
                <a:gd name="T115" fmla="*/ 323 h 401"/>
                <a:gd name="T116" fmla="*/ 1316 w 529"/>
                <a:gd name="T117" fmla="*/ 310 h 401"/>
                <a:gd name="T118" fmla="*/ 1316 w 529"/>
                <a:gd name="T119" fmla="*/ 2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0" name="Freeform 6"/>
            <p:cNvSpPr>
              <a:spLocks noChangeArrowheads="1"/>
            </p:cNvSpPr>
            <p:nvPr/>
          </p:nvSpPr>
          <p:spPr bwMode="auto">
            <a:xfrm>
              <a:off x="4147521" y="1301587"/>
              <a:ext cx="634739" cy="673128"/>
            </a:xfrm>
            <a:custGeom>
              <a:avLst/>
              <a:gdLst>
                <a:gd name="T0" fmla="*/ 941 w 377"/>
                <a:gd name="T1" fmla="*/ 299 h 393"/>
                <a:gd name="T2" fmla="*/ 842 w 377"/>
                <a:gd name="T3" fmla="*/ 203 h 393"/>
                <a:gd name="T4" fmla="*/ 860 w 377"/>
                <a:gd name="T5" fmla="*/ 163 h 393"/>
                <a:gd name="T6" fmla="*/ 782 w 377"/>
                <a:gd name="T7" fmla="*/ 67 h 393"/>
                <a:gd name="T8" fmla="*/ 722 w 377"/>
                <a:gd name="T9" fmla="*/ 13 h 393"/>
                <a:gd name="T10" fmla="*/ 701 w 377"/>
                <a:gd name="T11" fmla="*/ 67 h 393"/>
                <a:gd name="T12" fmla="*/ 661 w 377"/>
                <a:gd name="T13" fmla="*/ 0 h 393"/>
                <a:gd name="T14" fmla="*/ 582 w 377"/>
                <a:gd name="T15" fmla="*/ 0 h 393"/>
                <a:gd name="T16" fmla="*/ 601 w 377"/>
                <a:gd name="T17" fmla="*/ 41 h 393"/>
                <a:gd name="T18" fmla="*/ 500 w 377"/>
                <a:gd name="T19" fmla="*/ 96 h 393"/>
                <a:gd name="T20" fmla="*/ 440 w 377"/>
                <a:gd name="T21" fmla="*/ 96 h 393"/>
                <a:gd name="T22" fmla="*/ 121 w 377"/>
                <a:gd name="T23" fmla="*/ 245 h 393"/>
                <a:gd name="T24" fmla="*/ 60 w 377"/>
                <a:gd name="T25" fmla="*/ 191 h 393"/>
                <a:gd name="T26" fmla="*/ 20 w 377"/>
                <a:gd name="T27" fmla="*/ 191 h 393"/>
                <a:gd name="T28" fmla="*/ 41 w 377"/>
                <a:gd name="T29" fmla="*/ 231 h 393"/>
                <a:gd name="T30" fmla="*/ 41 w 377"/>
                <a:gd name="T31" fmla="*/ 272 h 393"/>
                <a:gd name="T32" fmla="*/ 60 w 377"/>
                <a:gd name="T33" fmla="*/ 314 h 393"/>
                <a:gd name="T34" fmla="*/ 20 w 377"/>
                <a:gd name="T35" fmla="*/ 314 h 393"/>
                <a:gd name="T36" fmla="*/ 20 w 377"/>
                <a:gd name="T37" fmla="*/ 367 h 393"/>
                <a:gd name="T38" fmla="*/ 0 w 377"/>
                <a:gd name="T39" fmla="*/ 395 h 393"/>
                <a:gd name="T40" fmla="*/ 79 w 377"/>
                <a:gd name="T41" fmla="*/ 408 h 393"/>
                <a:gd name="T42" fmla="*/ 162 w 377"/>
                <a:gd name="T43" fmla="*/ 504 h 393"/>
                <a:gd name="T44" fmla="*/ 260 w 377"/>
                <a:gd name="T45" fmla="*/ 408 h 393"/>
                <a:gd name="T46" fmla="*/ 300 w 377"/>
                <a:gd name="T47" fmla="*/ 354 h 393"/>
                <a:gd name="T48" fmla="*/ 401 w 377"/>
                <a:gd name="T49" fmla="*/ 340 h 393"/>
                <a:gd name="T50" fmla="*/ 463 w 377"/>
                <a:gd name="T51" fmla="*/ 367 h 393"/>
                <a:gd name="T52" fmla="*/ 463 w 377"/>
                <a:gd name="T53" fmla="*/ 380 h 393"/>
                <a:gd name="T54" fmla="*/ 482 w 377"/>
                <a:gd name="T55" fmla="*/ 380 h 393"/>
                <a:gd name="T56" fmla="*/ 422 w 377"/>
                <a:gd name="T57" fmla="*/ 476 h 393"/>
                <a:gd name="T58" fmla="*/ 381 w 377"/>
                <a:gd name="T59" fmla="*/ 476 h 393"/>
                <a:gd name="T60" fmla="*/ 401 w 377"/>
                <a:gd name="T61" fmla="*/ 530 h 393"/>
                <a:gd name="T62" fmla="*/ 381 w 377"/>
                <a:gd name="T63" fmla="*/ 544 h 393"/>
                <a:gd name="T64" fmla="*/ 422 w 377"/>
                <a:gd name="T65" fmla="*/ 544 h 393"/>
                <a:gd name="T66" fmla="*/ 341 w 377"/>
                <a:gd name="T67" fmla="*/ 639 h 393"/>
                <a:gd name="T68" fmla="*/ 360 w 377"/>
                <a:gd name="T69" fmla="*/ 666 h 393"/>
                <a:gd name="T70" fmla="*/ 401 w 377"/>
                <a:gd name="T71" fmla="*/ 639 h 393"/>
                <a:gd name="T72" fmla="*/ 422 w 377"/>
                <a:gd name="T73" fmla="*/ 598 h 393"/>
                <a:gd name="T74" fmla="*/ 463 w 377"/>
                <a:gd name="T75" fmla="*/ 598 h 393"/>
                <a:gd name="T76" fmla="*/ 500 w 377"/>
                <a:gd name="T77" fmla="*/ 573 h 393"/>
                <a:gd name="T78" fmla="*/ 500 w 377"/>
                <a:gd name="T79" fmla="*/ 530 h 393"/>
                <a:gd name="T80" fmla="*/ 643 w 377"/>
                <a:gd name="T81" fmla="*/ 476 h 393"/>
                <a:gd name="T82" fmla="*/ 761 w 377"/>
                <a:gd name="T83" fmla="*/ 450 h 393"/>
                <a:gd name="T84" fmla="*/ 782 w 377"/>
                <a:gd name="T85" fmla="*/ 380 h 393"/>
                <a:gd name="T86" fmla="*/ 860 w 377"/>
                <a:gd name="T87" fmla="*/ 340 h 393"/>
                <a:gd name="T88" fmla="*/ 922 w 377"/>
                <a:gd name="T89" fmla="*/ 327 h 393"/>
                <a:gd name="T90" fmla="*/ 941 w 377"/>
                <a:gd name="T91" fmla="*/ 299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1" name="Freeform 7"/>
            <p:cNvSpPr>
              <a:spLocks noChangeArrowheads="1"/>
            </p:cNvSpPr>
            <p:nvPr/>
          </p:nvSpPr>
          <p:spPr bwMode="auto">
            <a:xfrm>
              <a:off x="3664111" y="1454080"/>
              <a:ext cx="592703" cy="916502"/>
            </a:xfrm>
            <a:custGeom>
              <a:avLst/>
              <a:gdLst>
                <a:gd name="T0" fmla="*/ 790 w 353"/>
                <a:gd name="T1" fmla="*/ 266 h 537"/>
                <a:gd name="T2" fmla="*/ 731 w 353"/>
                <a:gd name="T3" fmla="*/ 160 h 537"/>
                <a:gd name="T4" fmla="*/ 614 w 353"/>
                <a:gd name="T5" fmla="*/ 148 h 537"/>
                <a:gd name="T6" fmla="*/ 552 w 353"/>
                <a:gd name="T7" fmla="*/ 0 h 537"/>
                <a:gd name="T8" fmla="*/ 435 w 353"/>
                <a:gd name="T9" fmla="*/ 109 h 537"/>
                <a:gd name="T10" fmla="*/ 336 w 353"/>
                <a:gd name="T11" fmla="*/ 135 h 537"/>
                <a:gd name="T12" fmla="*/ 198 w 353"/>
                <a:gd name="T13" fmla="*/ 173 h 537"/>
                <a:gd name="T14" fmla="*/ 79 w 353"/>
                <a:gd name="T15" fmla="*/ 122 h 537"/>
                <a:gd name="T16" fmla="*/ 20 w 353"/>
                <a:gd name="T17" fmla="*/ 201 h 537"/>
                <a:gd name="T18" fmla="*/ 138 w 353"/>
                <a:gd name="T19" fmla="*/ 335 h 537"/>
                <a:gd name="T20" fmla="*/ 60 w 353"/>
                <a:gd name="T21" fmla="*/ 388 h 537"/>
                <a:gd name="T22" fmla="*/ 158 w 353"/>
                <a:gd name="T23" fmla="*/ 454 h 537"/>
                <a:gd name="T24" fmla="*/ 79 w 353"/>
                <a:gd name="T25" fmla="*/ 480 h 537"/>
                <a:gd name="T26" fmla="*/ 41 w 353"/>
                <a:gd name="T27" fmla="*/ 546 h 537"/>
                <a:gd name="T28" fmla="*/ 79 w 353"/>
                <a:gd name="T29" fmla="*/ 668 h 537"/>
                <a:gd name="T30" fmla="*/ 60 w 353"/>
                <a:gd name="T31" fmla="*/ 854 h 537"/>
                <a:gd name="T32" fmla="*/ 217 w 353"/>
                <a:gd name="T33" fmla="*/ 882 h 537"/>
                <a:gd name="T34" fmla="*/ 277 w 353"/>
                <a:gd name="T35" fmla="*/ 854 h 537"/>
                <a:gd name="T36" fmla="*/ 375 w 353"/>
                <a:gd name="T37" fmla="*/ 708 h 537"/>
                <a:gd name="T38" fmla="*/ 573 w 353"/>
                <a:gd name="T39" fmla="*/ 628 h 537"/>
                <a:gd name="T40" fmla="*/ 593 w 353"/>
                <a:gd name="T41" fmla="*/ 575 h 537"/>
                <a:gd name="T42" fmla="*/ 476 w 353"/>
                <a:gd name="T43" fmla="*/ 534 h 537"/>
                <a:gd name="T44" fmla="*/ 454 w 353"/>
                <a:gd name="T45" fmla="*/ 480 h 537"/>
                <a:gd name="T46" fmla="*/ 397 w 353"/>
                <a:gd name="T47" fmla="*/ 442 h 537"/>
                <a:gd name="T48" fmla="*/ 259 w 353"/>
                <a:gd name="T49" fmla="*/ 429 h 537"/>
                <a:gd name="T50" fmla="*/ 336 w 353"/>
                <a:gd name="T51" fmla="*/ 280 h 537"/>
                <a:gd name="T52" fmla="*/ 397 w 353"/>
                <a:gd name="T53" fmla="*/ 227 h 537"/>
                <a:gd name="T54" fmla="*/ 476 w 353"/>
                <a:gd name="T55" fmla="*/ 253 h 537"/>
                <a:gd name="T56" fmla="*/ 513 w 353"/>
                <a:gd name="T57" fmla="*/ 307 h 537"/>
                <a:gd name="T58" fmla="*/ 552 w 353"/>
                <a:gd name="T59" fmla="*/ 335 h 537"/>
                <a:gd name="T60" fmla="*/ 633 w 353"/>
                <a:gd name="T61" fmla="*/ 429 h 537"/>
                <a:gd name="T62" fmla="*/ 673 w 353"/>
                <a:gd name="T63" fmla="*/ 480 h 537"/>
                <a:gd name="T64" fmla="*/ 810 w 353"/>
                <a:gd name="T65" fmla="*/ 361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2" name="Freeform 8"/>
            <p:cNvSpPr>
              <a:spLocks noChangeArrowheads="1"/>
            </p:cNvSpPr>
            <p:nvPr/>
          </p:nvSpPr>
          <p:spPr bwMode="auto">
            <a:xfrm>
              <a:off x="3836457" y="1686671"/>
              <a:ext cx="190562" cy="218728"/>
            </a:xfrm>
            <a:custGeom>
              <a:avLst/>
              <a:gdLst>
                <a:gd name="T0" fmla="*/ 283 w 113"/>
                <a:gd name="T1" fmla="*/ 103 h 129"/>
                <a:gd name="T2" fmla="*/ 243 w 113"/>
                <a:gd name="T3" fmla="*/ 64 h 129"/>
                <a:gd name="T4" fmla="*/ 283 w 113"/>
                <a:gd name="T5" fmla="*/ 26 h 129"/>
                <a:gd name="T6" fmla="*/ 202 w 113"/>
                <a:gd name="T7" fmla="*/ 26 h 129"/>
                <a:gd name="T8" fmla="*/ 183 w 113"/>
                <a:gd name="T9" fmla="*/ 0 h 129"/>
                <a:gd name="T10" fmla="*/ 141 w 113"/>
                <a:gd name="T11" fmla="*/ 0 h 129"/>
                <a:gd name="T12" fmla="*/ 122 w 113"/>
                <a:gd name="T13" fmla="*/ 52 h 129"/>
                <a:gd name="T14" fmla="*/ 83 w 113"/>
                <a:gd name="T15" fmla="*/ 52 h 129"/>
                <a:gd name="T16" fmla="*/ 0 w 113"/>
                <a:gd name="T17" fmla="*/ 143 h 129"/>
                <a:gd name="T18" fmla="*/ 0 w 113"/>
                <a:gd name="T19" fmla="*/ 194 h 129"/>
                <a:gd name="T20" fmla="*/ 83 w 113"/>
                <a:gd name="T21" fmla="*/ 194 h 129"/>
                <a:gd name="T22" fmla="*/ 122 w 113"/>
                <a:gd name="T23" fmla="*/ 207 h 129"/>
                <a:gd name="T24" fmla="*/ 202 w 113"/>
                <a:gd name="T25" fmla="*/ 181 h 129"/>
                <a:gd name="T26" fmla="*/ 202 w 113"/>
                <a:gd name="T27" fmla="*/ 156 h 129"/>
                <a:gd name="T28" fmla="*/ 183 w 113"/>
                <a:gd name="T29" fmla="*/ 130 h 129"/>
                <a:gd name="T30" fmla="*/ 243 w 113"/>
                <a:gd name="T31" fmla="*/ 130 h 129"/>
                <a:gd name="T32" fmla="*/ 283 w 113"/>
                <a:gd name="T33" fmla="*/ 10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3" name="Freeform 9"/>
            <p:cNvSpPr>
              <a:spLocks noChangeArrowheads="1"/>
            </p:cNvSpPr>
            <p:nvPr/>
          </p:nvSpPr>
          <p:spPr bwMode="auto">
            <a:xfrm>
              <a:off x="3958361" y="1794495"/>
              <a:ext cx="149927" cy="206405"/>
            </a:xfrm>
            <a:custGeom>
              <a:avLst/>
              <a:gdLst>
                <a:gd name="T0" fmla="*/ 221 w 89"/>
                <a:gd name="T1" fmla="*/ 135 h 121"/>
                <a:gd name="T2" fmla="*/ 200 w 89"/>
                <a:gd name="T3" fmla="*/ 93 h 121"/>
                <a:gd name="T4" fmla="*/ 141 w 89"/>
                <a:gd name="T5" fmla="*/ 66 h 121"/>
                <a:gd name="T6" fmla="*/ 121 w 89"/>
                <a:gd name="T7" fmla="*/ 13 h 121"/>
                <a:gd name="T8" fmla="*/ 79 w 89"/>
                <a:gd name="T9" fmla="*/ 0 h 121"/>
                <a:gd name="T10" fmla="*/ 60 w 89"/>
                <a:gd name="T11" fmla="*/ 13 h 121"/>
                <a:gd name="T12" fmla="*/ 79 w 89"/>
                <a:gd name="T13" fmla="*/ 80 h 121"/>
                <a:gd name="T14" fmla="*/ 20 w 89"/>
                <a:gd name="T15" fmla="*/ 80 h 121"/>
                <a:gd name="T16" fmla="*/ 0 w 89"/>
                <a:gd name="T17" fmla="*/ 186 h 121"/>
                <a:gd name="T18" fmla="*/ 41 w 89"/>
                <a:gd name="T19" fmla="*/ 200 h 121"/>
                <a:gd name="T20" fmla="*/ 141 w 89"/>
                <a:gd name="T21" fmla="*/ 186 h 121"/>
                <a:gd name="T22" fmla="*/ 141 w 89"/>
                <a:gd name="T23" fmla="*/ 135 h 121"/>
                <a:gd name="T24" fmla="*/ 221 w 89"/>
                <a:gd name="T25" fmla="*/ 135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4" name="Freeform 10"/>
            <p:cNvSpPr>
              <a:spLocks noChangeArrowheads="1"/>
            </p:cNvSpPr>
            <p:nvPr/>
          </p:nvSpPr>
          <p:spPr bwMode="auto">
            <a:xfrm>
              <a:off x="3958361" y="1808358"/>
              <a:ext cx="57449" cy="69315"/>
            </a:xfrm>
            <a:custGeom>
              <a:avLst/>
              <a:gdLst>
                <a:gd name="T0" fmla="*/ 96 w 33"/>
                <a:gd name="T1" fmla="*/ 64 h 41"/>
                <a:gd name="T2" fmla="*/ 24 w 33"/>
                <a:gd name="T3" fmla="*/ 64 h 41"/>
                <a:gd name="T4" fmla="*/ 24 w 33"/>
                <a:gd name="T5" fmla="*/ 38 h 41"/>
                <a:gd name="T6" fmla="*/ 0 w 33"/>
                <a:gd name="T7" fmla="*/ 0 h 41"/>
                <a:gd name="T8" fmla="*/ 71 w 33"/>
                <a:gd name="T9" fmla="*/ 13 h 41"/>
                <a:gd name="T10" fmla="*/ 96 w 33"/>
                <a:gd name="T11" fmla="*/ 64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5" name="Freeform 11"/>
            <p:cNvSpPr>
              <a:spLocks noChangeArrowheads="1"/>
            </p:cNvSpPr>
            <p:nvPr/>
          </p:nvSpPr>
          <p:spPr bwMode="auto">
            <a:xfrm>
              <a:off x="3823847" y="2054812"/>
              <a:ext cx="730020" cy="494449"/>
            </a:xfrm>
            <a:custGeom>
              <a:avLst/>
              <a:gdLst>
                <a:gd name="T0" fmla="*/ 384 w 433"/>
                <a:gd name="T1" fmla="*/ 13 h 289"/>
                <a:gd name="T2" fmla="*/ 343 w 433"/>
                <a:gd name="T3" fmla="*/ 41 h 289"/>
                <a:gd name="T4" fmla="*/ 243 w 433"/>
                <a:gd name="T5" fmla="*/ 54 h 289"/>
                <a:gd name="T6" fmla="*/ 141 w 433"/>
                <a:gd name="T7" fmla="*/ 122 h 289"/>
                <a:gd name="T8" fmla="*/ 41 w 433"/>
                <a:gd name="T9" fmla="*/ 215 h 289"/>
                <a:gd name="T10" fmla="*/ 41 w 433"/>
                <a:gd name="T11" fmla="*/ 271 h 289"/>
                <a:gd name="T12" fmla="*/ 83 w 433"/>
                <a:gd name="T13" fmla="*/ 311 h 289"/>
                <a:gd name="T14" fmla="*/ 122 w 433"/>
                <a:gd name="T15" fmla="*/ 298 h 289"/>
                <a:gd name="T16" fmla="*/ 162 w 433"/>
                <a:gd name="T17" fmla="*/ 298 h 289"/>
                <a:gd name="T18" fmla="*/ 20 w 433"/>
                <a:gd name="T19" fmla="*/ 380 h 289"/>
                <a:gd name="T20" fmla="*/ 0 w 433"/>
                <a:gd name="T21" fmla="*/ 419 h 289"/>
                <a:gd name="T22" fmla="*/ 41 w 433"/>
                <a:gd name="T23" fmla="*/ 432 h 289"/>
                <a:gd name="T24" fmla="*/ 122 w 433"/>
                <a:gd name="T25" fmla="*/ 486 h 289"/>
                <a:gd name="T26" fmla="*/ 202 w 433"/>
                <a:gd name="T27" fmla="*/ 486 h 289"/>
                <a:gd name="T28" fmla="*/ 243 w 433"/>
                <a:gd name="T29" fmla="*/ 459 h 289"/>
                <a:gd name="T30" fmla="*/ 243 w 433"/>
                <a:gd name="T31" fmla="*/ 432 h 289"/>
                <a:gd name="T32" fmla="*/ 283 w 433"/>
                <a:gd name="T33" fmla="*/ 445 h 289"/>
                <a:gd name="T34" fmla="*/ 301 w 433"/>
                <a:gd name="T35" fmla="*/ 459 h 289"/>
                <a:gd name="T36" fmla="*/ 384 w 433"/>
                <a:gd name="T37" fmla="*/ 486 h 289"/>
                <a:gd name="T38" fmla="*/ 422 w 433"/>
                <a:gd name="T39" fmla="*/ 459 h 289"/>
                <a:gd name="T40" fmla="*/ 484 w 433"/>
                <a:gd name="T41" fmla="*/ 459 h 289"/>
                <a:gd name="T42" fmla="*/ 484 w 433"/>
                <a:gd name="T43" fmla="*/ 486 h 289"/>
                <a:gd name="T44" fmla="*/ 525 w 433"/>
                <a:gd name="T45" fmla="*/ 472 h 289"/>
                <a:gd name="T46" fmla="*/ 606 w 433"/>
                <a:gd name="T47" fmla="*/ 393 h 289"/>
                <a:gd name="T48" fmla="*/ 646 w 433"/>
                <a:gd name="T49" fmla="*/ 393 h 289"/>
                <a:gd name="T50" fmla="*/ 746 w 433"/>
                <a:gd name="T51" fmla="*/ 285 h 289"/>
                <a:gd name="T52" fmla="*/ 746 w 433"/>
                <a:gd name="T53" fmla="*/ 244 h 289"/>
                <a:gd name="T54" fmla="*/ 766 w 433"/>
                <a:gd name="T55" fmla="*/ 231 h 289"/>
                <a:gd name="T56" fmla="*/ 786 w 433"/>
                <a:gd name="T57" fmla="*/ 258 h 289"/>
                <a:gd name="T58" fmla="*/ 868 w 433"/>
                <a:gd name="T59" fmla="*/ 163 h 289"/>
                <a:gd name="T60" fmla="*/ 948 w 433"/>
                <a:gd name="T61" fmla="*/ 136 h 289"/>
                <a:gd name="T62" fmla="*/ 948 w 433"/>
                <a:gd name="T63" fmla="*/ 149 h 289"/>
                <a:gd name="T64" fmla="*/ 1010 w 433"/>
                <a:gd name="T65" fmla="*/ 109 h 289"/>
                <a:gd name="T66" fmla="*/ 1052 w 433"/>
                <a:gd name="T67" fmla="*/ 122 h 289"/>
                <a:gd name="T68" fmla="*/ 1090 w 433"/>
                <a:gd name="T69" fmla="*/ 41 h 289"/>
                <a:gd name="T70" fmla="*/ 1070 w 433"/>
                <a:gd name="T71" fmla="*/ 27 h 289"/>
                <a:gd name="T72" fmla="*/ 1010 w 433"/>
                <a:gd name="T73" fmla="*/ 27 h 289"/>
                <a:gd name="T74" fmla="*/ 969 w 433"/>
                <a:gd name="T75" fmla="*/ 41 h 289"/>
                <a:gd name="T76" fmla="*/ 868 w 433"/>
                <a:gd name="T77" fmla="*/ 41 h 289"/>
                <a:gd name="T78" fmla="*/ 828 w 433"/>
                <a:gd name="T79" fmla="*/ 0 h 289"/>
                <a:gd name="T80" fmla="*/ 685 w 433"/>
                <a:gd name="T81" fmla="*/ 67 h 289"/>
                <a:gd name="T82" fmla="*/ 668 w 433"/>
                <a:gd name="T83" fmla="*/ 109 h 289"/>
                <a:gd name="T84" fmla="*/ 626 w 433"/>
                <a:gd name="T85" fmla="*/ 109 h 289"/>
                <a:gd name="T86" fmla="*/ 505 w 433"/>
                <a:gd name="T87" fmla="*/ 109 h 289"/>
                <a:gd name="T88" fmla="*/ 505 w 433"/>
                <a:gd name="T89" fmla="*/ 81 h 289"/>
                <a:gd name="T90" fmla="*/ 546 w 433"/>
                <a:gd name="T91" fmla="*/ 54 h 289"/>
                <a:gd name="T92" fmla="*/ 505 w 433"/>
                <a:gd name="T93" fmla="*/ 0 h 289"/>
                <a:gd name="T94" fmla="*/ 444 w 433"/>
                <a:gd name="T95" fmla="*/ 0 h 289"/>
                <a:gd name="T96" fmla="*/ 422 w 433"/>
                <a:gd name="T97" fmla="*/ 0 h 289"/>
                <a:gd name="T98" fmla="*/ 404 w 433"/>
                <a:gd name="T99" fmla="*/ 27 h 289"/>
                <a:gd name="T100" fmla="*/ 384 w 433"/>
                <a:gd name="T101" fmla="*/ 13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6" name="Freeform 12"/>
            <p:cNvSpPr>
              <a:spLocks noChangeArrowheads="1"/>
            </p:cNvSpPr>
            <p:nvPr/>
          </p:nvSpPr>
          <p:spPr bwMode="auto">
            <a:xfrm>
              <a:off x="3973774" y="2450679"/>
              <a:ext cx="605314" cy="546820"/>
            </a:xfrm>
            <a:custGeom>
              <a:avLst/>
              <a:gdLst>
                <a:gd name="T0" fmla="*/ 413 w 361"/>
                <a:gd name="T1" fmla="*/ 0 h 321"/>
                <a:gd name="T2" fmla="*/ 373 w 361"/>
                <a:gd name="T3" fmla="*/ 0 h 321"/>
                <a:gd name="T4" fmla="*/ 296 w 361"/>
                <a:gd name="T5" fmla="*/ 80 h 321"/>
                <a:gd name="T6" fmla="*/ 236 w 361"/>
                <a:gd name="T7" fmla="*/ 93 h 321"/>
                <a:gd name="T8" fmla="*/ 236 w 361"/>
                <a:gd name="T9" fmla="*/ 66 h 321"/>
                <a:gd name="T10" fmla="*/ 197 w 361"/>
                <a:gd name="T11" fmla="*/ 66 h 321"/>
                <a:gd name="T12" fmla="*/ 158 w 361"/>
                <a:gd name="T13" fmla="*/ 93 h 321"/>
                <a:gd name="T14" fmla="*/ 78 w 361"/>
                <a:gd name="T15" fmla="*/ 66 h 321"/>
                <a:gd name="T16" fmla="*/ 60 w 361"/>
                <a:gd name="T17" fmla="*/ 53 h 321"/>
                <a:gd name="T18" fmla="*/ 20 w 361"/>
                <a:gd name="T19" fmla="*/ 40 h 321"/>
                <a:gd name="T20" fmla="*/ 20 w 361"/>
                <a:gd name="T21" fmla="*/ 66 h 321"/>
                <a:gd name="T22" fmla="*/ 0 w 361"/>
                <a:gd name="T23" fmla="*/ 80 h 321"/>
                <a:gd name="T24" fmla="*/ 78 w 361"/>
                <a:gd name="T25" fmla="*/ 93 h 321"/>
                <a:gd name="T26" fmla="*/ 97 w 361"/>
                <a:gd name="T27" fmla="*/ 130 h 321"/>
                <a:gd name="T28" fmla="*/ 138 w 361"/>
                <a:gd name="T29" fmla="*/ 130 h 321"/>
                <a:gd name="T30" fmla="*/ 197 w 361"/>
                <a:gd name="T31" fmla="*/ 186 h 321"/>
                <a:gd name="T32" fmla="*/ 254 w 361"/>
                <a:gd name="T33" fmla="*/ 171 h 321"/>
                <a:gd name="T34" fmla="*/ 254 w 361"/>
                <a:gd name="T35" fmla="*/ 239 h 321"/>
                <a:gd name="T36" fmla="*/ 334 w 361"/>
                <a:gd name="T37" fmla="*/ 304 h 321"/>
                <a:gd name="T38" fmla="*/ 373 w 361"/>
                <a:gd name="T39" fmla="*/ 304 h 321"/>
                <a:gd name="T40" fmla="*/ 393 w 361"/>
                <a:gd name="T41" fmla="*/ 279 h 321"/>
                <a:gd name="T42" fmla="*/ 451 w 361"/>
                <a:gd name="T43" fmla="*/ 316 h 321"/>
                <a:gd name="T44" fmla="*/ 413 w 361"/>
                <a:gd name="T45" fmla="*/ 344 h 321"/>
                <a:gd name="T46" fmla="*/ 393 w 361"/>
                <a:gd name="T47" fmla="*/ 331 h 321"/>
                <a:gd name="T48" fmla="*/ 354 w 361"/>
                <a:gd name="T49" fmla="*/ 316 h 321"/>
                <a:gd name="T50" fmla="*/ 354 w 361"/>
                <a:gd name="T51" fmla="*/ 370 h 321"/>
                <a:gd name="T52" fmla="*/ 334 w 361"/>
                <a:gd name="T53" fmla="*/ 396 h 321"/>
                <a:gd name="T54" fmla="*/ 393 w 361"/>
                <a:gd name="T55" fmla="*/ 450 h 321"/>
                <a:gd name="T56" fmla="*/ 393 w 361"/>
                <a:gd name="T57" fmla="*/ 489 h 321"/>
                <a:gd name="T58" fmla="*/ 489 w 361"/>
                <a:gd name="T59" fmla="*/ 489 h 321"/>
                <a:gd name="T60" fmla="*/ 530 w 361"/>
                <a:gd name="T61" fmla="*/ 516 h 321"/>
                <a:gd name="T62" fmla="*/ 588 w 361"/>
                <a:gd name="T63" fmla="*/ 503 h 321"/>
                <a:gd name="T64" fmla="*/ 668 w 361"/>
                <a:gd name="T65" fmla="*/ 529 h 321"/>
                <a:gd name="T66" fmla="*/ 726 w 361"/>
                <a:gd name="T67" fmla="*/ 489 h 321"/>
                <a:gd name="T68" fmla="*/ 785 w 361"/>
                <a:gd name="T69" fmla="*/ 424 h 321"/>
                <a:gd name="T70" fmla="*/ 707 w 361"/>
                <a:gd name="T71" fmla="*/ 396 h 321"/>
                <a:gd name="T72" fmla="*/ 785 w 361"/>
                <a:gd name="T73" fmla="*/ 384 h 321"/>
                <a:gd name="T74" fmla="*/ 805 w 361"/>
                <a:gd name="T75" fmla="*/ 396 h 321"/>
                <a:gd name="T76" fmla="*/ 883 w 361"/>
                <a:gd name="T77" fmla="*/ 384 h 321"/>
                <a:gd name="T78" fmla="*/ 883 w 361"/>
                <a:gd name="T79" fmla="*/ 370 h 321"/>
                <a:gd name="T80" fmla="*/ 785 w 361"/>
                <a:gd name="T81" fmla="*/ 331 h 321"/>
                <a:gd name="T82" fmla="*/ 785 w 361"/>
                <a:gd name="T83" fmla="*/ 304 h 321"/>
                <a:gd name="T84" fmla="*/ 748 w 361"/>
                <a:gd name="T85" fmla="*/ 292 h 321"/>
                <a:gd name="T86" fmla="*/ 707 w 361"/>
                <a:gd name="T87" fmla="*/ 279 h 321"/>
                <a:gd name="T88" fmla="*/ 668 w 361"/>
                <a:gd name="T89" fmla="*/ 212 h 321"/>
                <a:gd name="T90" fmla="*/ 570 w 361"/>
                <a:gd name="T91" fmla="*/ 106 h 321"/>
                <a:gd name="T92" fmla="*/ 570 w 361"/>
                <a:gd name="T93" fmla="*/ 66 h 321"/>
                <a:gd name="T94" fmla="*/ 471 w 361"/>
                <a:gd name="T95" fmla="*/ 53 h 321"/>
                <a:gd name="T96" fmla="*/ 432 w 361"/>
                <a:gd name="T97" fmla="*/ 40 h 321"/>
                <a:gd name="T98" fmla="*/ 413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7" name="Freeform 13"/>
            <p:cNvSpPr>
              <a:spLocks noChangeArrowheads="1"/>
            </p:cNvSpPr>
            <p:nvPr/>
          </p:nvSpPr>
          <p:spPr bwMode="auto">
            <a:xfrm>
              <a:off x="4471196" y="2888136"/>
              <a:ext cx="107892" cy="93961"/>
            </a:xfrm>
            <a:custGeom>
              <a:avLst/>
              <a:gdLst>
                <a:gd name="T0" fmla="*/ 54 w 65"/>
                <a:gd name="T1" fmla="*/ 0 h 57"/>
                <a:gd name="T2" fmla="*/ 0 w 65"/>
                <a:gd name="T3" fmla="*/ 56 h 57"/>
                <a:gd name="T4" fmla="*/ 54 w 65"/>
                <a:gd name="T5" fmla="*/ 78 h 57"/>
                <a:gd name="T6" fmla="*/ 150 w 65"/>
                <a:gd name="T7" fmla="*/ 56 h 57"/>
                <a:gd name="T8" fmla="*/ 150 w 65"/>
                <a:gd name="T9" fmla="*/ 34 h 57"/>
                <a:gd name="T10" fmla="*/ 5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8" name="Freeform 14"/>
            <p:cNvSpPr>
              <a:spLocks noChangeArrowheads="1"/>
            </p:cNvSpPr>
            <p:nvPr/>
          </p:nvSpPr>
          <p:spPr bwMode="auto">
            <a:xfrm>
              <a:off x="4202168" y="2954370"/>
              <a:ext cx="403543" cy="506772"/>
            </a:xfrm>
            <a:custGeom>
              <a:avLst/>
              <a:gdLst>
                <a:gd name="T0" fmla="*/ 448 w 241"/>
                <a:gd name="T1" fmla="*/ 27 h 297"/>
                <a:gd name="T2" fmla="*/ 388 w 241"/>
                <a:gd name="T3" fmla="*/ 0 h 297"/>
                <a:gd name="T4" fmla="*/ 332 w 241"/>
                <a:gd name="T5" fmla="*/ 41 h 297"/>
                <a:gd name="T6" fmla="*/ 253 w 241"/>
                <a:gd name="T7" fmla="*/ 13 h 297"/>
                <a:gd name="T8" fmla="*/ 196 w 241"/>
                <a:gd name="T9" fmla="*/ 27 h 297"/>
                <a:gd name="T10" fmla="*/ 176 w 241"/>
                <a:gd name="T11" fmla="*/ 53 h 297"/>
                <a:gd name="T12" fmla="*/ 155 w 241"/>
                <a:gd name="T13" fmla="*/ 80 h 297"/>
                <a:gd name="T14" fmla="*/ 176 w 241"/>
                <a:gd name="T15" fmla="*/ 122 h 297"/>
                <a:gd name="T16" fmla="*/ 137 w 241"/>
                <a:gd name="T17" fmla="*/ 122 h 297"/>
                <a:gd name="T18" fmla="*/ 116 w 241"/>
                <a:gd name="T19" fmla="*/ 107 h 297"/>
                <a:gd name="T20" fmla="*/ 97 w 241"/>
                <a:gd name="T21" fmla="*/ 107 h 297"/>
                <a:gd name="T22" fmla="*/ 97 w 241"/>
                <a:gd name="T23" fmla="*/ 135 h 297"/>
                <a:gd name="T24" fmla="*/ 97 w 241"/>
                <a:gd name="T25" fmla="*/ 160 h 297"/>
                <a:gd name="T26" fmla="*/ 97 w 241"/>
                <a:gd name="T27" fmla="*/ 160 h 297"/>
                <a:gd name="T28" fmla="*/ 97 w 241"/>
                <a:gd name="T29" fmla="*/ 186 h 297"/>
                <a:gd name="T30" fmla="*/ 20 w 241"/>
                <a:gd name="T31" fmla="*/ 227 h 297"/>
                <a:gd name="T32" fmla="*/ 0 w 241"/>
                <a:gd name="T33" fmla="*/ 240 h 297"/>
                <a:gd name="T34" fmla="*/ 0 w 241"/>
                <a:gd name="T35" fmla="*/ 294 h 297"/>
                <a:gd name="T36" fmla="*/ 60 w 241"/>
                <a:gd name="T37" fmla="*/ 320 h 297"/>
                <a:gd name="T38" fmla="*/ 60 w 241"/>
                <a:gd name="T39" fmla="*/ 388 h 297"/>
                <a:gd name="T40" fmla="*/ 116 w 241"/>
                <a:gd name="T41" fmla="*/ 388 h 297"/>
                <a:gd name="T42" fmla="*/ 116 w 241"/>
                <a:gd name="T43" fmla="*/ 414 h 297"/>
                <a:gd name="T44" fmla="*/ 137 w 241"/>
                <a:gd name="T45" fmla="*/ 440 h 297"/>
                <a:gd name="T46" fmla="*/ 155 w 241"/>
                <a:gd name="T47" fmla="*/ 480 h 297"/>
                <a:gd name="T48" fmla="*/ 213 w 241"/>
                <a:gd name="T49" fmla="*/ 480 h 297"/>
                <a:gd name="T50" fmla="*/ 253 w 241"/>
                <a:gd name="T51" fmla="*/ 440 h 297"/>
                <a:gd name="T52" fmla="*/ 272 w 241"/>
                <a:gd name="T53" fmla="*/ 440 h 297"/>
                <a:gd name="T54" fmla="*/ 272 w 241"/>
                <a:gd name="T55" fmla="*/ 466 h 297"/>
                <a:gd name="T56" fmla="*/ 292 w 241"/>
                <a:gd name="T57" fmla="*/ 480 h 297"/>
                <a:gd name="T58" fmla="*/ 332 w 241"/>
                <a:gd name="T59" fmla="*/ 480 h 297"/>
                <a:gd name="T60" fmla="*/ 332 w 241"/>
                <a:gd name="T61" fmla="*/ 466 h 297"/>
                <a:gd name="T62" fmla="*/ 370 w 241"/>
                <a:gd name="T63" fmla="*/ 466 h 297"/>
                <a:gd name="T64" fmla="*/ 370 w 241"/>
                <a:gd name="T65" fmla="*/ 480 h 297"/>
                <a:gd name="T66" fmla="*/ 388 w 241"/>
                <a:gd name="T67" fmla="*/ 493 h 297"/>
                <a:gd name="T68" fmla="*/ 429 w 241"/>
                <a:gd name="T69" fmla="*/ 480 h 297"/>
                <a:gd name="T70" fmla="*/ 448 w 241"/>
                <a:gd name="T71" fmla="*/ 429 h 297"/>
                <a:gd name="T72" fmla="*/ 448 w 241"/>
                <a:gd name="T73" fmla="*/ 374 h 297"/>
                <a:gd name="T74" fmla="*/ 489 w 241"/>
                <a:gd name="T75" fmla="*/ 374 h 297"/>
                <a:gd name="T76" fmla="*/ 489 w 241"/>
                <a:gd name="T77" fmla="*/ 361 h 297"/>
                <a:gd name="T78" fmla="*/ 489 w 241"/>
                <a:gd name="T79" fmla="*/ 335 h 297"/>
                <a:gd name="T80" fmla="*/ 526 w 241"/>
                <a:gd name="T81" fmla="*/ 361 h 297"/>
                <a:gd name="T82" fmla="*/ 565 w 241"/>
                <a:gd name="T83" fmla="*/ 320 h 297"/>
                <a:gd name="T84" fmla="*/ 526 w 241"/>
                <a:gd name="T85" fmla="*/ 294 h 297"/>
                <a:gd name="T86" fmla="*/ 526 w 241"/>
                <a:gd name="T87" fmla="*/ 280 h 297"/>
                <a:gd name="T88" fmla="*/ 565 w 241"/>
                <a:gd name="T89" fmla="*/ 266 h 297"/>
                <a:gd name="T90" fmla="*/ 545 w 241"/>
                <a:gd name="T91" fmla="*/ 227 h 297"/>
                <a:gd name="T92" fmla="*/ 526 w 241"/>
                <a:gd name="T93" fmla="*/ 214 h 297"/>
                <a:gd name="T94" fmla="*/ 586 w 241"/>
                <a:gd name="T95" fmla="*/ 227 h 297"/>
                <a:gd name="T96" fmla="*/ 586 w 241"/>
                <a:gd name="T97" fmla="*/ 173 h 297"/>
                <a:gd name="T98" fmla="*/ 526 w 241"/>
                <a:gd name="T99" fmla="*/ 201 h 297"/>
                <a:gd name="T100" fmla="*/ 586 w 241"/>
                <a:gd name="T101" fmla="*/ 135 h 297"/>
                <a:gd name="T102" fmla="*/ 489 w 241"/>
                <a:gd name="T103" fmla="*/ 93 h 297"/>
                <a:gd name="T104" fmla="*/ 429 w 241"/>
                <a:gd name="T105" fmla="*/ 93 h 297"/>
                <a:gd name="T106" fmla="*/ 388 w 241"/>
                <a:gd name="T107" fmla="*/ 122 h 297"/>
                <a:gd name="T108" fmla="*/ 370 w 241"/>
                <a:gd name="T109" fmla="*/ 80 h 297"/>
                <a:gd name="T110" fmla="*/ 388 w 241"/>
                <a:gd name="T111" fmla="*/ 66 h 297"/>
                <a:gd name="T112" fmla="*/ 448 w 241"/>
                <a:gd name="T113" fmla="*/ 2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9" name="Freeform 15"/>
            <p:cNvSpPr>
              <a:spLocks noChangeArrowheads="1"/>
            </p:cNvSpPr>
            <p:nvPr/>
          </p:nvSpPr>
          <p:spPr bwMode="auto">
            <a:xfrm>
              <a:off x="3998995" y="3351778"/>
              <a:ext cx="459590" cy="629999"/>
            </a:xfrm>
            <a:custGeom>
              <a:avLst/>
              <a:gdLst>
                <a:gd name="T0" fmla="*/ 681 w 273"/>
                <a:gd name="T1" fmla="*/ 93 h 369"/>
                <a:gd name="T2" fmla="*/ 681 w 273"/>
                <a:gd name="T3" fmla="*/ 80 h 369"/>
                <a:gd name="T4" fmla="*/ 643 w 273"/>
                <a:gd name="T5" fmla="*/ 80 h 369"/>
                <a:gd name="T6" fmla="*/ 643 w 273"/>
                <a:gd name="T7" fmla="*/ 93 h 369"/>
                <a:gd name="T8" fmla="*/ 601 w 273"/>
                <a:gd name="T9" fmla="*/ 93 h 369"/>
                <a:gd name="T10" fmla="*/ 580 w 273"/>
                <a:gd name="T11" fmla="*/ 93 h 369"/>
                <a:gd name="T12" fmla="*/ 580 w 273"/>
                <a:gd name="T13" fmla="*/ 53 h 369"/>
                <a:gd name="T14" fmla="*/ 560 w 273"/>
                <a:gd name="T15" fmla="*/ 53 h 369"/>
                <a:gd name="T16" fmla="*/ 520 w 273"/>
                <a:gd name="T17" fmla="*/ 93 h 369"/>
                <a:gd name="T18" fmla="*/ 461 w 273"/>
                <a:gd name="T19" fmla="*/ 93 h 369"/>
                <a:gd name="T20" fmla="*/ 440 w 273"/>
                <a:gd name="T21" fmla="*/ 53 h 369"/>
                <a:gd name="T22" fmla="*/ 422 w 273"/>
                <a:gd name="T23" fmla="*/ 27 h 369"/>
                <a:gd name="T24" fmla="*/ 401 w 273"/>
                <a:gd name="T25" fmla="*/ 0 h 369"/>
                <a:gd name="T26" fmla="*/ 360 w 273"/>
                <a:gd name="T27" fmla="*/ 0 h 369"/>
                <a:gd name="T28" fmla="*/ 360 w 273"/>
                <a:gd name="T29" fmla="*/ 13 h 369"/>
                <a:gd name="T30" fmla="*/ 281 w 273"/>
                <a:gd name="T31" fmla="*/ 27 h 369"/>
                <a:gd name="T32" fmla="*/ 281 w 273"/>
                <a:gd name="T33" fmla="*/ 53 h 369"/>
                <a:gd name="T34" fmla="*/ 199 w 273"/>
                <a:gd name="T35" fmla="*/ 53 h 369"/>
                <a:gd name="T36" fmla="*/ 162 w 273"/>
                <a:gd name="T37" fmla="*/ 80 h 369"/>
                <a:gd name="T38" fmla="*/ 162 w 273"/>
                <a:gd name="T39" fmla="*/ 122 h 369"/>
                <a:gd name="T40" fmla="*/ 181 w 273"/>
                <a:gd name="T41" fmla="*/ 149 h 369"/>
                <a:gd name="T42" fmla="*/ 121 w 273"/>
                <a:gd name="T43" fmla="*/ 186 h 369"/>
                <a:gd name="T44" fmla="*/ 101 w 273"/>
                <a:gd name="T45" fmla="*/ 186 h 369"/>
                <a:gd name="T46" fmla="*/ 79 w 273"/>
                <a:gd name="T47" fmla="*/ 241 h 369"/>
                <a:gd name="T48" fmla="*/ 79 w 273"/>
                <a:gd name="T49" fmla="*/ 267 h 369"/>
                <a:gd name="T50" fmla="*/ 79 w 273"/>
                <a:gd name="T51" fmla="*/ 294 h 369"/>
                <a:gd name="T52" fmla="*/ 41 w 273"/>
                <a:gd name="T53" fmla="*/ 336 h 369"/>
                <a:gd name="T54" fmla="*/ 20 w 273"/>
                <a:gd name="T55" fmla="*/ 361 h 369"/>
                <a:gd name="T56" fmla="*/ 0 w 273"/>
                <a:gd name="T57" fmla="*/ 429 h 369"/>
                <a:gd name="T58" fmla="*/ 20 w 273"/>
                <a:gd name="T59" fmla="*/ 454 h 369"/>
                <a:gd name="T60" fmla="*/ 138 w 273"/>
                <a:gd name="T61" fmla="*/ 454 h 369"/>
                <a:gd name="T62" fmla="*/ 199 w 273"/>
                <a:gd name="T63" fmla="*/ 549 h 369"/>
                <a:gd name="T64" fmla="*/ 221 w 273"/>
                <a:gd name="T65" fmla="*/ 615 h 369"/>
                <a:gd name="T66" fmla="*/ 281 w 273"/>
                <a:gd name="T67" fmla="*/ 549 h 369"/>
                <a:gd name="T68" fmla="*/ 300 w 273"/>
                <a:gd name="T69" fmla="*/ 562 h 369"/>
                <a:gd name="T70" fmla="*/ 381 w 273"/>
                <a:gd name="T71" fmla="*/ 510 h 369"/>
                <a:gd name="T72" fmla="*/ 381 w 273"/>
                <a:gd name="T73" fmla="*/ 468 h 369"/>
                <a:gd name="T74" fmla="*/ 461 w 273"/>
                <a:gd name="T75" fmla="*/ 454 h 369"/>
                <a:gd name="T76" fmla="*/ 500 w 273"/>
                <a:gd name="T77" fmla="*/ 388 h 369"/>
                <a:gd name="T78" fmla="*/ 542 w 273"/>
                <a:gd name="T79" fmla="*/ 375 h 369"/>
                <a:gd name="T80" fmla="*/ 542 w 273"/>
                <a:gd name="T81" fmla="*/ 336 h 369"/>
                <a:gd name="T82" fmla="*/ 601 w 273"/>
                <a:gd name="T83" fmla="*/ 336 h 369"/>
                <a:gd name="T84" fmla="*/ 621 w 273"/>
                <a:gd name="T85" fmla="*/ 267 h 369"/>
                <a:gd name="T86" fmla="*/ 601 w 273"/>
                <a:gd name="T87" fmla="*/ 214 h 369"/>
                <a:gd name="T88" fmla="*/ 621 w 273"/>
                <a:gd name="T89" fmla="*/ 201 h 369"/>
                <a:gd name="T90" fmla="*/ 580 w 273"/>
                <a:gd name="T91" fmla="*/ 173 h 369"/>
                <a:gd name="T92" fmla="*/ 621 w 273"/>
                <a:gd name="T93" fmla="*/ 160 h 369"/>
                <a:gd name="T94" fmla="*/ 643 w 273"/>
                <a:gd name="T95" fmla="*/ 173 h 369"/>
                <a:gd name="T96" fmla="*/ 681 w 273"/>
                <a:gd name="T97" fmla="*/ 135 h 369"/>
                <a:gd name="T98" fmla="*/ 681 w 273"/>
                <a:gd name="T99" fmla="*/ 93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0" name="Freeform 16"/>
            <p:cNvSpPr>
              <a:spLocks noChangeArrowheads="1"/>
            </p:cNvSpPr>
            <p:nvPr/>
          </p:nvSpPr>
          <p:spPr bwMode="auto">
            <a:xfrm>
              <a:off x="3298401" y="3747645"/>
              <a:ext cx="850522" cy="656184"/>
            </a:xfrm>
            <a:custGeom>
              <a:avLst/>
              <a:gdLst>
                <a:gd name="T0" fmla="*/ 1244 w 505"/>
                <a:gd name="T1" fmla="*/ 158 h 385"/>
                <a:gd name="T2" fmla="*/ 1065 w 505"/>
                <a:gd name="T3" fmla="*/ 66 h 385"/>
                <a:gd name="T4" fmla="*/ 1023 w 505"/>
                <a:gd name="T5" fmla="*/ 93 h 385"/>
                <a:gd name="T6" fmla="*/ 944 w 505"/>
                <a:gd name="T7" fmla="*/ 66 h 385"/>
                <a:gd name="T8" fmla="*/ 782 w 505"/>
                <a:gd name="T9" fmla="*/ 93 h 385"/>
                <a:gd name="T10" fmla="*/ 782 w 505"/>
                <a:gd name="T11" fmla="*/ 0 h 385"/>
                <a:gd name="T12" fmla="*/ 703 w 505"/>
                <a:gd name="T13" fmla="*/ 0 h 385"/>
                <a:gd name="T14" fmla="*/ 543 w 505"/>
                <a:gd name="T15" fmla="*/ 13 h 385"/>
                <a:gd name="T16" fmla="*/ 522 w 505"/>
                <a:gd name="T17" fmla="*/ 66 h 385"/>
                <a:gd name="T18" fmla="*/ 422 w 505"/>
                <a:gd name="T19" fmla="*/ 41 h 385"/>
                <a:gd name="T20" fmla="*/ 361 w 505"/>
                <a:gd name="T21" fmla="*/ 80 h 385"/>
                <a:gd name="T22" fmla="*/ 381 w 505"/>
                <a:gd name="T23" fmla="*/ 145 h 385"/>
                <a:gd name="T24" fmla="*/ 361 w 505"/>
                <a:gd name="T25" fmla="*/ 186 h 385"/>
                <a:gd name="T26" fmla="*/ 281 w 505"/>
                <a:gd name="T27" fmla="*/ 279 h 385"/>
                <a:gd name="T28" fmla="*/ 181 w 505"/>
                <a:gd name="T29" fmla="*/ 371 h 385"/>
                <a:gd name="T30" fmla="*/ 79 w 505"/>
                <a:gd name="T31" fmla="*/ 450 h 385"/>
                <a:gd name="T32" fmla="*/ 0 w 505"/>
                <a:gd name="T33" fmla="*/ 492 h 385"/>
                <a:gd name="T34" fmla="*/ 20 w 505"/>
                <a:gd name="T35" fmla="*/ 518 h 385"/>
                <a:gd name="T36" fmla="*/ 41 w 505"/>
                <a:gd name="T37" fmla="*/ 596 h 385"/>
                <a:gd name="T38" fmla="*/ 141 w 505"/>
                <a:gd name="T39" fmla="*/ 636 h 385"/>
                <a:gd name="T40" fmla="*/ 101 w 505"/>
                <a:gd name="T41" fmla="*/ 572 h 385"/>
                <a:gd name="T42" fmla="*/ 200 w 505"/>
                <a:gd name="T43" fmla="*/ 505 h 385"/>
                <a:gd name="T44" fmla="*/ 381 w 505"/>
                <a:gd name="T45" fmla="*/ 465 h 385"/>
                <a:gd name="T46" fmla="*/ 482 w 505"/>
                <a:gd name="T47" fmla="*/ 492 h 385"/>
                <a:gd name="T48" fmla="*/ 601 w 505"/>
                <a:gd name="T49" fmla="*/ 411 h 385"/>
                <a:gd name="T50" fmla="*/ 662 w 505"/>
                <a:gd name="T51" fmla="*/ 398 h 385"/>
                <a:gd name="T52" fmla="*/ 662 w 505"/>
                <a:gd name="T53" fmla="*/ 357 h 385"/>
                <a:gd name="T54" fmla="*/ 703 w 505"/>
                <a:gd name="T55" fmla="*/ 344 h 385"/>
                <a:gd name="T56" fmla="*/ 844 w 505"/>
                <a:gd name="T57" fmla="*/ 384 h 385"/>
                <a:gd name="T58" fmla="*/ 844 w 505"/>
                <a:gd name="T59" fmla="*/ 332 h 385"/>
                <a:gd name="T60" fmla="*/ 944 w 505"/>
                <a:gd name="T61" fmla="*/ 319 h 385"/>
                <a:gd name="T62" fmla="*/ 982 w 505"/>
                <a:gd name="T63" fmla="*/ 332 h 385"/>
                <a:gd name="T64" fmla="*/ 1004 w 505"/>
                <a:gd name="T65" fmla="*/ 306 h 385"/>
                <a:gd name="T66" fmla="*/ 1124 w 505"/>
                <a:gd name="T67" fmla="*/ 292 h 385"/>
                <a:gd name="T68" fmla="*/ 1204 w 505"/>
                <a:gd name="T69" fmla="*/ 22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1" name="Freeform 17"/>
            <p:cNvSpPr>
              <a:spLocks noChangeArrowheads="1"/>
            </p:cNvSpPr>
            <p:nvPr/>
          </p:nvSpPr>
          <p:spPr bwMode="auto">
            <a:xfrm>
              <a:off x="2732320" y="3624418"/>
              <a:ext cx="837911" cy="656184"/>
            </a:xfrm>
            <a:custGeom>
              <a:avLst/>
              <a:gdLst>
                <a:gd name="T0" fmla="*/ 868 w 497"/>
                <a:gd name="T1" fmla="*/ 572 h 385"/>
                <a:gd name="T2" fmla="*/ 1052 w 497"/>
                <a:gd name="T3" fmla="*/ 492 h 385"/>
                <a:gd name="T4" fmla="*/ 1131 w 497"/>
                <a:gd name="T5" fmla="*/ 398 h 385"/>
                <a:gd name="T6" fmla="*/ 1210 w 497"/>
                <a:gd name="T7" fmla="*/ 306 h 385"/>
                <a:gd name="T8" fmla="*/ 1251 w 497"/>
                <a:gd name="T9" fmla="*/ 266 h 385"/>
                <a:gd name="T10" fmla="*/ 1210 w 497"/>
                <a:gd name="T11" fmla="*/ 214 h 385"/>
                <a:gd name="T12" fmla="*/ 1151 w 497"/>
                <a:gd name="T13" fmla="*/ 158 h 385"/>
                <a:gd name="T14" fmla="*/ 1109 w 497"/>
                <a:gd name="T15" fmla="*/ 186 h 385"/>
                <a:gd name="T16" fmla="*/ 1070 w 497"/>
                <a:gd name="T17" fmla="*/ 173 h 385"/>
                <a:gd name="T18" fmla="*/ 1109 w 497"/>
                <a:gd name="T19" fmla="*/ 93 h 385"/>
                <a:gd name="T20" fmla="*/ 1109 w 497"/>
                <a:gd name="T21" fmla="*/ 27 h 385"/>
                <a:gd name="T22" fmla="*/ 1029 w 497"/>
                <a:gd name="T23" fmla="*/ 13 h 385"/>
                <a:gd name="T24" fmla="*/ 948 w 497"/>
                <a:gd name="T25" fmla="*/ 41 h 385"/>
                <a:gd name="T26" fmla="*/ 907 w 497"/>
                <a:gd name="T27" fmla="*/ 41 h 385"/>
                <a:gd name="T28" fmla="*/ 806 w 497"/>
                <a:gd name="T29" fmla="*/ 53 h 385"/>
                <a:gd name="T30" fmla="*/ 728 w 497"/>
                <a:gd name="T31" fmla="*/ 106 h 385"/>
                <a:gd name="T32" fmla="*/ 668 w 497"/>
                <a:gd name="T33" fmla="*/ 120 h 385"/>
                <a:gd name="T34" fmla="*/ 566 w 497"/>
                <a:gd name="T35" fmla="*/ 158 h 385"/>
                <a:gd name="T36" fmla="*/ 463 w 497"/>
                <a:gd name="T37" fmla="*/ 145 h 385"/>
                <a:gd name="T38" fmla="*/ 404 w 497"/>
                <a:gd name="T39" fmla="*/ 120 h 385"/>
                <a:gd name="T40" fmla="*/ 362 w 497"/>
                <a:gd name="T41" fmla="*/ 145 h 385"/>
                <a:gd name="T42" fmla="*/ 243 w 497"/>
                <a:gd name="T43" fmla="*/ 214 h 385"/>
                <a:gd name="T44" fmla="*/ 83 w 497"/>
                <a:gd name="T45" fmla="*/ 186 h 385"/>
                <a:gd name="T46" fmla="*/ 0 w 497"/>
                <a:gd name="T47" fmla="*/ 214 h 385"/>
                <a:gd name="T48" fmla="*/ 83 w 497"/>
                <a:gd name="T49" fmla="*/ 239 h 385"/>
                <a:gd name="T50" fmla="*/ 223 w 497"/>
                <a:gd name="T51" fmla="*/ 279 h 385"/>
                <a:gd name="T52" fmla="*/ 261 w 497"/>
                <a:gd name="T53" fmla="*/ 344 h 385"/>
                <a:gd name="T54" fmla="*/ 141 w 497"/>
                <a:gd name="T55" fmla="*/ 371 h 385"/>
                <a:gd name="T56" fmla="*/ 223 w 497"/>
                <a:gd name="T57" fmla="*/ 411 h 385"/>
                <a:gd name="T58" fmla="*/ 343 w 497"/>
                <a:gd name="T59" fmla="*/ 465 h 385"/>
                <a:gd name="T60" fmla="*/ 343 w 497"/>
                <a:gd name="T61" fmla="*/ 505 h 385"/>
                <a:gd name="T62" fmla="*/ 525 w 497"/>
                <a:gd name="T63" fmla="*/ 596 h 385"/>
                <a:gd name="T64" fmla="*/ 626 w 497"/>
                <a:gd name="T65" fmla="*/ 596 h 385"/>
                <a:gd name="T66" fmla="*/ 646 w 497"/>
                <a:gd name="T67" fmla="*/ 572 h 385"/>
                <a:gd name="T68" fmla="*/ 746 w 497"/>
                <a:gd name="T69" fmla="*/ 623 h 385"/>
                <a:gd name="T70" fmla="*/ 847 w 497"/>
                <a:gd name="T71" fmla="*/ 610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2" name="Freeform 18"/>
            <p:cNvSpPr>
              <a:spLocks noChangeArrowheads="1"/>
            </p:cNvSpPr>
            <p:nvPr/>
          </p:nvSpPr>
          <p:spPr bwMode="auto">
            <a:xfrm>
              <a:off x="2652452" y="3256277"/>
              <a:ext cx="622128" cy="603813"/>
            </a:xfrm>
            <a:custGeom>
              <a:avLst/>
              <a:gdLst>
                <a:gd name="T0" fmla="*/ 122 w 369"/>
                <a:gd name="T1" fmla="*/ 540 h 353"/>
                <a:gd name="T2" fmla="*/ 83 w 369"/>
                <a:gd name="T3" fmla="*/ 445 h 353"/>
                <a:gd name="T4" fmla="*/ 141 w 369"/>
                <a:gd name="T5" fmla="*/ 324 h 353"/>
                <a:gd name="T6" fmla="*/ 20 w 369"/>
                <a:gd name="T7" fmla="*/ 271 h 353"/>
                <a:gd name="T8" fmla="*/ 41 w 369"/>
                <a:gd name="T9" fmla="*/ 231 h 353"/>
                <a:gd name="T10" fmla="*/ 122 w 369"/>
                <a:gd name="T11" fmla="*/ 231 h 353"/>
                <a:gd name="T12" fmla="*/ 261 w 369"/>
                <a:gd name="T13" fmla="*/ 202 h 353"/>
                <a:gd name="T14" fmla="*/ 422 w 369"/>
                <a:gd name="T15" fmla="*/ 189 h 353"/>
                <a:gd name="T16" fmla="*/ 343 w 369"/>
                <a:gd name="T17" fmla="*/ 135 h 353"/>
                <a:gd name="T18" fmla="*/ 362 w 369"/>
                <a:gd name="T19" fmla="*/ 67 h 353"/>
                <a:gd name="T20" fmla="*/ 463 w 369"/>
                <a:gd name="T21" fmla="*/ 67 h 353"/>
                <a:gd name="T22" fmla="*/ 525 w 369"/>
                <a:gd name="T23" fmla="*/ 81 h 353"/>
                <a:gd name="T24" fmla="*/ 585 w 369"/>
                <a:gd name="T25" fmla="*/ 67 h 353"/>
                <a:gd name="T26" fmla="*/ 626 w 369"/>
                <a:gd name="T27" fmla="*/ 0 h 353"/>
                <a:gd name="T28" fmla="*/ 728 w 369"/>
                <a:gd name="T29" fmla="*/ 27 h 353"/>
                <a:gd name="T30" fmla="*/ 806 w 369"/>
                <a:gd name="T31" fmla="*/ 122 h 353"/>
                <a:gd name="T32" fmla="*/ 868 w 369"/>
                <a:gd name="T33" fmla="*/ 149 h 353"/>
                <a:gd name="T34" fmla="*/ 907 w 369"/>
                <a:gd name="T35" fmla="*/ 109 h 353"/>
                <a:gd name="T36" fmla="*/ 907 w 369"/>
                <a:gd name="T37" fmla="*/ 163 h 353"/>
                <a:gd name="T38" fmla="*/ 907 w 369"/>
                <a:gd name="T39" fmla="*/ 215 h 353"/>
                <a:gd name="T40" fmla="*/ 847 w 369"/>
                <a:gd name="T41" fmla="*/ 285 h 353"/>
                <a:gd name="T42" fmla="*/ 928 w 369"/>
                <a:gd name="T43" fmla="*/ 311 h 353"/>
                <a:gd name="T44" fmla="*/ 907 w 369"/>
                <a:gd name="T45" fmla="*/ 351 h 353"/>
                <a:gd name="T46" fmla="*/ 928 w 369"/>
                <a:gd name="T47" fmla="*/ 393 h 353"/>
                <a:gd name="T48" fmla="*/ 868 w 369"/>
                <a:gd name="T49" fmla="*/ 432 h 353"/>
                <a:gd name="T50" fmla="*/ 868 w 369"/>
                <a:gd name="T51" fmla="*/ 472 h 353"/>
                <a:gd name="T52" fmla="*/ 786 w 369"/>
                <a:gd name="T53" fmla="*/ 486 h 353"/>
                <a:gd name="T54" fmla="*/ 685 w 369"/>
                <a:gd name="T55" fmla="*/ 525 h 353"/>
                <a:gd name="T56" fmla="*/ 585 w 369"/>
                <a:gd name="T57" fmla="*/ 513 h 353"/>
                <a:gd name="T58" fmla="*/ 525 w 369"/>
                <a:gd name="T59" fmla="*/ 486 h 353"/>
                <a:gd name="T60" fmla="*/ 485 w 369"/>
                <a:gd name="T61" fmla="*/ 513 h 353"/>
                <a:gd name="T62" fmla="*/ 362 w 369"/>
                <a:gd name="T63" fmla="*/ 594 h 353"/>
                <a:gd name="T64" fmla="*/ 202 w 369"/>
                <a:gd name="T65" fmla="*/ 554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3" name="Freeform 19"/>
            <p:cNvSpPr>
              <a:spLocks noChangeArrowheads="1"/>
            </p:cNvSpPr>
            <p:nvPr/>
          </p:nvSpPr>
          <p:spPr bwMode="auto">
            <a:xfrm>
              <a:off x="1950456" y="3214688"/>
              <a:ext cx="958414" cy="1052052"/>
            </a:xfrm>
            <a:custGeom>
              <a:avLst/>
              <a:gdLst>
                <a:gd name="T0" fmla="*/ 1325 w 569"/>
                <a:gd name="T1" fmla="*/ 745 h 617"/>
                <a:gd name="T2" fmla="*/ 1406 w 569"/>
                <a:gd name="T3" fmla="*/ 690 h 617"/>
                <a:gd name="T4" fmla="*/ 1325 w 569"/>
                <a:gd name="T5" fmla="*/ 677 h 617"/>
                <a:gd name="T6" fmla="*/ 1244 w 569"/>
                <a:gd name="T7" fmla="*/ 638 h 617"/>
                <a:gd name="T8" fmla="*/ 1166 w 569"/>
                <a:gd name="T9" fmla="*/ 599 h 617"/>
                <a:gd name="T10" fmla="*/ 1206 w 569"/>
                <a:gd name="T11" fmla="*/ 531 h 617"/>
                <a:gd name="T12" fmla="*/ 1185 w 569"/>
                <a:gd name="T13" fmla="*/ 413 h 617"/>
                <a:gd name="T14" fmla="*/ 1065 w 569"/>
                <a:gd name="T15" fmla="*/ 373 h 617"/>
                <a:gd name="T16" fmla="*/ 1043 w 569"/>
                <a:gd name="T17" fmla="*/ 293 h 617"/>
                <a:gd name="T18" fmla="*/ 1125 w 569"/>
                <a:gd name="T19" fmla="*/ 279 h 617"/>
                <a:gd name="T20" fmla="*/ 1283 w 569"/>
                <a:gd name="T21" fmla="*/ 266 h 617"/>
                <a:gd name="T22" fmla="*/ 1283 w 569"/>
                <a:gd name="T23" fmla="*/ 186 h 617"/>
                <a:gd name="T24" fmla="*/ 1166 w 569"/>
                <a:gd name="T25" fmla="*/ 186 h 617"/>
                <a:gd name="T26" fmla="*/ 1084 w 569"/>
                <a:gd name="T27" fmla="*/ 106 h 617"/>
                <a:gd name="T28" fmla="*/ 1023 w 569"/>
                <a:gd name="T29" fmla="*/ 159 h 617"/>
                <a:gd name="T30" fmla="*/ 964 w 569"/>
                <a:gd name="T31" fmla="*/ 239 h 617"/>
                <a:gd name="T32" fmla="*/ 922 w 569"/>
                <a:gd name="T33" fmla="*/ 399 h 617"/>
                <a:gd name="T34" fmla="*/ 844 w 569"/>
                <a:gd name="T35" fmla="*/ 373 h 617"/>
                <a:gd name="T36" fmla="*/ 722 w 569"/>
                <a:gd name="T37" fmla="*/ 399 h 617"/>
                <a:gd name="T38" fmla="*/ 682 w 569"/>
                <a:gd name="T39" fmla="*/ 373 h 617"/>
                <a:gd name="T40" fmla="*/ 582 w 569"/>
                <a:gd name="T41" fmla="*/ 173 h 617"/>
                <a:gd name="T42" fmla="*/ 543 w 569"/>
                <a:gd name="T43" fmla="*/ 186 h 617"/>
                <a:gd name="T44" fmla="*/ 523 w 569"/>
                <a:gd name="T45" fmla="*/ 122 h 617"/>
                <a:gd name="T46" fmla="*/ 402 w 569"/>
                <a:gd name="T47" fmla="*/ 66 h 617"/>
                <a:gd name="T48" fmla="*/ 341 w 569"/>
                <a:gd name="T49" fmla="*/ 135 h 617"/>
                <a:gd name="T50" fmla="*/ 341 w 569"/>
                <a:gd name="T51" fmla="*/ 0 h 617"/>
                <a:gd name="T52" fmla="*/ 281 w 569"/>
                <a:gd name="T53" fmla="*/ 0 h 617"/>
                <a:gd name="T54" fmla="*/ 240 w 569"/>
                <a:gd name="T55" fmla="*/ 53 h 617"/>
                <a:gd name="T56" fmla="*/ 221 w 569"/>
                <a:gd name="T57" fmla="*/ 106 h 617"/>
                <a:gd name="T58" fmla="*/ 200 w 569"/>
                <a:gd name="T59" fmla="*/ 159 h 617"/>
                <a:gd name="T60" fmla="*/ 260 w 569"/>
                <a:gd name="T61" fmla="*/ 186 h 617"/>
                <a:gd name="T62" fmla="*/ 221 w 569"/>
                <a:gd name="T63" fmla="*/ 399 h 617"/>
                <a:gd name="T64" fmla="*/ 60 w 569"/>
                <a:gd name="T65" fmla="*/ 466 h 617"/>
                <a:gd name="T66" fmla="*/ 20 w 569"/>
                <a:gd name="T67" fmla="*/ 518 h 617"/>
                <a:gd name="T68" fmla="*/ 0 w 569"/>
                <a:gd name="T69" fmla="*/ 623 h 617"/>
                <a:gd name="T70" fmla="*/ 121 w 569"/>
                <a:gd name="T71" fmla="*/ 611 h 617"/>
                <a:gd name="T72" fmla="*/ 200 w 569"/>
                <a:gd name="T73" fmla="*/ 651 h 617"/>
                <a:gd name="T74" fmla="*/ 221 w 569"/>
                <a:gd name="T75" fmla="*/ 677 h 617"/>
                <a:gd name="T76" fmla="*/ 240 w 569"/>
                <a:gd name="T77" fmla="*/ 745 h 617"/>
                <a:gd name="T78" fmla="*/ 301 w 569"/>
                <a:gd name="T79" fmla="*/ 772 h 617"/>
                <a:gd name="T80" fmla="*/ 281 w 569"/>
                <a:gd name="T81" fmla="*/ 838 h 617"/>
                <a:gd name="T82" fmla="*/ 260 w 569"/>
                <a:gd name="T83" fmla="*/ 876 h 617"/>
                <a:gd name="T84" fmla="*/ 362 w 569"/>
                <a:gd name="T85" fmla="*/ 930 h 617"/>
                <a:gd name="T86" fmla="*/ 501 w 569"/>
                <a:gd name="T87" fmla="*/ 959 h 617"/>
                <a:gd name="T88" fmla="*/ 560 w 569"/>
                <a:gd name="T89" fmla="*/ 943 h 617"/>
                <a:gd name="T90" fmla="*/ 582 w 569"/>
                <a:gd name="T91" fmla="*/ 997 h 617"/>
                <a:gd name="T92" fmla="*/ 662 w 569"/>
                <a:gd name="T93" fmla="*/ 984 h 617"/>
                <a:gd name="T94" fmla="*/ 682 w 569"/>
                <a:gd name="T95" fmla="*/ 851 h 617"/>
                <a:gd name="T96" fmla="*/ 823 w 569"/>
                <a:gd name="T97" fmla="*/ 838 h 617"/>
                <a:gd name="T98" fmla="*/ 882 w 569"/>
                <a:gd name="T99" fmla="*/ 851 h 617"/>
                <a:gd name="T100" fmla="*/ 964 w 569"/>
                <a:gd name="T101" fmla="*/ 851 h 617"/>
                <a:gd name="T102" fmla="*/ 1043 w 569"/>
                <a:gd name="T103" fmla="*/ 866 h 617"/>
                <a:gd name="T104" fmla="*/ 1106 w 569"/>
                <a:gd name="T105" fmla="*/ 838 h 617"/>
                <a:gd name="T106" fmla="*/ 1227 w 569"/>
                <a:gd name="T107" fmla="*/ 784 h 617"/>
                <a:gd name="T108" fmla="*/ 1305 w 569"/>
                <a:gd name="T109" fmla="*/ 772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4" name="Freeform 20"/>
            <p:cNvSpPr>
              <a:spLocks noChangeArrowheads="1"/>
            </p:cNvSpPr>
            <p:nvPr/>
          </p:nvSpPr>
          <p:spPr bwMode="auto">
            <a:xfrm>
              <a:off x="161137" y="1997820"/>
              <a:ext cx="2037330" cy="1340095"/>
            </a:xfrm>
            <a:custGeom>
              <a:avLst/>
              <a:gdLst>
                <a:gd name="T0" fmla="*/ 2979 w 1209"/>
                <a:gd name="T1" fmla="*/ 1217 h 785"/>
                <a:gd name="T2" fmla="*/ 2919 w 1209"/>
                <a:gd name="T3" fmla="*/ 1217 h 785"/>
                <a:gd name="T4" fmla="*/ 2919 w 1209"/>
                <a:gd name="T5" fmla="*/ 1311 h 785"/>
                <a:gd name="T6" fmla="*/ 2797 w 1209"/>
                <a:gd name="T7" fmla="*/ 1270 h 785"/>
                <a:gd name="T8" fmla="*/ 2736 w 1209"/>
                <a:gd name="T9" fmla="*/ 1257 h 785"/>
                <a:gd name="T10" fmla="*/ 2577 w 1209"/>
                <a:gd name="T11" fmla="*/ 1204 h 785"/>
                <a:gd name="T12" fmla="*/ 2618 w 1209"/>
                <a:gd name="T13" fmla="*/ 1161 h 785"/>
                <a:gd name="T14" fmla="*/ 2595 w 1209"/>
                <a:gd name="T15" fmla="*/ 1138 h 785"/>
                <a:gd name="T16" fmla="*/ 2517 w 1209"/>
                <a:gd name="T17" fmla="*/ 1110 h 785"/>
                <a:gd name="T18" fmla="*/ 2456 w 1209"/>
                <a:gd name="T19" fmla="*/ 1138 h 785"/>
                <a:gd name="T20" fmla="*/ 2334 w 1209"/>
                <a:gd name="T21" fmla="*/ 1084 h 785"/>
                <a:gd name="T22" fmla="*/ 2094 w 1209"/>
                <a:gd name="T23" fmla="*/ 1161 h 785"/>
                <a:gd name="T24" fmla="*/ 2034 w 1209"/>
                <a:gd name="T25" fmla="*/ 1204 h 785"/>
                <a:gd name="T26" fmla="*/ 1834 w 1209"/>
                <a:gd name="T27" fmla="*/ 1230 h 785"/>
                <a:gd name="T28" fmla="*/ 1650 w 1209"/>
                <a:gd name="T29" fmla="*/ 1190 h 785"/>
                <a:gd name="T30" fmla="*/ 1590 w 1209"/>
                <a:gd name="T31" fmla="*/ 1138 h 785"/>
                <a:gd name="T32" fmla="*/ 1468 w 1209"/>
                <a:gd name="T33" fmla="*/ 1177 h 785"/>
                <a:gd name="T34" fmla="*/ 1349 w 1209"/>
                <a:gd name="T35" fmla="*/ 1217 h 785"/>
                <a:gd name="T36" fmla="*/ 1147 w 1209"/>
                <a:gd name="T37" fmla="*/ 1124 h 785"/>
                <a:gd name="T38" fmla="*/ 1027 w 1209"/>
                <a:gd name="T39" fmla="*/ 1069 h 785"/>
                <a:gd name="T40" fmla="*/ 907 w 1209"/>
                <a:gd name="T41" fmla="*/ 1044 h 785"/>
                <a:gd name="T42" fmla="*/ 806 w 1209"/>
                <a:gd name="T43" fmla="*/ 990 h 785"/>
                <a:gd name="T44" fmla="*/ 684 w 1209"/>
                <a:gd name="T45" fmla="*/ 869 h 785"/>
                <a:gd name="T46" fmla="*/ 623 w 1209"/>
                <a:gd name="T47" fmla="*/ 854 h 785"/>
                <a:gd name="T48" fmla="*/ 523 w 1209"/>
                <a:gd name="T49" fmla="*/ 762 h 785"/>
                <a:gd name="T50" fmla="*/ 402 w 1209"/>
                <a:gd name="T51" fmla="*/ 643 h 785"/>
                <a:gd name="T52" fmla="*/ 301 w 1209"/>
                <a:gd name="T53" fmla="*/ 682 h 785"/>
                <a:gd name="T54" fmla="*/ 162 w 1209"/>
                <a:gd name="T55" fmla="*/ 549 h 785"/>
                <a:gd name="T56" fmla="*/ 79 w 1209"/>
                <a:gd name="T57" fmla="*/ 454 h 785"/>
                <a:gd name="T58" fmla="*/ 0 w 1209"/>
                <a:gd name="T59" fmla="*/ 429 h 785"/>
                <a:gd name="T60" fmla="*/ 41 w 1209"/>
                <a:gd name="T61" fmla="*/ 294 h 785"/>
                <a:gd name="T62" fmla="*/ 121 w 1209"/>
                <a:gd name="T63" fmla="*/ 321 h 785"/>
                <a:gd name="T64" fmla="*/ 200 w 1209"/>
                <a:gd name="T65" fmla="*/ 307 h 785"/>
                <a:gd name="T66" fmla="*/ 200 w 1209"/>
                <a:gd name="T67" fmla="*/ 214 h 785"/>
                <a:gd name="T68" fmla="*/ 141 w 1209"/>
                <a:gd name="T69" fmla="*/ 160 h 785"/>
                <a:gd name="T70" fmla="*/ 200 w 1209"/>
                <a:gd name="T71" fmla="*/ 80 h 785"/>
                <a:gd name="T72" fmla="*/ 384 w 1209"/>
                <a:gd name="T73" fmla="*/ 66 h 785"/>
                <a:gd name="T74" fmla="*/ 523 w 1209"/>
                <a:gd name="T75" fmla="*/ 13 h 785"/>
                <a:gd name="T76" fmla="*/ 723 w 1209"/>
                <a:gd name="T77" fmla="*/ 27 h 785"/>
                <a:gd name="T78" fmla="*/ 866 w 1209"/>
                <a:gd name="T79" fmla="*/ 93 h 785"/>
                <a:gd name="T80" fmla="*/ 1087 w 1209"/>
                <a:gd name="T81" fmla="*/ 93 h 785"/>
                <a:gd name="T82" fmla="*/ 1329 w 1209"/>
                <a:gd name="T83" fmla="*/ 66 h 785"/>
                <a:gd name="T84" fmla="*/ 1672 w 1209"/>
                <a:gd name="T85" fmla="*/ 93 h 785"/>
                <a:gd name="T86" fmla="*/ 1791 w 1209"/>
                <a:gd name="T87" fmla="*/ 122 h 785"/>
                <a:gd name="T88" fmla="*/ 1771 w 1209"/>
                <a:gd name="T89" fmla="*/ 160 h 785"/>
                <a:gd name="T90" fmla="*/ 1834 w 1209"/>
                <a:gd name="T91" fmla="*/ 227 h 785"/>
                <a:gd name="T92" fmla="*/ 1791 w 1209"/>
                <a:gd name="T93" fmla="*/ 307 h 785"/>
                <a:gd name="T94" fmla="*/ 1751 w 1209"/>
                <a:gd name="T95" fmla="*/ 416 h 785"/>
                <a:gd name="T96" fmla="*/ 1851 w 1209"/>
                <a:gd name="T97" fmla="*/ 535 h 785"/>
                <a:gd name="T98" fmla="*/ 2094 w 1209"/>
                <a:gd name="T99" fmla="*/ 615 h 785"/>
                <a:gd name="T100" fmla="*/ 2355 w 1209"/>
                <a:gd name="T101" fmla="*/ 695 h 785"/>
                <a:gd name="T102" fmla="*/ 2497 w 1209"/>
                <a:gd name="T103" fmla="*/ 708 h 785"/>
                <a:gd name="T104" fmla="*/ 2535 w 1209"/>
                <a:gd name="T105" fmla="*/ 804 h 785"/>
                <a:gd name="T106" fmla="*/ 2618 w 1209"/>
                <a:gd name="T107" fmla="*/ 830 h 785"/>
                <a:gd name="T108" fmla="*/ 2655 w 1209"/>
                <a:gd name="T109" fmla="*/ 790 h 785"/>
                <a:gd name="T110" fmla="*/ 2718 w 1209"/>
                <a:gd name="T111" fmla="*/ 804 h 785"/>
                <a:gd name="T112" fmla="*/ 2756 w 1209"/>
                <a:gd name="T113" fmla="*/ 776 h 785"/>
                <a:gd name="T114" fmla="*/ 2857 w 1209"/>
                <a:gd name="T115" fmla="*/ 737 h 785"/>
                <a:gd name="T116" fmla="*/ 2960 w 1209"/>
                <a:gd name="T117" fmla="*/ 762 h 785"/>
                <a:gd name="T118" fmla="*/ 3039 w 1209"/>
                <a:gd name="T119" fmla="*/ 895 h 785"/>
                <a:gd name="T120" fmla="*/ 3039 w 1209"/>
                <a:gd name="T121" fmla="*/ 963 h 785"/>
                <a:gd name="T122" fmla="*/ 3019 w 1209"/>
                <a:gd name="T123" fmla="*/ 1190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5" name="Freeform 21"/>
            <p:cNvSpPr>
              <a:spLocks noChangeArrowheads="1"/>
            </p:cNvSpPr>
            <p:nvPr/>
          </p:nvSpPr>
          <p:spPr bwMode="auto">
            <a:xfrm>
              <a:off x="2075162" y="2546180"/>
              <a:ext cx="1279286" cy="1079778"/>
            </a:xfrm>
            <a:custGeom>
              <a:avLst/>
              <a:gdLst>
                <a:gd name="T0" fmla="*/ 1730 w 761"/>
                <a:gd name="T1" fmla="*/ 812 h 633"/>
                <a:gd name="T2" fmla="*/ 1670 w 761"/>
                <a:gd name="T3" fmla="*/ 838 h 633"/>
                <a:gd name="T4" fmla="*/ 1630 w 761"/>
                <a:gd name="T5" fmla="*/ 812 h 633"/>
                <a:gd name="T6" fmla="*/ 1512 w 761"/>
                <a:gd name="T7" fmla="*/ 719 h 633"/>
                <a:gd name="T8" fmla="*/ 1453 w 761"/>
                <a:gd name="T9" fmla="*/ 707 h 633"/>
                <a:gd name="T10" fmla="*/ 1371 w 761"/>
                <a:gd name="T11" fmla="*/ 732 h 633"/>
                <a:gd name="T12" fmla="*/ 1332 w 761"/>
                <a:gd name="T13" fmla="*/ 786 h 633"/>
                <a:gd name="T14" fmla="*/ 1273 w 761"/>
                <a:gd name="T15" fmla="*/ 773 h 633"/>
                <a:gd name="T16" fmla="*/ 1173 w 761"/>
                <a:gd name="T17" fmla="*/ 786 h 633"/>
                <a:gd name="T18" fmla="*/ 1254 w 761"/>
                <a:gd name="T19" fmla="*/ 825 h 633"/>
                <a:gd name="T20" fmla="*/ 1133 w 761"/>
                <a:gd name="T21" fmla="*/ 880 h 633"/>
                <a:gd name="T22" fmla="*/ 1035 w 761"/>
                <a:gd name="T23" fmla="*/ 867 h 633"/>
                <a:gd name="T24" fmla="*/ 974 w 761"/>
                <a:gd name="T25" fmla="*/ 759 h 633"/>
                <a:gd name="T26" fmla="*/ 894 w 761"/>
                <a:gd name="T27" fmla="*/ 812 h 633"/>
                <a:gd name="T28" fmla="*/ 834 w 761"/>
                <a:gd name="T29" fmla="*/ 838 h 633"/>
                <a:gd name="T30" fmla="*/ 735 w 761"/>
                <a:gd name="T31" fmla="*/ 894 h 633"/>
                <a:gd name="T32" fmla="*/ 675 w 761"/>
                <a:gd name="T33" fmla="*/ 1052 h 633"/>
                <a:gd name="T34" fmla="*/ 619 w 761"/>
                <a:gd name="T35" fmla="*/ 1052 h 633"/>
                <a:gd name="T36" fmla="*/ 537 w 761"/>
                <a:gd name="T37" fmla="*/ 1039 h 633"/>
                <a:gd name="T38" fmla="*/ 498 w 761"/>
                <a:gd name="T39" fmla="*/ 960 h 633"/>
                <a:gd name="T40" fmla="*/ 360 w 761"/>
                <a:gd name="T41" fmla="*/ 825 h 633"/>
                <a:gd name="T42" fmla="*/ 319 w 761"/>
                <a:gd name="T43" fmla="*/ 800 h 633"/>
                <a:gd name="T44" fmla="*/ 259 w 761"/>
                <a:gd name="T45" fmla="*/ 707 h 633"/>
                <a:gd name="T46" fmla="*/ 199 w 761"/>
                <a:gd name="T47" fmla="*/ 773 h 633"/>
                <a:gd name="T48" fmla="*/ 179 w 761"/>
                <a:gd name="T49" fmla="*/ 414 h 633"/>
                <a:gd name="T50" fmla="*/ 179 w 761"/>
                <a:gd name="T51" fmla="*/ 359 h 633"/>
                <a:gd name="T52" fmla="*/ 101 w 761"/>
                <a:gd name="T53" fmla="*/ 227 h 633"/>
                <a:gd name="T54" fmla="*/ 0 w 761"/>
                <a:gd name="T55" fmla="*/ 173 h 633"/>
                <a:gd name="T56" fmla="*/ 20 w 761"/>
                <a:gd name="T57" fmla="*/ 106 h 633"/>
                <a:gd name="T58" fmla="*/ 41 w 761"/>
                <a:gd name="T59" fmla="*/ 53 h 633"/>
                <a:gd name="T60" fmla="*/ 79 w 761"/>
                <a:gd name="T61" fmla="*/ 0 h 633"/>
                <a:gd name="T62" fmla="*/ 158 w 761"/>
                <a:gd name="T63" fmla="*/ 27 h 633"/>
                <a:gd name="T64" fmla="*/ 218 w 761"/>
                <a:gd name="T65" fmla="*/ 135 h 633"/>
                <a:gd name="T66" fmla="*/ 319 w 761"/>
                <a:gd name="T67" fmla="*/ 200 h 633"/>
                <a:gd name="T68" fmla="*/ 377 w 761"/>
                <a:gd name="T69" fmla="*/ 173 h 633"/>
                <a:gd name="T70" fmla="*/ 438 w 761"/>
                <a:gd name="T71" fmla="*/ 214 h 633"/>
                <a:gd name="T72" fmla="*/ 558 w 761"/>
                <a:gd name="T73" fmla="*/ 159 h 633"/>
                <a:gd name="T74" fmla="*/ 716 w 761"/>
                <a:gd name="T75" fmla="*/ 159 h 633"/>
                <a:gd name="T76" fmla="*/ 735 w 761"/>
                <a:gd name="T77" fmla="*/ 66 h 633"/>
                <a:gd name="T78" fmla="*/ 795 w 761"/>
                <a:gd name="T79" fmla="*/ 53 h 633"/>
                <a:gd name="T80" fmla="*/ 855 w 761"/>
                <a:gd name="T81" fmla="*/ 80 h 633"/>
                <a:gd name="T82" fmla="*/ 995 w 761"/>
                <a:gd name="T83" fmla="*/ 122 h 633"/>
                <a:gd name="T84" fmla="*/ 1035 w 761"/>
                <a:gd name="T85" fmla="*/ 227 h 633"/>
                <a:gd name="T86" fmla="*/ 1173 w 761"/>
                <a:gd name="T87" fmla="*/ 266 h 633"/>
                <a:gd name="T88" fmla="*/ 1273 w 761"/>
                <a:gd name="T89" fmla="*/ 227 h 633"/>
                <a:gd name="T90" fmla="*/ 1371 w 761"/>
                <a:gd name="T91" fmla="*/ 239 h 633"/>
                <a:gd name="T92" fmla="*/ 1554 w 761"/>
                <a:gd name="T93" fmla="*/ 307 h 633"/>
                <a:gd name="T94" fmla="*/ 1752 w 761"/>
                <a:gd name="T95" fmla="*/ 374 h 633"/>
                <a:gd name="T96" fmla="*/ 1890 w 761"/>
                <a:gd name="T97" fmla="*/ 427 h 633"/>
                <a:gd name="T98" fmla="*/ 1850 w 761"/>
                <a:gd name="T99" fmla="*/ 493 h 633"/>
                <a:gd name="T100" fmla="*/ 1651 w 761"/>
                <a:gd name="T101" fmla="*/ 520 h 633"/>
                <a:gd name="T102" fmla="*/ 1609 w 761"/>
                <a:gd name="T103" fmla="*/ 559 h 633"/>
                <a:gd name="T104" fmla="*/ 1630 w 761"/>
                <a:gd name="T105" fmla="*/ 600 h 633"/>
                <a:gd name="T106" fmla="*/ 1630 w 761"/>
                <a:gd name="T107" fmla="*/ 627 h 633"/>
                <a:gd name="T108" fmla="*/ 1752 w 761"/>
                <a:gd name="T109" fmla="*/ 759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6" name="Freeform 22"/>
            <p:cNvSpPr>
              <a:spLocks noChangeArrowheads="1"/>
            </p:cNvSpPr>
            <p:nvPr/>
          </p:nvSpPr>
          <p:spPr bwMode="auto">
            <a:xfrm>
              <a:off x="1333933" y="1794495"/>
              <a:ext cx="1321322" cy="1053592"/>
            </a:xfrm>
            <a:custGeom>
              <a:avLst/>
              <a:gdLst>
                <a:gd name="T0" fmla="*/ 1679 w 785"/>
                <a:gd name="T1" fmla="*/ 898 h 617"/>
                <a:gd name="T2" fmla="*/ 1541 w 785"/>
                <a:gd name="T3" fmla="*/ 951 h 617"/>
                <a:gd name="T4" fmla="*/ 1481 w 785"/>
                <a:gd name="T5" fmla="*/ 910 h 617"/>
                <a:gd name="T6" fmla="*/ 1420 w 785"/>
                <a:gd name="T7" fmla="*/ 938 h 617"/>
                <a:gd name="T8" fmla="*/ 1320 w 785"/>
                <a:gd name="T9" fmla="*/ 870 h 617"/>
                <a:gd name="T10" fmla="*/ 1260 w 785"/>
                <a:gd name="T11" fmla="*/ 765 h 617"/>
                <a:gd name="T12" fmla="*/ 1181 w 785"/>
                <a:gd name="T13" fmla="*/ 737 h 617"/>
                <a:gd name="T14" fmla="*/ 1140 w 785"/>
                <a:gd name="T15" fmla="*/ 765 h 617"/>
                <a:gd name="T16" fmla="*/ 1160 w 785"/>
                <a:gd name="T17" fmla="*/ 804 h 617"/>
                <a:gd name="T18" fmla="*/ 1102 w 785"/>
                <a:gd name="T19" fmla="*/ 898 h 617"/>
                <a:gd name="T20" fmla="*/ 1140 w 785"/>
                <a:gd name="T21" fmla="*/ 925 h 617"/>
                <a:gd name="T22" fmla="*/ 1060 w 785"/>
                <a:gd name="T23" fmla="*/ 977 h 617"/>
                <a:gd name="T24" fmla="*/ 1002 w 785"/>
                <a:gd name="T25" fmla="*/ 1004 h 617"/>
                <a:gd name="T26" fmla="*/ 941 w 785"/>
                <a:gd name="T27" fmla="*/ 991 h 617"/>
                <a:gd name="T28" fmla="*/ 920 w 785"/>
                <a:gd name="T29" fmla="*/ 1018 h 617"/>
                <a:gd name="T30" fmla="*/ 841 w 785"/>
                <a:gd name="T31" fmla="*/ 1004 h 617"/>
                <a:gd name="T32" fmla="*/ 800 w 785"/>
                <a:gd name="T33" fmla="*/ 951 h 617"/>
                <a:gd name="T34" fmla="*/ 580 w 785"/>
                <a:gd name="T35" fmla="*/ 898 h 617"/>
                <a:gd name="T36" fmla="*/ 339 w 785"/>
                <a:gd name="T37" fmla="*/ 830 h 617"/>
                <a:gd name="T38" fmla="*/ 101 w 785"/>
                <a:gd name="T39" fmla="*/ 737 h 617"/>
                <a:gd name="T40" fmla="*/ 0 w 785"/>
                <a:gd name="T41" fmla="*/ 615 h 617"/>
                <a:gd name="T42" fmla="*/ 41 w 785"/>
                <a:gd name="T43" fmla="*/ 510 h 617"/>
                <a:gd name="T44" fmla="*/ 79 w 785"/>
                <a:gd name="T45" fmla="*/ 416 h 617"/>
                <a:gd name="T46" fmla="*/ 20 w 785"/>
                <a:gd name="T47" fmla="*/ 361 h 617"/>
                <a:gd name="T48" fmla="*/ 121 w 785"/>
                <a:gd name="T49" fmla="*/ 349 h 617"/>
                <a:gd name="T50" fmla="*/ 259 w 785"/>
                <a:gd name="T51" fmla="*/ 375 h 617"/>
                <a:gd name="T52" fmla="*/ 239 w 785"/>
                <a:gd name="T53" fmla="*/ 308 h 617"/>
                <a:gd name="T54" fmla="*/ 321 w 785"/>
                <a:gd name="T55" fmla="*/ 227 h 617"/>
                <a:gd name="T56" fmla="*/ 221 w 785"/>
                <a:gd name="T57" fmla="*/ 122 h 617"/>
                <a:gd name="T58" fmla="*/ 381 w 785"/>
                <a:gd name="T59" fmla="*/ 27 h 617"/>
                <a:gd name="T60" fmla="*/ 722 w 785"/>
                <a:gd name="T61" fmla="*/ 0 h 617"/>
                <a:gd name="T62" fmla="*/ 961 w 785"/>
                <a:gd name="T63" fmla="*/ 67 h 617"/>
                <a:gd name="T64" fmla="*/ 1140 w 785"/>
                <a:gd name="T65" fmla="*/ 173 h 617"/>
                <a:gd name="T66" fmla="*/ 1181 w 785"/>
                <a:gd name="T67" fmla="*/ 80 h 617"/>
                <a:gd name="T68" fmla="*/ 1320 w 785"/>
                <a:gd name="T69" fmla="*/ 122 h 617"/>
                <a:gd name="T70" fmla="*/ 1481 w 785"/>
                <a:gd name="T71" fmla="*/ 161 h 617"/>
                <a:gd name="T72" fmla="*/ 1642 w 785"/>
                <a:gd name="T73" fmla="*/ 201 h 617"/>
                <a:gd name="T74" fmla="*/ 1822 w 785"/>
                <a:gd name="T75" fmla="*/ 294 h 617"/>
                <a:gd name="T76" fmla="*/ 1922 w 785"/>
                <a:gd name="T77" fmla="*/ 388 h 617"/>
                <a:gd name="T78" fmla="*/ 1963 w 785"/>
                <a:gd name="T79" fmla="*/ 562 h 617"/>
                <a:gd name="T80" fmla="*/ 1880 w 785"/>
                <a:gd name="T81" fmla="*/ 602 h 617"/>
                <a:gd name="T82" fmla="*/ 1780 w 785"/>
                <a:gd name="T83" fmla="*/ 682 h 617"/>
                <a:gd name="T84" fmla="*/ 1842 w 785"/>
                <a:gd name="T85" fmla="*/ 724 h 617"/>
                <a:gd name="T86" fmla="*/ 1761 w 785"/>
                <a:gd name="T87" fmla="*/ 765 h 617"/>
                <a:gd name="T88" fmla="*/ 1642 w 785"/>
                <a:gd name="T89" fmla="*/ 751 h 617"/>
                <a:gd name="T90" fmla="*/ 1663 w 785"/>
                <a:gd name="T91" fmla="*/ 817 h 617"/>
                <a:gd name="T92" fmla="*/ 1780 w 785"/>
                <a:gd name="T93" fmla="*/ 845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7" name="Freeform 23"/>
            <p:cNvSpPr>
              <a:spLocks noChangeArrowheads="1"/>
            </p:cNvSpPr>
            <p:nvPr/>
          </p:nvSpPr>
          <p:spPr bwMode="auto">
            <a:xfrm>
              <a:off x="3729967" y="3131509"/>
              <a:ext cx="514237" cy="728580"/>
            </a:xfrm>
            <a:custGeom>
              <a:avLst/>
              <a:gdLst>
                <a:gd name="T0" fmla="*/ 685 w 305"/>
                <a:gd name="T1" fmla="*/ 69 h 425"/>
                <a:gd name="T2" fmla="*/ 708 w 305"/>
                <a:gd name="T3" fmla="*/ 122 h 425"/>
                <a:gd name="T4" fmla="*/ 766 w 305"/>
                <a:gd name="T5" fmla="*/ 150 h 425"/>
                <a:gd name="T6" fmla="*/ 766 w 305"/>
                <a:gd name="T7" fmla="*/ 231 h 425"/>
                <a:gd name="T8" fmla="*/ 685 w 305"/>
                <a:gd name="T9" fmla="*/ 259 h 425"/>
                <a:gd name="T10" fmla="*/ 685 w 305"/>
                <a:gd name="T11" fmla="*/ 273 h 425"/>
                <a:gd name="T12" fmla="*/ 606 w 305"/>
                <a:gd name="T13" fmla="*/ 273 h 425"/>
                <a:gd name="T14" fmla="*/ 566 w 305"/>
                <a:gd name="T15" fmla="*/ 300 h 425"/>
                <a:gd name="T16" fmla="*/ 566 w 305"/>
                <a:gd name="T17" fmla="*/ 342 h 425"/>
                <a:gd name="T18" fmla="*/ 585 w 305"/>
                <a:gd name="T19" fmla="*/ 354 h 425"/>
                <a:gd name="T20" fmla="*/ 525 w 305"/>
                <a:gd name="T21" fmla="*/ 410 h 425"/>
                <a:gd name="T22" fmla="*/ 485 w 305"/>
                <a:gd name="T23" fmla="*/ 410 h 425"/>
                <a:gd name="T24" fmla="*/ 485 w 305"/>
                <a:gd name="T25" fmla="*/ 464 h 425"/>
                <a:gd name="T26" fmla="*/ 485 w 305"/>
                <a:gd name="T27" fmla="*/ 479 h 425"/>
                <a:gd name="T28" fmla="*/ 485 w 305"/>
                <a:gd name="T29" fmla="*/ 518 h 425"/>
                <a:gd name="T30" fmla="*/ 444 w 305"/>
                <a:gd name="T31" fmla="*/ 546 h 425"/>
                <a:gd name="T32" fmla="*/ 422 w 305"/>
                <a:gd name="T33" fmla="*/ 614 h 425"/>
                <a:gd name="T34" fmla="*/ 404 w 305"/>
                <a:gd name="T35" fmla="*/ 656 h 425"/>
                <a:gd name="T36" fmla="*/ 404 w 305"/>
                <a:gd name="T37" fmla="*/ 669 h 425"/>
                <a:gd name="T38" fmla="*/ 384 w 305"/>
                <a:gd name="T39" fmla="*/ 710 h 425"/>
                <a:gd name="T40" fmla="*/ 343 w 305"/>
                <a:gd name="T41" fmla="*/ 710 h 425"/>
                <a:gd name="T42" fmla="*/ 322 w 305"/>
                <a:gd name="T43" fmla="*/ 696 h 425"/>
                <a:gd name="T44" fmla="*/ 162 w 305"/>
                <a:gd name="T45" fmla="*/ 723 h 425"/>
                <a:gd name="T46" fmla="*/ 141 w 305"/>
                <a:gd name="T47" fmla="*/ 710 h 425"/>
                <a:gd name="T48" fmla="*/ 202 w 305"/>
                <a:gd name="T49" fmla="*/ 629 h 425"/>
                <a:gd name="T50" fmla="*/ 141 w 305"/>
                <a:gd name="T51" fmla="*/ 614 h 425"/>
                <a:gd name="T52" fmla="*/ 101 w 305"/>
                <a:gd name="T53" fmla="*/ 629 h 425"/>
                <a:gd name="T54" fmla="*/ 61 w 305"/>
                <a:gd name="T55" fmla="*/ 614 h 425"/>
                <a:gd name="T56" fmla="*/ 61 w 305"/>
                <a:gd name="T57" fmla="*/ 546 h 425"/>
                <a:gd name="T58" fmla="*/ 101 w 305"/>
                <a:gd name="T59" fmla="*/ 533 h 425"/>
                <a:gd name="T60" fmla="*/ 122 w 305"/>
                <a:gd name="T61" fmla="*/ 533 h 425"/>
                <a:gd name="T62" fmla="*/ 122 w 305"/>
                <a:gd name="T63" fmla="*/ 492 h 425"/>
                <a:gd name="T64" fmla="*/ 83 w 305"/>
                <a:gd name="T65" fmla="*/ 492 h 425"/>
                <a:gd name="T66" fmla="*/ 83 w 305"/>
                <a:gd name="T67" fmla="*/ 464 h 425"/>
                <a:gd name="T68" fmla="*/ 41 w 305"/>
                <a:gd name="T69" fmla="*/ 451 h 425"/>
                <a:gd name="T70" fmla="*/ 41 w 305"/>
                <a:gd name="T71" fmla="*/ 368 h 425"/>
                <a:gd name="T72" fmla="*/ 0 w 305"/>
                <a:gd name="T73" fmla="*/ 342 h 425"/>
                <a:gd name="T74" fmla="*/ 20 w 305"/>
                <a:gd name="T75" fmla="*/ 300 h 425"/>
                <a:gd name="T76" fmla="*/ 83 w 305"/>
                <a:gd name="T77" fmla="*/ 259 h 425"/>
                <a:gd name="T78" fmla="*/ 83 w 305"/>
                <a:gd name="T79" fmla="*/ 218 h 425"/>
                <a:gd name="T80" fmla="*/ 61 w 305"/>
                <a:gd name="T81" fmla="*/ 206 h 425"/>
                <a:gd name="T82" fmla="*/ 83 w 305"/>
                <a:gd name="T83" fmla="*/ 178 h 425"/>
                <a:gd name="T84" fmla="*/ 41 w 305"/>
                <a:gd name="T85" fmla="*/ 136 h 425"/>
                <a:gd name="T86" fmla="*/ 83 w 305"/>
                <a:gd name="T87" fmla="*/ 109 h 425"/>
                <a:gd name="T88" fmla="*/ 141 w 305"/>
                <a:gd name="T89" fmla="*/ 96 h 425"/>
                <a:gd name="T90" fmla="*/ 283 w 305"/>
                <a:gd name="T91" fmla="*/ 41 h 425"/>
                <a:gd name="T92" fmla="*/ 362 w 305"/>
                <a:gd name="T93" fmla="*/ 13 h 425"/>
                <a:gd name="T94" fmla="*/ 422 w 305"/>
                <a:gd name="T95" fmla="*/ 13 h 425"/>
                <a:gd name="T96" fmla="*/ 463 w 305"/>
                <a:gd name="T97" fmla="*/ 0 h 425"/>
                <a:gd name="T98" fmla="*/ 485 w 305"/>
                <a:gd name="T99" fmla="*/ 13 h 425"/>
                <a:gd name="T100" fmla="*/ 463 w 305"/>
                <a:gd name="T101" fmla="*/ 27 h 425"/>
                <a:gd name="T102" fmla="*/ 463 w 305"/>
                <a:gd name="T103" fmla="*/ 56 h 425"/>
                <a:gd name="T104" fmla="*/ 525 w 305"/>
                <a:gd name="T105" fmla="*/ 56 h 425"/>
                <a:gd name="T106" fmla="*/ 525 w 305"/>
                <a:gd name="T107" fmla="*/ 27 h 425"/>
                <a:gd name="T108" fmla="*/ 546 w 305"/>
                <a:gd name="T109" fmla="*/ 0 h 425"/>
                <a:gd name="T110" fmla="*/ 585 w 305"/>
                <a:gd name="T111" fmla="*/ 27 h 425"/>
                <a:gd name="T112" fmla="*/ 606 w 305"/>
                <a:gd name="T113" fmla="*/ 56 h 425"/>
                <a:gd name="T114" fmla="*/ 685 w 305"/>
                <a:gd name="T115" fmla="*/ 56 h 425"/>
                <a:gd name="T116" fmla="*/ 685 w 305"/>
                <a:gd name="T117" fmla="*/ 69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8" name="Freeform 24"/>
            <p:cNvSpPr>
              <a:spLocks noChangeArrowheads="1"/>
            </p:cNvSpPr>
            <p:nvPr/>
          </p:nvSpPr>
          <p:spPr bwMode="auto">
            <a:xfrm>
              <a:off x="3217132" y="3131509"/>
              <a:ext cx="594104" cy="714717"/>
            </a:xfrm>
            <a:custGeom>
              <a:avLst/>
              <a:gdLst>
                <a:gd name="T0" fmla="*/ 841 w 353"/>
                <a:gd name="T1" fmla="*/ 178 h 417"/>
                <a:gd name="T2" fmla="*/ 860 w 353"/>
                <a:gd name="T3" fmla="*/ 218 h 417"/>
                <a:gd name="T4" fmla="*/ 781 w 353"/>
                <a:gd name="T5" fmla="*/ 300 h 417"/>
                <a:gd name="T6" fmla="*/ 799 w 353"/>
                <a:gd name="T7" fmla="*/ 367 h 417"/>
                <a:gd name="T8" fmla="*/ 799 w 353"/>
                <a:gd name="T9" fmla="*/ 451 h 417"/>
                <a:gd name="T10" fmla="*/ 819 w 353"/>
                <a:gd name="T11" fmla="*/ 491 h 417"/>
                <a:gd name="T12" fmla="*/ 880 w 353"/>
                <a:gd name="T13" fmla="*/ 532 h 417"/>
                <a:gd name="T14" fmla="*/ 819 w 353"/>
                <a:gd name="T15" fmla="*/ 546 h 417"/>
                <a:gd name="T16" fmla="*/ 799 w 353"/>
                <a:gd name="T17" fmla="*/ 626 h 417"/>
                <a:gd name="T18" fmla="*/ 681 w 353"/>
                <a:gd name="T19" fmla="*/ 682 h 417"/>
                <a:gd name="T20" fmla="*/ 560 w 353"/>
                <a:gd name="T21" fmla="*/ 640 h 417"/>
                <a:gd name="T22" fmla="*/ 539 w 353"/>
                <a:gd name="T23" fmla="*/ 695 h 417"/>
                <a:gd name="T24" fmla="*/ 480 w 353"/>
                <a:gd name="T25" fmla="*/ 710 h 417"/>
                <a:gd name="T26" fmla="*/ 422 w 353"/>
                <a:gd name="T27" fmla="*/ 655 h 417"/>
                <a:gd name="T28" fmla="*/ 381 w 353"/>
                <a:gd name="T29" fmla="*/ 682 h 417"/>
                <a:gd name="T30" fmla="*/ 360 w 353"/>
                <a:gd name="T31" fmla="*/ 601 h 417"/>
                <a:gd name="T32" fmla="*/ 381 w 353"/>
                <a:gd name="T33" fmla="*/ 532 h 417"/>
                <a:gd name="T34" fmla="*/ 360 w 353"/>
                <a:gd name="T35" fmla="*/ 491 h 417"/>
                <a:gd name="T36" fmla="*/ 239 w 353"/>
                <a:gd name="T37" fmla="*/ 532 h 417"/>
                <a:gd name="T38" fmla="*/ 160 w 353"/>
                <a:gd name="T39" fmla="*/ 517 h 417"/>
                <a:gd name="T40" fmla="*/ 79 w 353"/>
                <a:gd name="T41" fmla="*/ 532 h 417"/>
                <a:gd name="T42" fmla="*/ 60 w 353"/>
                <a:gd name="T43" fmla="*/ 517 h 417"/>
                <a:gd name="T44" fmla="*/ 41 w 353"/>
                <a:gd name="T45" fmla="*/ 451 h 417"/>
                <a:gd name="T46" fmla="*/ 60 w 353"/>
                <a:gd name="T47" fmla="*/ 408 h 417"/>
                <a:gd name="T48" fmla="*/ 0 w 353"/>
                <a:gd name="T49" fmla="*/ 382 h 417"/>
                <a:gd name="T50" fmla="*/ 60 w 353"/>
                <a:gd name="T51" fmla="*/ 286 h 417"/>
                <a:gd name="T52" fmla="*/ 60 w 353"/>
                <a:gd name="T53" fmla="*/ 231 h 417"/>
                <a:gd name="T54" fmla="*/ 60 w 353"/>
                <a:gd name="T55" fmla="*/ 206 h 417"/>
                <a:gd name="T56" fmla="*/ 121 w 353"/>
                <a:gd name="T57" fmla="*/ 56 h 417"/>
                <a:gd name="T58" fmla="*/ 259 w 353"/>
                <a:gd name="T59" fmla="*/ 69 h 417"/>
                <a:gd name="T60" fmla="*/ 281 w 353"/>
                <a:gd name="T61" fmla="*/ 0 h 417"/>
                <a:gd name="T62" fmla="*/ 459 w 353"/>
                <a:gd name="T63" fmla="*/ 27 h 417"/>
                <a:gd name="T64" fmla="*/ 620 w 353"/>
                <a:gd name="T65" fmla="*/ 69 h 417"/>
                <a:gd name="T66" fmla="*/ 722 w 353"/>
                <a:gd name="T67" fmla="*/ 56 h 417"/>
                <a:gd name="T68" fmla="*/ 759 w 353"/>
                <a:gd name="T69" fmla="*/ 13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9" name="Freeform 25"/>
            <p:cNvSpPr>
              <a:spLocks noChangeArrowheads="1"/>
            </p:cNvSpPr>
            <p:nvPr/>
          </p:nvSpPr>
          <p:spPr bwMode="auto">
            <a:xfrm>
              <a:off x="3165288" y="2724860"/>
              <a:ext cx="822498" cy="545280"/>
            </a:xfrm>
            <a:custGeom>
              <a:avLst/>
              <a:gdLst>
                <a:gd name="T0" fmla="*/ 1216 w 489"/>
                <a:gd name="T1" fmla="*/ 404 h 321"/>
                <a:gd name="T2" fmla="*/ 1116 w 489"/>
                <a:gd name="T3" fmla="*/ 430 h 321"/>
                <a:gd name="T4" fmla="*/ 977 w 489"/>
                <a:gd name="T5" fmla="*/ 483 h 321"/>
                <a:gd name="T6" fmla="*/ 918 w 489"/>
                <a:gd name="T7" fmla="*/ 495 h 321"/>
                <a:gd name="T8" fmla="*/ 879 w 489"/>
                <a:gd name="T9" fmla="*/ 522 h 321"/>
                <a:gd name="T10" fmla="*/ 819 w 489"/>
                <a:gd name="T11" fmla="*/ 522 h 321"/>
                <a:gd name="T12" fmla="*/ 837 w 489"/>
                <a:gd name="T13" fmla="*/ 444 h 321"/>
                <a:gd name="T14" fmla="*/ 797 w 489"/>
                <a:gd name="T15" fmla="*/ 444 h 321"/>
                <a:gd name="T16" fmla="*/ 718 w 489"/>
                <a:gd name="T17" fmla="*/ 471 h 321"/>
                <a:gd name="T18" fmla="*/ 697 w 489"/>
                <a:gd name="T19" fmla="*/ 458 h 321"/>
                <a:gd name="T20" fmla="*/ 598 w 489"/>
                <a:gd name="T21" fmla="*/ 458 h 321"/>
                <a:gd name="T22" fmla="*/ 559 w 489"/>
                <a:gd name="T23" fmla="*/ 417 h 321"/>
                <a:gd name="T24" fmla="*/ 459 w 489"/>
                <a:gd name="T25" fmla="*/ 417 h 321"/>
                <a:gd name="T26" fmla="*/ 360 w 489"/>
                <a:gd name="T27" fmla="*/ 391 h 321"/>
                <a:gd name="T28" fmla="*/ 319 w 489"/>
                <a:gd name="T29" fmla="*/ 404 h 321"/>
                <a:gd name="T30" fmla="*/ 339 w 489"/>
                <a:gd name="T31" fmla="*/ 458 h 321"/>
                <a:gd name="T32" fmla="*/ 278 w 489"/>
                <a:gd name="T33" fmla="*/ 444 h 321"/>
                <a:gd name="T34" fmla="*/ 199 w 489"/>
                <a:gd name="T35" fmla="*/ 444 h 321"/>
                <a:gd name="T36" fmla="*/ 121 w 489"/>
                <a:gd name="T37" fmla="*/ 522 h 321"/>
                <a:gd name="T38" fmla="*/ 20 w 489"/>
                <a:gd name="T39" fmla="*/ 444 h 321"/>
                <a:gd name="T40" fmla="*/ 0 w 489"/>
                <a:gd name="T41" fmla="*/ 444 h 321"/>
                <a:gd name="T42" fmla="*/ 20 w 489"/>
                <a:gd name="T43" fmla="*/ 417 h 321"/>
                <a:gd name="T44" fmla="*/ 41 w 489"/>
                <a:gd name="T45" fmla="*/ 404 h 321"/>
                <a:gd name="T46" fmla="*/ 0 w 489"/>
                <a:gd name="T47" fmla="*/ 378 h 321"/>
                <a:gd name="T48" fmla="*/ 0 w 489"/>
                <a:gd name="T49" fmla="*/ 365 h 321"/>
                <a:gd name="T50" fmla="*/ 41 w 489"/>
                <a:gd name="T51" fmla="*/ 340 h 321"/>
                <a:gd name="T52" fmla="*/ 179 w 489"/>
                <a:gd name="T53" fmla="*/ 340 h 321"/>
                <a:gd name="T54" fmla="*/ 239 w 489"/>
                <a:gd name="T55" fmla="*/ 314 h 321"/>
                <a:gd name="T56" fmla="*/ 278 w 489"/>
                <a:gd name="T57" fmla="*/ 300 h 321"/>
                <a:gd name="T58" fmla="*/ 278 w 489"/>
                <a:gd name="T59" fmla="*/ 260 h 321"/>
                <a:gd name="T60" fmla="*/ 199 w 489"/>
                <a:gd name="T61" fmla="*/ 196 h 321"/>
                <a:gd name="T62" fmla="*/ 179 w 489"/>
                <a:gd name="T63" fmla="*/ 130 h 321"/>
                <a:gd name="T64" fmla="*/ 218 w 489"/>
                <a:gd name="T65" fmla="*/ 92 h 321"/>
                <a:gd name="T66" fmla="*/ 218 w 489"/>
                <a:gd name="T67" fmla="*/ 66 h 321"/>
                <a:gd name="T68" fmla="*/ 179 w 489"/>
                <a:gd name="T69" fmla="*/ 13 h 321"/>
                <a:gd name="T70" fmla="*/ 319 w 489"/>
                <a:gd name="T71" fmla="*/ 13 h 321"/>
                <a:gd name="T72" fmla="*/ 360 w 489"/>
                <a:gd name="T73" fmla="*/ 26 h 321"/>
                <a:gd name="T74" fmla="*/ 418 w 489"/>
                <a:gd name="T75" fmla="*/ 0 h 321"/>
                <a:gd name="T76" fmla="*/ 519 w 489"/>
                <a:gd name="T77" fmla="*/ 117 h 321"/>
                <a:gd name="T78" fmla="*/ 697 w 489"/>
                <a:gd name="T79" fmla="*/ 117 h 321"/>
                <a:gd name="T80" fmla="*/ 736 w 489"/>
                <a:gd name="T81" fmla="*/ 130 h 321"/>
                <a:gd name="T82" fmla="*/ 778 w 489"/>
                <a:gd name="T83" fmla="*/ 117 h 321"/>
                <a:gd name="T84" fmla="*/ 837 w 489"/>
                <a:gd name="T85" fmla="*/ 143 h 321"/>
                <a:gd name="T86" fmla="*/ 837 w 489"/>
                <a:gd name="T87" fmla="*/ 184 h 321"/>
                <a:gd name="T88" fmla="*/ 879 w 489"/>
                <a:gd name="T89" fmla="*/ 208 h 321"/>
                <a:gd name="T90" fmla="*/ 898 w 489"/>
                <a:gd name="T91" fmla="*/ 184 h 321"/>
                <a:gd name="T92" fmla="*/ 935 w 489"/>
                <a:gd name="T93" fmla="*/ 208 h 321"/>
                <a:gd name="T94" fmla="*/ 1017 w 489"/>
                <a:gd name="T95" fmla="*/ 208 h 321"/>
                <a:gd name="T96" fmla="*/ 1036 w 489"/>
                <a:gd name="T97" fmla="*/ 196 h 321"/>
                <a:gd name="T98" fmla="*/ 1157 w 489"/>
                <a:gd name="T99" fmla="*/ 248 h 321"/>
                <a:gd name="T100" fmla="*/ 1178 w 489"/>
                <a:gd name="T101" fmla="*/ 314 h 321"/>
                <a:gd name="T102" fmla="*/ 1178 w 489"/>
                <a:gd name="T103" fmla="*/ 352 h 321"/>
                <a:gd name="T104" fmla="*/ 1216 w 489"/>
                <a:gd name="T105" fmla="*/ 404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0" name="Freeform 26"/>
            <p:cNvSpPr>
              <a:spLocks noChangeArrowheads="1"/>
            </p:cNvSpPr>
            <p:nvPr/>
          </p:nvSpPr>
          <p:spPr bwMode="auto">
            <a:xfrm>
              <a:off x="3823847" y="2532317"/>
              <a:ext cx="512835" cy="657725"/>
            </a:xfrm>
            <a:custGeom>
              <a:avLst/>
              <a:gdLst>
                <a:gd name="T0" fmla="*/ 218 w 305"/>
                <a:gd name="T1" fmla="*/ 0 h 385"/>
                <a:gd name="T2" fmla="*/ 319 w 305"/>
                <a:gd name="T3" fmla="*/ 53 h 385"/>
                <a:gd name="T4" fmla="*/ 438 w 305"/>
                <a:gd name="T5" fmla="*/ 109 h 385"/>
                <a:gd name="T6" fmla="*/ 498 w 305"/>
                <a:gd name="T7" fmla="*/ 161 h 385"/>
                <a:gd name="T8" fmla="*/ 598 w 305"/>
                <a:gd name="T9" fmla="*/ 227 h 385"/>
                <a:gd name="T10" fmla="*/ 676 w 305"/>
                <a:gd name="T11" fmla="*/ 241 h 385"/>
                <a:gd name="T12" fmla="*/ 619 w 305"/>
                <a:gd name="T13" fmla="*/ 241 h 385"/>
                <a:gd name="T14" fmla="*/ 577 w 305"/>
                <a:gd name="T15" fmla="*/ 295 h 385"/>
                <a:gd name="T16" fmla="*/ 619 w 305"/>
                <a:gd name="T17" fmla="*/ 375 h 385"/>
                <a:gd name="T18" fmla="*/ 718 w 305"/>
                <a:gd name="T19" fmla="*/ 416 h 385"/>
                <a:gd name="T20" fmla="*/ 718 w 305"/>
                <a:gd name="T21" fmla="*/ 497 h 385"/>
                <a:gd name="T22" fmla="*/ 697 w 305"/>
                <a:gd name="T23" fmla="*/ 538 h 385"/>
                <a:gd name="T24" fmla="*/ 656 w 305"/>
                <a:gd name="T25" fmla="*/ 523 h 385"/>
                <a:gd name="T26" fmla="*/ 676 w 305"/>
                <a:gd name="T27" fmla="*/ 578 h 385"/>
                <a:gd name="T28" fmla="*/ 656 w 305"/>
                <a:gd name="T29" fmla="*/ 604 h 385"/>
                <a:gd name="T30" fmla="*/ 559 w 305"/>
                <a:gd name="T31" fmla="*/ 643 h 385"/>
                <a:gd name="T32" fmla="*/ 458 w 305"/>
                <a:gd name="T33" fmla="*/ 643 h 385"/>
                <a:gd name="T34" fmla="*/ 377 w 305"/>
                <a:gd name="T35" fmla="*/ 618 h 385"/>
                <a:gd name="T36" fmla="*/ 319 w 305"/>
                <a:gd name="T37" fmla="*/ 643 h 385"/>
                <a:gd name="T38" fmla="*/ 338 w 305"/>
                <a:gd name="T39" fmla="*/ 604 h 385"/>
                <a:gd name="T40" fmla="*/ 300 w 305"/>
                <a:gd name="T41" fmla="*/ 618 h 385"/>
                <a:gd name="T42" fmla="*/ 199 w 305"/>
                <a:gd name="T43" fmla="*/ 523 h 385"/>
                <a:gd name="T44" fmla="*/ 179 w 305"/>
                <a:gd name="T45" fmla="*/ 443 h 385"/>
                <a:gd name="T46" fmla="*/ 179 w 305"/>
                <a:gd name="T47" fmla="*/ 363 h 385"/>
                <a:gd name="T48" fmla="*/ 179 w 305"/>
                <a:gd name="T49" fmla="*/ 267 h 385"/>
                <a:gd name="T50" fmla="*/ 60 w 305"/>
                <a:gd name="T51" fmla="*/ 255 h 385"/>
                <a:gd name="T52" fmla="*/ 0 w 305"/>
                <a:gd name="T53" fmla="*/ 227 h 385"/>
                <a:gd name="T54" fmla="*/ 79 w 305"/>
                <a:gd name="T55" fmla="*/ 202 h 385"/>
                <a:gd name="T56" fmla="*/ 101 w 305"/>
                <a:gd name="T57" fmla="*/ 67 h 385"/>
                <a:gd name="T58" fmla="*/ 179 w 305"/>
                <a:gd name="T59" fmla="*/ 94 h 385"/>
                <a:gd name="T60" fmla="*/ 259 w 305"/>
                <a:gd name="T61" fmla="*/ 80 h 385"/>
                <a:gd name="T62" fmla="*/ 199 w 305"/>
                <a:gd name="T63" fmla="*/ 27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1" name="Freeform 27"/>
            <p:cNvSpPr>
              <a:spLocks noChangeArrowheads="1"/>
            </p:cNvSpPr>
            <p:nvPr/>
          </p:nvSpPr>
          <p:spPr bwMode="auto">
            <a:xfrm>
              <a:off x="3367059" y="2327452"/>
              <a:ext cx="634739" cy="614595"/>
            </a:xfrm>
            <a:custGeom>
              <a:avLst/>
              <a:gdLst>
                <a:gd name="T0" fmla="*/ 500 w 377"/>
                <a:gd name="T1" fmla="*/ 13 h 361"/>
                <a:gd name="T2" fmla="*/ 621 w 377"/>
                <a:gd name="T3" fmla="*/ 0 h 361"/>
                <a:gd name="T4" fmla="*/ 661 w 377"/>
                <a:gd name="T5" fmla="*/ 27 h 361"/>
                <a:gd name="T6" fmla="*/ 761 w 377"/>
                <a:gd name="T7" fmla="*/ 40 h 361"/>
                <a:gd name="T8" fmla="*/ 803 w 377"/>
                <a:gd name="T9" fmla="*/ 27 h 361"/>
                <a:gd name="T10" fmla="*/ 842 w 377"/>
                <a:gd name="T11" fmla="*/ 27 h 361"/>
                <a:gd name="T12" fmla="*/ 701 w 377"/>
                <a:gd name="T13" fmla="*/ 105 h 361"/>
                <a:gd name="T14" fmla="*/ 681 w 377"/>
                <a:gd name="T15" fmla="*/ 144 h 361"/>
                <a:gd name="T16" fmla="*/ 701 w 377"/>
                <a:gd name="T17" fmla="*/ 158 h 361"/>
                <a:gd name="T18" fmla="*/ 722 w 377"/>
                <a:gd name="T19" fmla="*/ 158 h 361"/>
                <a:gd name="T20" fmla="*/ 803 w 377"/>
                <a:gd name="T21" fmla="*/ 210 h 361"/>
                <a:gd name="T22" fmla="*/ 881 w 377"/>
                <a:gd name="T23" fmla="*/ 210 h 361"/>
                <a:gd name="T24" fmla="*/ 881 w 377"/>
                <a:gd name="T25" fmla="*/ 239 h 361"/>
                <a:gd name="T26" fmla="*/ 941 w 377"/>
                <a:gd name="T27" fmla="*/ 252 h 361"/>
                <a:gd name="T28" fmla="*/ 941 w 377"/>
                <a:gd name="T29" fmla="*/ 279 h 361"/>
                <a:gd name="T30" fmla="*/ 881 w 377"/>
                <a:gd name="T31" fmla="*/ 316 h 361"/>
                <a:gd name="T32" fmla="*/ 881 w 377"/>
                <a:gd name="T33" fmla="*/ 292 h 361"/>
                <a:gd name="T34" fmla="*/ 821 w 377"/>
                <a:gd name="T35" fmla="*/ 265 h 361"/>
                <a:gd name="T36" fmla="*/ 782 w 377"/>
                <a:gd name="T37" fmla="*/ 265 h 361"/>
                <a:gd name="T38" fmla="*/ 782 w 377"/>
                <a:gd name="T39" fmla="*/ 344 h 361"/>
                <a:gd name="T40" fmla="*/ 761 w 377"/>
                <a:gd name="T41" fmla="*/ 396 h 361"/>
                <a:gd name="T42" fmla="*/ 701 w 377"/>
                <a:gd name="T43" fmla="*/ 396 h 361"/>
                <a:gd name="T44" fmla="*/ 681 w 377"/>
                <a:gd name="T45" fmla="*/ 409 h 361"/>
                <a:gd name="T46" fmla="*/ 722 w 377"/>
                <a:gd name="T47" fmla="*/ 422 h 361"/>
                <a:gd name="T48" fmla="*/ 743 w 377"/>
                <a:gd name="T49" fmla="*/ 450 h 361"/>
                <a:gd name="T50" fmla="*/ 803 w 377"/>
                <a:gd name="T51" fmla="*/ 474 h 361"/>
                <a:gd name="T52" fmla="*/ 860 w 377"/>
                <a:gd name="T53" fmla="*/ 462 h 361"/>
                <a:gd name="T54" fmla="*/ 881 w 377"/>
                <a:gd name="T55" fmla="*/ 554 h 361"/>
                <a:gd name="T56" fmla="*/ 761 w 377"/>
                <a:gd name="T57" fmla="*/ 594 h 361"/>
                <a:gd name="T58" fmla="*/ 743 w 377"/>
                <a:gd name="T59" fmla="*/ 580 h 361"/>
                <a:gd name="T60" fmla="*/ 722 w 377"/>
                <a:gd name="T61" fmla="*/ 594 h 361"/>
                <a:gd name="T62" fmla="*/ 643 w 377"/>
                <a:gd name="T63" fmla="*/ 594 h 361"/>
                <a:gd name="T64" fmla="*/ 601 w 377"/>
                <a:gd name="T65" fmla="*/ 567 h 361"/>
                <a:gd name="T66" fmla="*/ 582 w 377"/>
                <a:gd name="T67" fmla="*/ 594 h 361"/>
                <a:gd name="T68" fmla="*/ 542 w 377"/>
                <a:gd name="T69" fmla="*/ 567 h 361"/>
                <a:gd name="T70" fmla="*/ 542 w 377"/>
                <a:gd name="T71" fmla="*/ 527 h 361"/>
                <a:gd name="T72" fmla="*/ 482 w 377"/>
                <a:gd name="T73" fmla="*/ 501 h 361"/>
                <a:gd name="T74" fmla="*/ 440 w 377"/>
                <a:gd name="T75" fmla="*/ 514 h 361"/>
                <a:gd name="T76" fmla="*/ 401 w 377"/>
                <a:gd name="T77" fmla="*/ 501 h 361"/>
                <a:gd name="T78" fmla="*/ 221 w 377"/>
                <a:gd name="T79" fmla="*/ 487 h 361"/>
                <a:gd name="T80" fmla="*/ 121 w 377"/>
                <a:gd name="T81" fmla="*/ 382 h 361"/>
                <a:gd name="T82" fmla="*/ 41 w 377"/>
                <a:gd name="T83" fmla="*/ 303 h 361"/>
                <a:gd name="T84" fmla="*/ 0 w 377"/>
                <a:gd name="T85" fmla="*/ 210 h 361"/>
                <a:gd name="T86" fmla="*/ 79 w 377"/>
                <a:gd name="T87" fmla="*/ 210 h 361"/>
                <a:gd name="T88" fmla="*/ 281 w 377"/>
                <a:gd name="T89" fmla="*/ 130 h 361"/>
                <a:gd name="T90" fmla="*/ 341 w 377"/>
                <a:gd name="T91" fmla="*/ 130 h 361"/>
                <a:gd name="T92" fmla="*/ 422 w 377"/>
                <a:gd name="T93" fmla="*/ 130 h 361"/>
                <a:gd name="T94" fmla="*/ 482 w 377"/>
                <a:gd name="T95" fmla="*/ 80 h 361"/>
                <a:gd name="T96" fmla="*/ 500 w 377"/>
                <a:gd name="T97" fmla="*/ 13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2" name="Freeform 28"/>
            <p:cNvSpPr>
              <a:spLocks noChangeArrowheads="1"/>
            </p:cNvSpPr>
            <p:nvPr/>
          </p:nvSpPr>
          <p:spPr bwMode="auto">
            <a:xfrm>
              <a:off x="3354448" y="1768309"/>
              <a:ext cx="418956" cy="780952"/>
            </a:xfrm>
            <a:custGeom>
              <a:avLst/>
              <a:gdLst>
                <a:gd name="T0" fmla="*/ 519 w 249"/>
                <a:gd name="T1" fmla="*/ 565 h 457"/>
                <a:gd name="T2" fmla="*/ 498 w 249"/>
                <a:gd name="T3" fmla="*/ 632 h 457"/>
                <a:gd name="T4" fmla="*/ 438 w 249"/>
                <a:gd name="T5" fmla="*/ 687 h 457"/>
                <a:gd name="T6" fmla="*/ 339 w 249"/>
                <a:gd name="T7" fmla="*/ 673 h 457"/>
                <a:gd name="T8" fmla="*/ 199 w 249"/>
                <a:gd name="T9" fmla="*/ 724 h 457"/>
                <a:gd name="T10" fmla="*/ 101 w 249"/>
                <a:gd name="T11" fmla="*/ 765 h 457"/>
                <a:gd name="T12" fmla="*/ 20 w 249"/>
                <a:gd name="T13" fmla="*/ 765 h 457"/>
                <a:gd name="T14" fmla="*/ 0 w 249"/>
                <a:gd name="T15" fmla="*/ 752 h 457"/>
                <a:gd name="T16" fmla="*/ 41 w 249"/>
                <a:gd name="T17" fmla="*/ 646 h 457"/>
                <a:gd name="T18" fmla="*/ 60 w 249"/>
                <a:gd name="T19" fmla="*/ 619 h 457"/>
                <a:gd name="T20" fmla="*/ 20 w 249"/>
                <a:gd name="T21" fmla="*/ 551 h 457"/>
                <a:gd name="T22" fmla="*/ 41 w 249"/>
                <a:gd name="T23" fmla="*/ 444 h 457"/>
                <a:gd name="T24" fmla="*/ 60 w 249"/>
                <a:gd name="T25" fmla="*/ 376 h 457"/>
                <a:gd name="T26" fmla="*/ 79 w 249"/>
                <a:gd name="T27" fmla="*/ 349 h 457"/>
                <a:gd name="T28" fmla="*/ 41 w 249"/>
                <a:gd name="T29" fmla="*/ 323 h 457"/>
                <a:gd name="T30" fmla="*/ 79 w 249"/>
                <a:gd name="T31" fmla="*/ 270 h 457"/>
                <a:gd name="T32" fmla="*/ 138 w 249"/>
                <a:gd name="T33" fmla="*/ 189 h 457"/>
                <a:gd name="T34" fmla="*/ 138 w 249"/>
                <a:gd name="T35" fmla="*/ 135 h 457"/>
                <a:gd name="T36" fmla="*/ 179 w 249"/>
                <a:gd name="T37" fmla="*/ 135 h 457"/>
                <a:gd name="T38" fmla="*/ 300 w 249"/>
                <a:gd name="T39" fmla="*/ 41 h 457"/>
                <a:gd name="T40" fmla="*/ 360 w 249"/>
                <a:gd name="T41" fmla="*/ 27 h 457"/>
                <a:gd name="T42" fmla="*/ 421 w 249"/>
                <a:gd name="T43" fmla="*/ 0 h 457"/>
                <a:gd name="T44" fmla="*/ 438 w 249"/>
                <a:gd name="T45" fmla="*/ 13 h 457"/>
                <a:gd name="T46" fmla="*/ 538 w 249"/>
                <a:gd name="T47" fmla="*/ 0 h 457"/>
                <a:gd name="T48" fmla="*/ 598 w 249"/>
                <a:gd name="T49" fmla="*/ 41 h 457"/>
                <a:gd name="T50" fmla="*/ 538 w 249"/>
                <a:gd name="T51" fmla="*/ 54 h 457"/>
                <a:gd name="T52" fmla="*/ 519 w 249"/>
                <a:gd name="T53" fmla="*/ 80 h 457"/>
                <a:gd name="T54" fmla="*/ 598 w 249"/>
                <a:gd name="T55" fmla="*/ 80 h 457"/>
                <a:gd name="T56" fmla="*/ 620 w 249"/>
                <a:gd name="T57" fmla="*/ 149 h 457"/>
                <a:gd name="T58" fmla="*/ 580 w 249"/>
                <a:gd name="T59" fmla="*/ 202 h 457"/>
                <a:gd name="T60" fmla="*/ 538 w 249"/>
                <a:gd name="T61" fmla="*/ 175 h 457"/>
                <a:gd name="T62" fmla="*/ 480 w 249"/>
                <a:gd name="T63" fmla="*/ 202 h 457"/>
                <a:gd name="T64" fmla="*/ 498 w 249"/>
                <a:gd name="T65" fmla="*/ 229 h 457"/>
                <a:gd name="T66" fmla="*/ 459 w 249"/>
                <a:gd name="T67" fmla="*/ 270 h 457"/>
                <a:gd name="T68" fmla="*/ 560 w 249"/>
                <a:gd name="T69" fmla="*/ 363 h 457"/>
                <a:gd name="T70" fmla="*/ 480 w 249"/>
                <a:gd name="T71" fmla="*/ 510 h 457"/>
                <a:gd name="T72" fmla="*/ 519 w 249"/>
                <a:gd name="T73" fmla="*/ 565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3" name="Freeform 29"/>
            <p:cNvSpPr>
              <a:spLocks noChangeArrowheads="1"/>
            </p:cNvSpPr>
            <p:nvPr/>
          </p:nvSpPr>
          <p:spPr bwMode="auto">
            <a:xfrm>
              <a:off x="2908870" y="1903859"/>
              <a:ext cx="540859" cy="1038189"/>
            </a:xfrm>
            <a:custGeom>
              <a:avLst/>
              <a:gdLst>
                <a:gd name="T0" fmla="*/ 806 w 321"/>
                <a:gd name="T1" fmla="*/ 797 h 609"/>
                <a:gd name="T2" fmla="*/ 744 w 321"/>
                <a:gd name="T3" fmla="*/ 825 h 609"/>
                <a:gd name="T4" fmla="*/ 705 w 321"/>
                <a:gd name="T5" fmla="*/ 811 h 609"/>
                <a:gd name="T6" fmla="*/ 562 w 321"/>
                <a:gd name="T7" fmla="*/ 811 h 609"/>
                <a:gd name="T8" fmla="*/ 605 w 321"/>
                <a:gd name="T9" fmla="*/ 863 h 609"/>
                <a:gd name="T10" fmla="*/ 562 w 321"/>
                <a:gd name="T11" fmla="*/ 930 h 609"/>
                <a:gd name="T12" fmla="*/ 583 w 321"/>
                <a:gd name="T13" fmla="*/ 1010 h 609"/>
                <a:gd name="T14" fmla="*/ 503 w 321"/>
                <a:gd name="T15" fmla="*/ 996 h 609"/>
                <a:gd name="T16" fmla="*/ 384 w 321"/>
                <a:gd name="T17" fmla="*/ 943 h 609"/>
                <a:gd name="T18" fmla="*/ 240 w 321"/>
                <a:gd name="T19" fmla="*/ 916 h 609"/>
                <a:gd name="T20" fmla="*/ 141 w 321"/>
                <a:gd name="T21" fmla="*/ 863 h 609"/>
                <a:gd name="T22" fmla="*/ 41 w 321"/>
                <a:gd name="T23" fmla="*/ 863 h 609"/>
                <a:gd name="T24" fmla="*/ 41 w 321"/>
                <a:gd name="T25" fmla="*/ 851 h 609"/>
                <a:gd name="T26" fmla="*/ 0 w 321"/>
                <a:gd name="T27" fmla="*/ 838 h 609"/>
                <a:gd name="T28" fmla="*/ 20 w 321"/>
                <a:gd name="T29" fmla="*/ 825 h 609"/>
                <a:gd name="T30" fmla="*/ 20 w 321"/>
                <a:gd name="T31" fmla="*/ 784 h 609"/>
                <a:gd name="T32" fmla="*/ 0 w 321"/>
                <a:gd name="T33" fmla="*/ 771 h 609"/>
                <a:gd name="T34" fmla="*/ 41 w 321"/>
                <a:gd name="T35" fmla="*/ 758 h 609"/>
                <a:gd name="T36" fmla="*/ 121 w 321"/>
                <a:gd name="T37" fmla="*/ 758 h 609"/>
                <a:gd name="T38" fmla="*/ 121 w 321"/>
                <a:gd name="T39" fmla="*/ 572 h 609"/>
                <a:gd name="T40" fmla="*/ 221 w 321"/>
                <a:gd name="T41" fmla="*/ 572 h 609"/>
                <a:gd name="T42" fmla="*/ 221 w 321"/>
                <a:gd name="T43" fmla="*/ 597 h 609"/>
                <a:gd name="T44" fmla="*/ 281 w 321"/>
                <a:gd name="T45" fmla="*/ 597 h 609"/>
                <a:gd name="T46" fmla="*/ 281 w 321"/>
                <a:gd name="T47" fmla="*/ 545 h 609"/>
                <a:gd name="T48" fmla="*/ 402 w 321"/>
                <a:gd name="T49" fmla="*/ 545 h 609"/>
                <a:gd name="T50" fmla="*/ 422 w 321"/>
                <a:gd name="T51" fmla="*/ 466 h 609"/>
                <a:gd name="T52" fmla="*/ 422 w 321"/>
                <a:gd name="T53" fmla="*/ 411 h 609"/>
                <a:gd name="T54" fmla="*/ 362 w 321"/>
                <a:gd name="T55" fmla="*/ 385 h 609"/>
                <a:gd name="T56" fmla="*/ 281 w 321"/>
                <a:gd name="T57" fmla="*/ 345 h 609"/>
                <a:gd name="T58" fmla="*/ 240 w 321"/>
                <a:gd name="T59" fmla="*/ 307 h 609"/>
                <a:gd name="T60" fmla="*/ 260 w 321"/>
                <a:gd name="T61" fmla="*/ 239 h 609"/>
                <a:gd name="T62" fmla="*/ 301 w 321"/>
                <a:gd name="T63" fmla="*/ 214 h 609"/>
                <a:gd name="T64" fmla="*/ 362 w 321"/>
                <a:gd name="T65" fmla="*/ 239 h 609"/>
                <a:gd name="T66" fmla="*/ 444 w 321"/>
                <a:gd name="T67" fmla="*/ 239 h 609"/>
                <a:gd name="T68" fmla="*/ 463 w 321"/>
                <a:gd name="T69" fmla="*/ 199 h 609"/>
                <a:gd name="T70" fmla="*/ 503 w 321"/>
                <a:gd name="T71" fmla="*/ 199 h 609"/>
                <a:gd name="T72" fmla="*/ 483 w 321"/>
                <a:gd name="T73" fmla="*/ 145 h 609"/>
                <a:gd name="T74" fmla="*/ 622 w 321"/>
                <a:gd name="T75" fmla="*/ 53 h 609"/>
                <a:gd name="T76" fmla="*/ 622 w 321"/>
                <a:gd name="T77" fmla="*/ 27 h 609"/>
                <a:gd name="T78" fmla="*/ 705 w 321"/>
                <a:gd name="T79" fmla="*/ 27 h 609"/>
                <a:gd name="T80" fmla="*/ 723 w 321"/>
                <a:gd name="T81" fmla="*/ 41 h 609"/>
                <a:gd name="T82" fmla="*/ 744 w 321"/>
                <a:gd name="T83" fmla="*/ 13 h 609"/>
                <a:gd name="T84" fmla="*/ 765 w 321"/>
                <a:gd name="T85" fmla="*/ 0 h 609"/>
                <a:gd name="T86" fmla="*/ 806 w 321"/>
                <a:gd name="T87" fmla="*/ 41 h 609"/>
                <a:gd name="T88" fmla="*/ 806 w 321"/>
                <a:gd name="T89" fmla="*/ 53 h 609"/>
                <a:gd name="T90" fmla="*/ 705 w 321"/>
                <a:gd name="T91" fmla="*/ 186 h 609"/>
                <a:gd name="T92" fmla="*/ 744 w 321"/>
                <a:gd name="T93" fmla="*/ 214 h 609"/>
                <a:gd name="T94" fmla="*/ 705 w 321"/>
                <a:gd name="T95" fmla="*/ 307 h 609"/>
                <a:gd name="T96" fmla="*/ 684 w 321"/>
                <a:gd name="T97" fmla="*/ 411 h 609"/>
                <a:gd name="T98" fmla="*/ 723 w 321"/>
                <a:gd name="T99" fmla="*/ 479 h 609"/>
                <a:gd name="T100" fmla="*/ 663 w 321"/>
                <a:gd name="T101" fmla="*/ 597 h 609"/>
                <a:gd name="T102" fmla="*/ 684 w 321"/>
                <a:gd name="T103" fmla="*/ 623 h 609"/>
                <a:gd name="T104" fmla="*/ 723 w 321"/>
                <a:gd name="T105" fmla="*/ 716 h 609"/>
                <a:gd name="T106" fmla="*/ 806 w 321"/>
                <a:gd name="T107" fmla="*/ 797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4" name="Freeform 30"/>
            <p:cNvSpPr>
              <a:spLocks noChangeArrowheads="1"/>
            </p:cNvSpPr>
            <p:nvPr/>
          </p:nvSpPr>
          <p:spPr bwMode="auto">
            <a:xfrm>
              <a:off x="2807984" y="1917722"/>
              <a:ext cx="295651" cy="534498"/>
            </a:xfrm>
            <a:custGeom>
              <a:avLst/>
              <a:gdLst>
                <a:gd name="T0" fmla="*/ 423 w 177"/>
                <a:gd name="T1" fmla="*/ 201 h 313"/>
                <a:gd name="T2" fmla="*/ 386 w 177"/>
                <a:gd name="T3" fmla="*/ 173 h 313"/>
                <a:gd name="T4" fmla="*/ 288 w 177"/>
                <a:gd name="T5" fmla="*/ 149 h 313"/>
                <a:gd name="T6" fmla="*/ 327 w 177"/>
                <a:gd name="T7" fmla="*/ 53 h 313"/>
                <a:gd name="T8" fmla="*/ 309 w 177"/>
                <a:gd name="T9" fmla="*/ 0 h 313"/>
                <a:gd name="T10" fmla="*/ 175 w 177"/>
                <a:gd name="T11" fmla="*/ 93 h 313"/>
                <a:gd name="T12" fmla="*/ 154 w 177"/>
                <a:gd name="T13" fmla="*/ 187 h 313"/>
                <a:gd name="T14" fmla="*/ 97 w 177"/>
                <a:gd name="T15" fmla="*/ 201 h 313"/>
                <a:gd name="T16" fmla="*/ 20 w 177"/>
                <a:gd name="T17" fmla="*/ 241 h 313"/>
                <a:gd name="T18" fmla="*/ 0 w 177"/>
                <a:gd name="T19" fmla="*/ 280 h 313"/>
                <a:gd name="T20" fmla="*/ 97 w 177"/>
                <a:gd name="T21" fmla="*/ 322 h 313"/>
                <a:gd name="T22" fmla="*/ 97 w 177"/>
                <a:gd name="T23" fmla="*/ 375 h 313"/>
                <a:gd name="T24" fmla="*/ 116 w 177"/>
                <a:gd name="T25" fmla="*/ 402 h 313"/>
                <a:gd name="T26" fmla="*/ 97 w 177"/>
                <a:gd name="T27" fmla="*/ 442 h 313"/>
                <a:gd name="T28" fmla="*/ 116 w 177"/>
                <a:gd name="T29" fmla="*/ 468 h 313"/>
                <a:gd name="T30" fmla="*/ 230 w 177"/>
                <a:gd name="T31" fmla="*/ 523 h 313"/>
                <a:gd name="T32" fmla="*/ 272 w 177"/>
                <a:gd name="T33" fmla="*/ 523 h 313"/>
                <a:gd name="T34" fmla="*/ 272 w 177"/>
                <a:gd name="T35" fmla="*/ 497 h 313"/>
                <a:gd name="T36" fmla="*/ 309 w 177"/>
                <a:gd name="T37" fmla="*/ 456 h 313"/>
                <a:gd name="T38" fmla="*/ 288 w 177"/>
                <a:gd name="T39" fmla="*/ 402 h 313"/>
                <a:gd name="T40" fmla="*/ 272 w 177"/>
                <a:gd name="T41" fmla="*/ 402 h 313"/>
                <a:gd name="T42" fmla="*/ 250 w 177"/>
                <a:gd name="T43" fmla="*/ 349 h 313"/>
                <a:gd name="T44" fmla="*/ 288 w 177"/>
                <a:gd name="T45" fmla="*/ 349 h 313"/>
                <a:gd name="T46" fmla="*/ 288 w 177"/>
                <a:gd name="T47" fmla="*/ 294 h 313"/>
                <a:gd name="T48" fmla="*/ 327 w 177"/>
                <a:gd name="T49" fmla="*/ 294 h 313"/>
                <a:gd name="T50" fmla="*/ 365 w 177"/>
                <a:gd name="T51" fmla="*/ 308 h 313"/>
                <a:gd name="T52" fmla="*/ 386 w 177"/>
                <a:gd name="T53" fmla="*/ 227 h 313"/>
                <a:gd name="T54" fmla="*/ 423 w 177"/>
                <a:gd name="T55" fmla="*/ 201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5" name="Freeform 31"/>
            <p:cNvSpPr>
              <a:spLocks noChangeArrowheads="1"/>
            </p:cNvSpPr>
            <p:nvPr/>
          </p:nvSpPr>
          <p:spPr bwMode="auto">
            <a:xfrm>
              <a:off x="1750086" y="1386305"/>
              <a:ext cx="1443225" cy="1434056"/>
            </a:xfrm>
            <a:custGeom>
              <a:avLst/>
              <a:gdLst>
                <a:gd name="T0" fmla="*/ 1584 w 857"/>
                <a:gd name="T1" fmla="*/ 798 h 841"/>
                <a:gd name="T2" fmla="*/ 1686 w 857"/>
                <a:gd name="T3" fmla="*/ 890 h 841"/>
                <a:gd name="T4" fmla="*/ 1686 w 857"/>
                <a:gd name="T5" fmla="*/ 943 h 841"/>
                <a:gd name="T6" fmla="*/ 1847 w 857"/>
                <a:gd name="T7" fmla="*/ 1038 h 841"/>
                <a:gd name="T8" fmla="*/ 1865 w 857"/>
                <a:gd name="T9" fmla="*/ 997 h 841"/>
                <a:gd name="T10" fmla="*/ 1885 w 857"/>
                <a:gd name="T11" fmla="*/ 917 h 841"/>
                <a:gd name="T12" fmla="*/ 1847 w 857"/>
                <a:gd name="T13" fmla="*/ 866 h 841"/>
                <a:gd name="T14" fmla="*/ 1885 w 857"/>
                <a:gd name="T15" fmla="*/ 811 h 841"/>
                <a:gd name="T16" fmla="*/ 2005 w 857"/>
                <a:gd name="T17" fmla="*/ 851 h 841"/>
                <a:gd name="T18" fmla="*/ 2148 w 857"/>
                <a:gd name="T19" fmla="*/ 917 h 841"/>
                <a:gd name="T20" fmla="*/ 2005 w 857"/>
                <a:gd name="T21" fmla="*/ 1052 h 841"/>
                <a:gd name="T22" fmla="*/ 1946 w 857"/>
                <a:gd name="T23" fmla="*/ 1104 h 841"/>
                <a:gd name="T24" fmla="*/ 1847 w 857"/>
                <a:gd name="T25" fmla="*/ 1077 h 841"/>
                <a:gd name="T26" fmla="*/ 1766 w 857"/>
                <a:gd name="T27" fmla="*/ 1250 h 841"/>
                <a:gd name="T28" fmla="*/ 1745 w 857"/>
                <a:gd name="T29" fmla="*/ 1291 h 841"/>
                <a:gd name="T30" fmla="*/ 1726 w 857"/>
                <a:gd name="T31" fmla="*/ 1343 h 841"/>
                <a:gd name="T32" fmla="*/ 1584 w 857"/>
                <a:gd name="T33" fmla="*/ 1397 h 841"/>
                <a:gd name="T34" fmla="*/ 1487 w 857"/>
                <a:gd name="T35" fmla="*/ 1263 h 841"/>
                <a:gd name="T36" fmla="*/ 1445 w 857"/>
                <a:gd name="T37" fmla="*/ 1250 h 841"/>
                <a:gd name="T38" fmla="*/ 1324 w 857"/>
                <a:gd name="T39" fmla="*/ 1156 h 841"/>
                <a:gd name="T40" fmla="*/ 1244 w 857"/>
                <a:gd name="T41" fmla="*/ 1182 h 841"/>
                <a:gd name="T42" fmla="*/ 1224 w 857"/>
                <a:gd name="T43" fmla="*/ 1210 h 841"/>
                <a:gd name="T44" fmla="*/ 1203 w 857"/>
                <a:gd name="T45" fmla="*/ 1291 h 841"/>
                <a:gd name="T46" fmla="*/ 1165 w 857"/>
                <a:gd name="T47" fmla="*/ 1238 h 841"/>
                <a:gd name="T48" fmla="*/ 1043 w 857"/>
                <a:gd name="T49" fmla="*/ 1210 h 841"/>
                <a:gd name="T50" fmla="*/ 1023 w 857"/>
                <a:gd name="T51" fmla="*/ 1145 h 841"/>
                <a:gd name="T52" fmla="*/ 1144 w 857"/>
                <a:gd name="T53" fmla="*/ 1156 h 841"/>
                <a:gd name="T54" fmla="*/ 1224 w 857"/>
                <a:gd name="T55" fmla="*/ 1118 h 841"/>
                <a:gd name="T56" fmla="*/ 1165 w 857"/>
                <a:gd name="T57" fmla="*/ 1064 h 841"/>
                <a:gd name="T58" fmla="*/ 1264 w 857"/>
                <a:gd name="T59" fmla="*/ 997 h 841"/>
                <a:gd name="T60" fmla="*/ 1344 w 857"/>
                <a:gd name="T61" fmla="*/ 943 h 841"/>
                <a:gd name="T62" fmla="*/ 1203 w 857"/>
                <a:gd name="T63" fmla="*/ 679 h 841"/>
                <a:gd name="T64" fmla="*/ 1023 w 857"/>
                <a:gd name="T65" fmla="*/ 599 h 841"/>
                <a:gd name="T66" fmla="*/ 861 w 857"/>
                <a:gd name="T67" fmla="*/ 559 h 841"/>
                <a:gd name="T68" fmla="*/ 703 w 857"/>
                <a:gd name="T69" fmla="*/ 518 h 841"/>
                <a:gd name="T70" fmla="*/ 522 w 857"/>
                <a:gd name="T71" fmla="*/ 559 h 841"/>
                <a:gd name="T72" fmla="*/ 121 w 857"/>
                <a:gd name="T73" fmla="*/ 399 h 841"/>
                <a:gd name="T74" fmla="*/ 20 w 857"/>
                <a:gd name="T75" fmla="*/ 266 h 841"/>
                <a:gd name="T76" fmla="*/ 121 w 857"/>
                <a:gd name="T77" fmla="*/ 252 h 841"/>
                <a:gd name="T78" fmla="*/ 281 w 857"/>
                <a:gd name="T79" fmla="*/ 159 h 841"/>
                <a:gd name="T80" fmla="*/ 341 w 857"/>
                <a:gd name="T81" fmla="*/ 106 h 841"/>
                <a:gd name="T82" fmla="*/ 542 w 857"/>
                <a:gd name="T83" fmla="*/ 53 h 841"/>
                <a:gd name="T84" fmla="*/ 582 w 857"/>
                <a:gd name="T85" fmla="*/ 0 h 841"/>
                <a:gd name="T86" fmla="*/ 722 w 857"/>
                <a:gd name="T87" fmla="*/ 122 h 841"/>
                <a:gd name="T88" fmla="*/ 743 w 857"/>
                <a:gd name="T89" fmla="*/ 214 h 841"/>
                <a:gd name="T90" fmla="*/ 782 w 857"/>
                <a:gd name="T91" fmla="*/ 293 h 841"/>
                <a:gd name="T92" fmla="*/ 844 w 857"/>
                <a:gd name="T93" fmla="*/ 320 h 841"/>
                <a:gd name="T94" fmla="*/ 1023 w 857"/>
                <a:gd name="T95" fmla="*/ 293 h 841"/>
                <a:gd name="T96" fmla="*/ 1023 w 857"/>
                <a:gd name="T97" fmla="*/ 359 h 841"/>
                <a:gd name="T98" fmla="*/ 964 w 857"/>
                <a:gd name="T99" fmla="*/ 424 h 841"/>
                <a:gd name="T100" fmla="*/ 1083 w 857"/>
                <a:gd name="T101" fmla="*/ 546 h 841"/>
                <a:gd name="T102" fmla="*/ 1244 w 857"/>
                <a:gd name="T103" fmla="*/ 572 h 841"/>
                <a:gd name="T104" fmla="*/ 1324 w 857"/>
                <a:gd name="T105" fmla="*/ 531 h 841"/>
                <a:gd name="T106" fmla="*/ 1465 w 857"/>
                <a:gd name="T107" fmla="*/ 531 h 841"/>
                <a:gd name="T108" fmla="*/ 1565 w 857"/>
                <a:gd name="T109" fmla="*/ 559 h 841"/>
                <a:gd name="T110" fmla="*/ 1445 w 857"/>
                <a:gd name="T111" fmla="*/ 651 h 841"/>
                <a:gd name="T112" fmla="*/ 1505 w 857"/>
                <a:gd name="T113" fmla="*/ 758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6" name="Freeform 32"/>
            <p:cNvSpPr>
              <a:spLocks noChangeArrowheads="1"/>
            </p:cNvSpPr>
            <p:nvPr/>
          </p:nvSpPr>
          <p:spPr bwMode="auto">
            <a:xfrm>
              <a:off x="2208275" y="61614"/>
              <a:ext cx="2397436" cy="2117966"/>
            </a:xfrm>
            <a:custGeom>
              <a:avLst/>
              <a:gdLst>
                <a:gd name="T0" fmla="*/ 41 w 1425"/>
                <a:gd name="T1" fmla="*/ 1497 h 1241"/>
                <a:gd name="T2" fmla="*/ 158 w 1425"/>
                <a:gd name="T3" fmla="*/ 1617 h 1241"/>
                <a:gd name="T4" fmla="*/ 339 w 1425"/>
                <a:gd name="T5" fmla="*/ 1629 h 1241"/>
                <a:gd name="T6" fmla="*/ 279 w 1425"/>
                <a:gd name="T7" fmla="*/ 1722 h 1241"/>
                <a:gd name="T8" fmla="*/ 538 w 1425"/>
                <a:gd name="T9" fmla="*/ 1885 h 1241"/>
                <a:gd name="T10" fmla="*/ 639 w 1425"/>
                <a:gd name="T11" fmla="*/ 1829 h 1241"/>
                <a:gd name="T12" fmla="*/ 879 w 1425"/>
                <a:gd name="T13" fmla="*/ 1843 h 1241"/>
                <a:gd name="T14" fmla="*/ 819 w 1425"/>
                <a:gd name="T15" fmla="*/ 2070 h 1241"/>
                <a:gd name="T16" fmla="*/ 1058 w 1425"/>
                <a:gd name="T17" fmla="*/ 2004 h 1241"/>
                <a:gd name="T18" fmla="*/ 1240 w 1425"/>
                <a:gd name="T19" fmla="*/ 1856 h 1241"/>
                <a:gd name="T20" fmla="*/ 1396 w 1425"/>
                <a:gd name="T21" fmla="*/ 2043 h 1241"/>
                <a:gd name="T22" fmla="*/ 1498 w 1425"/>
                <a:gd name="T23" fmla="*/ 2004 h 1241"/>
                <a:gd name="T24" fmla="*/ 1657 w 1425"/>
                <a:gd name="T25" fmla="*/ 1856 h 1241"/>
                <a:gd name="T26" fmla="*/ 1758 w 1425"/>
                <a:gd name="T27" fmla="*/ 1829 h 1241"/>
                <a:gd name="T28" fmla="*/ 1837 w 1425"/>
                <a:gd name="T29" fmla="*/ 1829 h 1241"/>
                <a:gd name="T30" fmla="*/ 1998 w 1425"/>
                <a:gd name="T31" fmla="*/ 1712 h 1241"/>
                <a:gd name="T32" fmla="*/ 2155 w 1425"/>
                <a:gd name="T33" fmla="*/ 1684 h 1241"/>
                <a:gd name="T34" fmla="*/ 2236 w 1425"/>
                <a:gd name="T35" fmla="*/ 1536 h 1241"/>
                <a:gd name="T36" fmla="*/ 2355 w 1425"/>
                <a:gd name="T37" fmla="*/ 1522 h 1241"/>
                <a:gd name="T38" fmla="*/ 2515 w 1425"/>
                <a:gd name="T39" fmla="*/ 1456 h 1241"/>
                <a:gd name="T40" fmla="*/ 2715 w 1425"/>
                <a:gd name="T41" fmla="*/ 1376 h 1241"/>
                <a:gd name="T42" fmla="*/ 2814 w 1425"/>
                <a:gd name="T43" fmla="*/ 1536 h 1241"/>
                <a:gd name="T44" fmla="*/ 2933 w 1425"/>
                <a:gd name="T45" fmla="*/ 1482 h 1241"/>
                <a:gd name="T46" fmla="*/ 2933 w 1425"/>
                <a:gd name="T47" fmla="*/ 1403 h 1241"/>
                <a:gd name="T48" fmla="*/ 3374 w 1425"/>
                <a:gd name="T49" fmla="*/ 1310 h 1241"/>
                <a:gd name="T50" fmla="*/ 3434 w 1425"/>
                <a:gd name="T51" fmla="*/ 1217 h 1241"/>
                <a:gd name="T52" fmla="*/ 3274 w 1425"/>
                <a:gd name="T53" fmla="*/ 1122 h 1241"/>
                <a:gd name="T54" fmla="*/ 3155 w 1425"/>
                <a:gd name="T55" fmla="*/ 934 h 1241"/>
                <a:gd name="T56" fmla="*/ 3334 w 1425"/>
                <a:gd name="T57" fmla="*/ 934 h 1241"/>
                <a:gd name="T58" fmla="*/ 3374 w 1425"/>
                <a:gd name="T59" fmla="*/ 788 h 1241"/>
                <a:gd name="T60" fmla="*/ 3233 w 1425"/>
                <a:gd name="T61" fmla="*/ 721 h 1241"/>
                <a:gd name="T62" fmla="*/ 3472 w 1425"/>
                <a:gd name="T63" fmla="*/ 493 h 1241"/>
                <a:gd name="T64" fmla="*/ 3554 w 1425"/>
                <a:gd name="T65" fmla="*/ 214 h 1241"/>
                <a:gd name="T66" fmla="*/ 3355 w 1425"/>
                <a:gd name="T67" fmla="*/ 214 h 1241"/>
                <a:gd name="T68" fmla="*/ 3155 w 1425"/>
                <a:gd name="T69" fmla="*/ 122 h 1241"/>
                <a:gd name="T70" fmla="*/ 2974 w 1425"/>
                <a:gd name="T71" fmla="*/ 109 h 1241"/>
                <a:gd name="T72" fmla="*/ 2914 w 1425"/>
                <a:gd name="T73" fmla="*/ 0 h 1241"/>
                <a:gd name="T74" fmla="*/ 2896 w 1425"/>
                <a:gd name="T75" fmla="*/ 109 h 1241"/>
                <a:gd name="T76" fmla="*/ 2814 w 1425"/>
                <a:gd name="T77" fmla="*/ 280 h 1241"/>
                <a:gd name="T78" fmla="*/ 2795 w 1425"/>
                <a:gd name="T79" fmla="*/ 401 h 1241"/>
                <a:gd name="T80" fmla="*/ 2476 w 1425"/>
                <a:gd name="T81" fmla="*/ 466 h 1241"/>
                <a:gd name="T82" fmla="*/ 2476 w 1425"/>
                <a:gd name="T83" fmla="*/ 721 h 1241"/>
                <a:gd name="T84" fmla="*/ 2634 w 1425"/>
                <a:gd name="T85" fmla="*/ 695 h 1241"/>
                <a:gd name="T86" fmla="*/ 2836 w 1425"/>
                <a:gd name="T87" fmla="*/ 748 h 1241"/>
                <a:gd name="T88" fmla="*/ 2836 w 1425"/>
                <a:gd name="T89" fmla="*/ 841 h 1241"/>
                <a:gd name="T90" fmla="*/ 2596 w 1425"/>
                <a:gd name="T91" fmla="*/ 895 h 1241"/>
                <a:gd name="T92" fmla="*/ 2476 w 1425"/>
                <a:gd name="T93" fmla="*/ 988 h 1241"/>
                <a:gd name="T94" fmla="*/ 2155 w 1425"/>
                <a:gd name="T95" fmla="*/ 1109 h 1241"/>
                <a:gd name="T96" fmla="*/ 1897 w 1425"/>
                <a:gd name="T97" fmla="*/ 1082 h 1241"/>
                <a:gd name="T98" fmla="*/ 1916 w 1425"/>
                <a:gd name="T99" fmla="*/ 1255 h 1241"/>
                <a:gd name="T100" fmla="*/ 1596 w 1425"/>
                <a:gd name="T101" fmla="*/ 1415 h 1241"/>
                <a:gd name="T102" fmla="*/ 1139 w 1425"/>
                <a:gd name="T103" fmla="*/ 1469 h 1241"/>
                <a:gd name="T104" fmla="*/ 879 w 1425"/>
                <a:gd name="T105" fmla="*/ 1482 h 1241"/>
                <a:gd name="T106" fmla="*/ 620 w 1425"/>
                <a:gd name="T107" fmla="*/ 1441 h 1241"/>
                <a:gd name="T108" fmla="*/ 239 w 1425"/>
                <a:gd name="T109" fmla="*/ 1363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7" name="Freeform 33"/>
            <p:cNvSpPr>
              <a:spLocks noChangeArrowheads="1"/>
            </p:cNvSpPr>
            <p:nvPr/>
          </p:nvSpPr>
          <p:spPr bwMode="auto">
            <a:xfrm>
              <a:off x="0" y="417432"/>
              <a:ext cx="2142419" cy="1762148"/>
            </a:xfrm>
            <a:custGeom>
              <a:avLst/>
              <a:gdLst>
                <a:gd name="T0" fmla="*/ 3140 w 1273"/>
                <a:gd name="T1" fmla="*/ 960 h 1033"/>
                <a:gd name="T2" fmla="*/ 3099 w 1273"/>
                <a:gd name="T3" fmla="*/ 1052 h 1033"/>
                <a:gd name="T4" fmla="*/ 2939 w 1273"/>
                <a:gd name="T5" fmla="*/ 1052 h 1033"/>
                <a:gd name="T6" fmla="*/ 2879 w 1273"/>
                <a:gd name="T7" fmla="*/ 1105 h 1033"/>
                <a:gd name="T8" fmla="*/ 2699 w 1273"/>
                <a:gd name="T9" fmla="*/ 1199 h 1033"/>
                <a:gd name="T10" fmla="*/ 2620 w 1273"/>
                <a:gd name="T11" fmla="*/ 1213 h 1033"/>
                <a:gd name="T12" fmla="*/ 2339 w 1273"/>
                <a:gd name="T13" fmla="*/ 1373 h 1033"/>
                <a:gd name="T14" fmla="*/ 2200 w 1273"/>
                <a:gd name="T15" fmla="*/ 1467 h 1033"/>
                <a:gd name="T16" fmla="*/ 2300 w 1273"/>
                <a:gd name="T17" fmla="*/ 1571 h 1033"/>
                <a:gd name="T18" fmla="*/ 2222 w 1273"/>
                <a:gd name="T19" fmla="*/ 1653 h 1033"/>
                <a:gd name="T20" fmla="*/ 2239 w 1273"/>
                <a:gd name="T21" fmla="*/ 1720 h 1033"/>
                <a:gd name="T22" fmla="*/ 2101 w 1273"/>
                <a:gd name="T23" fmla="*/ 1692 h 1033"/>
                <a:gd name="T24" fmla="*/ 2018 w 1273"/>
                <a:gd name="T25" fmla="*/ 1666 h 1033"/>
                <a:gd name="T26" fmla="*/ 1841 w 1273"/>
                <a:gd name="T27" fmla="*/ 1598 h 1033"/>
                <a:gd name="T28" fmla="*/ 1500 w 1273"/>
                <a:gd name="T29" fmla="*/ 1640 h 1033"/>
                <a:gd name="T30" fmla="*/ 1282 w 1273"/>
                <a:gd name="T31" fmla="*/ 1653 h 1033"/>
                <a:gd name="T32" fmla="*/ 1079 w 1273"/>
                <a:gd name="T33" fmla="*/ 1585 h 1033"/>
                <a:gd name="T34" fmla="*/ 920 w 1273"/>
                <a:gd name="T35" fmla="*/ 1598 h 1033"/>
                <a:gd name="T36" fmla="*/ 681 w 1273"/>
                <a:gd name="T37" fmla="*/ 1545 h 1033"/>
                <a:gd name="T38" fmla="*/ 539 w 1273"/>
                <a:gd name="T39" fmla="*/ 1640 h 1033"/>
                <a:gd name="T40" fmla="*/ 381 w 1273"/>
                <a:gd name="T41" fmla="*/ 1571 h 1033"/>
                <a:gd name="T42" fmla="*/ 259 w 1273"/>
                <a:gd name="T43" fmla="*/ 1440 h 1033"/>
                <a:gd name="T44" fmla="*/ 138 w 1273"/>
                <a:gd name="T45" fmla="*/ 1332 h 1033"/>
                <a:gd name="T46" fmla="*/ 160 w 1273"/>
                <a:gd name="T47" fmla="*/ 1291 h 1033"/>
                <a:gd name="T48" fmla="*/ 101 w 1273"/>
                <a:gd name="T49" fmla="*/ 1187 h 1033"/>
                <a:gd name="T50" fmla="*/ 0 w 1273"/>
                <a:gd name="T51" fmla="*/ 1146 h 1033"/>
                <a:gd name="T52" fmla="*/ 79 w 1273"/>
                <a:gd name="T53" fmla="*/ 1146 h 1033"/>
                <a:gd name="T54" fmla="*/ 79 w 1273"/>
                <a:gd name="T55" fmla="*/ 1026 h 1033"/>
                <a:gd name="T56" fmla="*/ 60 w 1273"/>
                <a:gd name="T57" fmla="*/ 947 h 1033"/>
                <a:gd name="T58" fmla="*/ 0 w 1273"/>
                <a:gd name="T59" fmla="*/ 867 h 1033"/>
                <a:gd name="T60" fmla="*/ 221 w 1273"/>
                <a:gd name="T61" fmla="*/ 773 h 1033"/>
                <a:gd name="T62" fmla="*/ 339 w 1273"/>
                <a:gd name="T63" fmla="*/ 760 h 1033"/>
                <a:gd name="T64" fmla="*/ 381 w 1273"/>
                <a:gd name="T65" fmla="*/ 800 h 1033"/>
                <a:gd name="T66" fmla="*/ 500 w 1273"/>
                <a:gd name="T67" fmla="*/ 800 h 1033"/>
                <a:gd name="T68" fmla="*/ 759 w 1273"/>
                <a:gd name="T69" fmla="*/ 760 h 1033"/>
                <a:gd name="T70" fmla="*/ 1041 w 1273"/>
                <a:gd name="T71" fmla="*/ 708 h 1033"/>
                <a:gd name="T72" fmla="*/ 1059 w 1273"/>
                <a:gd name="T73" fmla="*/ 627 h 1033"/>
                <a:gd name="T74" fmla="*/ 1179 w 1273"/>
                <a:gd name="T75" fmla="*/ 388 h 1033"/>
                <a:gd name="T76" fmla="*/ 1140 w 1273"/>
                <a:gd name="T77" fmla="*/ 332 h 1033"/>
                <a:gd name="T78" fmla="*/ 1480 w 1273"/>
                <a:gd name="T79" fmla="*/ 374 h 1033"/>
                <a:gd name="T80" fmla="*/ 1660 w 1273"/>
                <a:gd name="T81" fmla="*/ 159 h 1033"/>
                <a:gd name="T82" fmla="*/ 1959 w 1273"/>
                <a:gd name="T83" fmla="*/ 214 h 1033"/>
                <a:gd name="T84" fmla="*/ 1959 w 1273"/>
                <a:gd name="T85" fmla="*/ 135 h 1033"/>
                <a:gd name="T86" fmla="*/ 2101 w 1273"/>
                <a:gd name="T87" fmla="*/ 66 h 1033"/>
                <a:gd name="T88" fmla="*/ 2200 w 1273"/>
                <a:gd name="T89" fmla="*/ 0 h 1033"/>
                <a:gd name="T90" fmla="*/ 2319 w 1273"/>
                <a:gd name="T91" fmla="*/ 27 h 1033"/>
                <a:gd name="T92" fmla="*/ 2319 w 1273"/>
                <a:gd name="T93" fmla="*/ 80 h 1033"/>
                <a:gd name="T94" fmla="*/ 2401 w 1273"/>
                <a:gd name="T95" fmla="*/ 186 h 1033"/>
                <a:gd name="T96" fmla="*/ 2560 w 1273"/>
                <a:gd name="T97" fmla="*/ 239 h 1033"/>
                <a:gd name="T98" fmla="*/ 2599 w 1273"/>
                <a:gd name="T99" fmla="*/ 414 h 1033"/>
                <a:gd name="T100" fmla="*/ 2539 w 1273"/>
                <a:gd name="T101" fmla="*/ 559 h 1033"/>
                <a:gd name="T102" fmla="*/ 2782 w 1273"/>
                <a:gd name="T103" fmla="*/ 615 h 1033"/>
                <a:gd name="T104" fmla="*/ 3021 w 1273"/>
                <a:gd name="T105" fmla="*/ 732 h 1033"/>
                <a:gd name="T106" fmla="*/ 3082 w 1273"/>
                <a:gd name="T107" fmla="*/ 800 h 1033"/>
                <a:gd name="T108" fmla="*/ 3179 w 1273"/>
                <a:gd name="T109" fmla="*/ 947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8" name="Freeform 34"/>
            <p:cNvSpPr>
              <a:spLocks noChangeArrowheads="1"/>
            </p:cNvSpPr>
            <p:nvPr/>
          </p:nvSpPr>
          <p:spPr bwMode="auto">
            <a:xfrm>
              <a:off x="4458586" y="3652144"/>
              <a:ext cx="214382" cy="440537"/>
            </a:xfrm>
            <a:custGeom>
              <a:avLst/>
              <a:gdLst>
                <a:gd name="T0" fmla="*/ 55 w 129"/>
                <a:gd name="T1" fmla="*/ 395 h 257"/>
                <a:gd name="T2" fmla="*/ 75 w 129"/>
                <a:gd name="T3" fmla="*/ 424 h 257"/>
                <a:gd name="T4" fmla="*/ 130 w 129"/>
                <a:gd name="T5" fmla="*/ 437 h 257"/>
                <a:gd name="T6" fmla="*/ 151 w 129"/>
                <a:gd name="T7" fmla="*/ 382 h 257"/>
                <a:gd name="T8" fmla="*/ 243 w 129"/>
                <a:gd name="T9" fmla="*/ 315 h 257"/>
                <a:gd name="T10" fmla="*/ 243 w 129"/>
                <a:gd name="T11" fmla="*/ 218 h 257"/>
                <a:gd name="T12" fmla="*/ 280 w 129"/>
                <a:gd name="T13" fmla="*/ 164 h 257"/>
                <a:gd name="T14" fmla="*/ 300 w 129"/>
                <a:gd name="T15" fmla="*/ 122 h 257"/>
                <a:gd name="T16" fmla="*/ 263 w 129"/>
                <a:gd name="T17" fmla="*/ 96 h 257"/>
                <a:gd name="T18" fmla="*/ 243 w 129"/>
                <a:gd name="T19" fmla="*/ 0 h 257"/>
                <a:gd name="T20" fmla="*/ 151 w 129"/>
                <a:gd name="T21" fmla="*/ 41 h 257"/>
                <a:gd name="T22" fmla="*/ 114 w 129"/>
                <a:gd name="T23" fmla="*/ 41 h 257"/>
                <a:gd name="T24" fmla="*/ 130 w 129"/>
                <a:gd name="T25" fmla="*/ 69 h 257"/>
                <a:gd name="T26" fmla="*/ 55 w 129"/>
                <a:gd name="T27" fmla="*/ 122 h 257"/>
                <a:gd name="T28" fmla="*/ 55 w 129"/>
                <a:gd name="T29" fmla="*/ 191 h 257"/>
                <a:gd name="T30" fmla="*/ 0 w 129"/>
                <a:gd name="T31" fmla="*/ 231 h 257"/>
                <a:gd name="T32" fmla="*/ 18 w 129"/>
                <a:gd name="T33" fmla="*/ 286 h 257"/>
                <a:gd name="T34" fmla="*/ 38 w 129"/>
                <a:gd name="T35" fmla="*/ 382 h 257"/>
                <a:gd name="T36" fmla="*/ 55 w 129"/>
                <a:gd name="T37" fmla="*/ 395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112536" y="1902070"/>
            <a:ext cx="786074" cy="707466"/>
            <a:chOff x="5966154" y="1913676"/>
            <a:chExt cx="720080" cy="648071"/>
          </a:xfrm>
        </p:grpSpPr>
        <p:sp>
          <p:nvSpPr>
            <p:cNvPr id="170" name="泪滴形 169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rgbClr val="34495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2" name="TextBox 6"/>
            <p:cNvSpPr txBox="1"/>
            <p:nvPr/>
          </p:nvSpPr>
          <p:spPr>
            <a:xfrm>
              <a:off x="5966154" y="2031184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02A36"/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1202021" y="2205827"/>
            <a:ext cx="716851" cy="707466"/>
            <a:chOff x="5993560" y="1913676"/>
            <a:chExt cx="656670" cy="648071"/>
          </a:xfrm>
        </p:grpSpPr>
        <p:sp>
          <p:nvSpPr>
            <p:cNvPr id="174" name="泪滴形 173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rgbClr val="202A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6" name="TextBox 11"/>
            <p:cNvSpPr txBox="1"/>
            <p:nvPr/>
          </p:nvSpPr>
          <p:spPr>
            <a:xfrm>
              <a:off x="5993560" y="2046068"/>
              <a:ext cx="645427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02A36"/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2356934" y="3126206"/>
            <a:ext cx="786074" cy="707466"/>
            <a:chOff x="5966153" y="1913676"/>
            <a:chExt cx="720080" cy="648071"/>
          </a:xfrm>
        </p:grpSpPr>
        <p:sp>
          <p:nvSpPr>
            <p:cNvPr id="178" name="泪滴形 177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rgbClr val="34495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0" name="TextBox 15"/>
            <p:cNvSpPr txBox="1"/>
            <p:nvPr/>
          </p:nvSpPr>
          <p:spPr>
            <a:xfrm>
              <a:off x="5966153" y="2030038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02A36"/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4013118" y="3790003"/>
            <a:ext cx="786074" cy="707466"/>
            <a:chOff x="5966154" y="1913676"/>
            <a:chExt cx="720080" cy="648071"/>
          </a:xfrm>
        </p:grpSpPr>
        <p:sp>
          <p:nvSpPr>
            <p:cNvPr id="182" name="泪滴形 181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rgbClr val="202A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4" name="TextBox 19"/>
            <p:cNvSpPr txBox="1"/>
            <p:nvPr/>
          </p:nvSpPr>
          <p:spPr>
            <a:xfrm>
              <a:off x="5966154" y="2039630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02A36"/>
                  </a:solidFill>
                  <a:latin typeface="Impact MT Std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85" name="椭圆 184"/>
          <p:cNvSpPr/>
          <p:nvPr/>
        </p:nvSpPr>
        <p:spPr>
          <a:xfrm>
            <a:off x="6529635" y="1772816"/>
            <a:ext cx="576622" cy="57678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6529636" y="2708920"/>
            <a:ext cx="576622" cy="576785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6529636" y="3661824"/>
            <a:ext cx="576622" cy="57678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3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6529637" y="4597928"/>
            <a:ext cx="576622" cy="576785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4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189" name="标题 11"/>
          <p:cNvSpPr txBox="1">
            <a:spLocks/>
          </p:cNvSpPr>
          <p:nvPr/>
        </p:nvSpPr>
        <p:spPr>
          <a:xfrm>
            <a:off x="7215681" y="2128292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90" name="标题 11"/>
          <p:cNvSpPr txBox="1">
            <a:spLocks/>
          </p:cNvSpPr>
          <p:nvPr/>
        </p:nvSpPr>
        <p:spPr>
          <a:xfrm>
            <a:off x="7193179" y="1772816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输入文字标题</a:t>
            </a:r>
          </a:p>
        </p:txBody>
      </p:sp>
      <p:sp>
        <p:nvSpPr>
          <p:cNvPr id="191" name="标题 11"/>
          <p:cNvSpPr txBox="1">
            <a:spLocks/>
          </p:cNvSpPr>
          <p:nvPr/>
        </p:nvSpPr>
        <p:spPr>
          <a:xfrm>
            <a:off x="7231153" y="3064396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92" name="标题 11"/>
          <p:cNvSpPr txBox="1">
            <a:spLocks/>
          </p:cNvSpPr>
          <p:nvPr/>
        </p:nvSpPr>
        <p:spPr>
          <a:xfrm>
            <a:off x="7208651" y="2708920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输入文字标题</a:t>
            </a:r>
          </a:p>
        </p:txBody>
      </p:sp>
      <p:sp>
        <p:nvSpPr>
          <p:cNvPr id="193" name="标题 11"/>
          <p:cNvSpPr txBox="1">
            <a:spLocks/>
          </p:cNvSpPr>
          <p:nvPr/>
        </p:nvSpPr>
        <p:spPr>
          <a:xfrm>
            <a:off x="7246625" y="400050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94" name="标题 11"/>
          <p:cNvSpPr txBox="1">
            <a:spLocks/>
          </p:cNvSpPr>
          <p:nvPr/>
        </p:nvSpPr>
        <p:spPr>
          <a:xfrm>
            <a:off x="7224123" y="3645024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输入文字标题</a:t>
            </a:r>
          </a:p>
        </p:txBody>
      </p:sp>
      <p:sp>
        <p:nvSpPr>
          <p:cNvPr id="195" name="标题 11"/>
          <p:cNvSpPr txBox="1">
            <a:spLocks/>
          </p:cNvSpPr>
          <p:nvPr/>
        </p:nvSpPr>
        <p:spPr>
          <a:xfrm>
            <a:off x="7231153" y="4936604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96" name="标题 11"/>
          <p:cNvSpPr txBox="1">
            <a:spLocks/>
          </p:cNvSpPr>
          <p:nvPr/>
        </p:nvSpPr>
        <p:spPr>
          <a:xfrm>
            <a:off x="7208651" y="4581128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202A36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输入文字标题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1098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  <p:bldP spid="188" grpId="0" animBg="1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6"/>
          <p:cNvSpPr txBox="1"/>
          <p:nvPr/>
        </p:nvSpPr>
        <p:spPr>
          <a:xfrm>
            <a:off x="2260382" y="40101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第五部分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052459" y="1419448"/>
            <a:ext cx="2036802" cy="2036802"/>
            <a:chOff x="8125599" y="1434035"/>
            <a:chExt cx="2036802" cy="2036802"/>
          </a:xfrm>
        </p:grpSpPr>
        <p:sp>
          <p:nvSpPr>
            <p:cNvPr id="56" name="椭圆 5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文本框 31"/>
          <p:cNvSpPr txBox="1"/>
          <p:nvPr/>
        </p:nvSpPr>
        <p:spPr>
          <a:xfrm>
            <a:off x="1593533" y="4432172"/>
            <a:ext cx="295465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altLang="zh-CN" sz="3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Summary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32"/>
          <p:cNvSpPr txBox="1"/>
          <p:nvPr/>
        </p:nvSpPr>
        <p:spPr>
          <a:xfrm>
            <a:off x="8392119" y="12432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研究总结</a:t>
            </a:r>
          </a:p>
        </p:txBody>
      </p:sp>
      <p:sp>
        <p:nvSpPr>
          <p:cNvPr id="63" name="文本框 33"/>
          <p:cNvSpPr txBox="1"/>
          <p:nvPr/>
        </p:nvSpPr>
        <p:spPr>
          <a:xfrm>
            <a:off x="8392119" y="201931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成绩与思考</a:t>
            </a:r>
          </a:p>
        </p:txBody>
      </p:sp>
      <p:sp>
        <p:nvSpPr>
          <p:cNvPr id="64" name="文本框 34"/>
          <p:cNvSpPr txBox="1"/>
          <p:nvPr/>
        </p:nvSpPr>
        <p:spPr>
          <a:xfrm>
            <a:off x="8392119" y="28068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相关建议</a:t>
            </a:r>
          </a:p>
        </p:txBody>
      </p:sp>
      <p:sp>
        <p:nvSpPr>
          <p:cNvPr id="65" name="文本框 35"/>
          <p:cNvSpPr txBox="1"/>
          <p:nvPr/>
        </p:nvSpPr>
        <p:spPr>
          <a:xfrm>
            <a:off x="8392119" y="35829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参考文献</a:t>
            </a: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7897787" y="454767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7911252" y="376749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911252" y="219427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7911252" y="1433017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7911252" y="105273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7911252" y="300693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"/>
          <p:cNvSpPr txBox="1"/>
          <p:nvPr/>
        </p:nvSpPr>
        <p:spPr>
          <a:xfrm>
            <a:off x="8392119" y="43475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相关法律</a:t>
            </a: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7897787" y="5291040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19"/>
          <p:cNvSpPr txBox="1"/>
          <p:nvPr/>
        </p:nvSpPr>
        <p:spPr>
          <a:xfrm>
            <a:off x="8392119" y="50189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结束语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707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0" grpId="0"/>
      <p:bldP spid="61" grpId="0" animBg="1"/>
      <p:bldP spid="62" grpId="0"/>
      <p:bldP spid="63" grpId="0"/>
      <p:bldP spid="64" grpId="0"/>
      <p:bldP spid="65" grpId="0"/>
      <p:bldP spid="72" grpId="0"/>
      <p:bldP spid="74" grpId="0"/>
      <p:bldP spid="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论文总结</a:t>
            </a: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388489" y="185462"/>
            <a:ext cx="236490" cy="28586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6"/>
          <p:cNvSpPr>
            <a:spLocks/>
          </p:cNvSpPr>
          <p:nvPr/>
        </p:nvSpPr>
        <p:spPr bwMode="auto">
          <a:xfrm>
            <a:off x="2325252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7"/>
          <p:cNvSpPr>
            <a:spLocks/>
          </p:cNvSpPr>
          <p:nvPr/>
        </p:nvSpPr>
        <p:spPr bwMode="auto">
          <a:xfrm>
            <a:off x="2325252" y="2845255"/>
            <a:ext cx="265129" cy="497364"/>
          </a:xfrm>
          <a:custGeom>
            <a:avLst/>
            <a:gdLst>
              <a:gd name="T0" fmla="*/ 11 w 68"/>
              <a:gd name="T1" fmla="*/ 0 h 128"/>
              <a:gd name="T2" fmla="*/ 57 w 68"/>
              <a:gd name="T3" fmla="*/ 0 h 128"/>
              <a:gd name="T4" fmla="*/ 68 w 68"/>
              <a:gd name="T5" fmla="*/ 11 h 128"/>
              <a:gd name="T6" fmla="*/ 68 w 68"/>
              <a:gd name="T7" fmla="*/ 128 h 128"/>
              <a:gd name="T8" fmla="*/ 0 w 68"/>
              <a:gd name="T9" fmla="*/ 128 h 128"/>
              <a:gd name="T10" fmla="*/ 0 w 68"/>
              <a:gd name="T11" fmla="*/ 11 h 128"/>
              <a:gd name="T12" fmla="*/ 11 w 68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8"/>
          <p:cNvSpPr>
            <a:spLocks/>
          </p:cNvSpPr>
          <p:nvPr/>
        </p:nvSpPr>
        <p:spPr bwMode="auto">
          <a:xfrm>
            <a:off x="2663553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Freeform 9"/>
          <p:cNvSpPr>
            <a:spLocks/>
          </p:cNvSpPr>
          <p:nvPr/>
        </p:nvSpPr>
        <p:spPr bwMode="auto">
          <a:xfrm>
            <a:off x="3001854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10"/>
          <p:cNvSpPr>
            <a:spLocks/>
          </p:cNvSpPr>
          <p:nvPr/>
        </p:nvSpPr>
        <p:spPr bwMode="auto">
          <a:xfrm>
            <a:off x="3341578" y="1721581"/>
            <a:ext cx="266553" cy="1621037"/>
          </a:xfrm>
          <a:custGeom>
            <a:avLst/>
            <a:gdLst>
              <a:gd name="T0" fmla="*/ 12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2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11"/>
          <p:cNvSpPr>
            <a:spLocks/>
          </p:cNvSpPr>
          <p:nvPr/>
        </p:nvSpPr>
        <p:spPr bwMode="auto">
          <a:xfrm>
            <a:off x="2663553" y="2506595"/>
            <a:ext cx="265129" cy="836024"/>
          </a:xfrm>
          <a:custGeom>
            <a:avLst/>
            <a:gdLst>
              <a:gd name="T0" fmla="*/ 11 w 68"/>
              <a:gd name="T1" fmla="*/ 0 h 215"/>
              <a:gd name="T2" fmla="*/ 57 w 68"/>
              <a:gd name="T3" fmla="*/ 0 h 215"/>
              <a:gd name="T4" fmla="*/ 68 w 68"/>
              <a:gd name="T5" fmla="*/ 11 h 215"/>
              <a:gd name="T6" fmla="*/ 68 w 68"/>
              <a:gd name="T7" fmla="*/ 215 h 215"/>
              <a:gd name="T8" fmla="*/ 0 w 68"/>
              <a:gd name="T9" fmla="*/ 215 h 215"/>
              <a:gd name="T10" fmla="*/ 0 w 68"/>
              <a:gd name="T11" fmla="*/ 11 h 215"/>
              <a:gd name="T12" fmla="*/ 11 w 68"/>
              <a:gd name="T1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Freeform 12"/>
          <p:cNvSpPr>
            <a:spLocks/>
          </p:cNvSpPr>
          <p:nvPr/>
        </p:nvSpPr>
        <p:spPr bwMode="auto">
          <a:xfrm>
            <a:off x="3001854" y="2156596"/>
            <a:ext cx="266553" cy="1186021"/>
          </a:xfrm>
          <a:custGeom>
            <a:avLst/>
            <a:gdLst>
              <a:gd name="T0" fmla="*/ 11 w 68"/>
              <a:gd name="T1" fmla="*/ 0 h 305"/>
              <a:gd name="T2" fmla="*/ 57 w 68"/>
              <a:gd name="T3" fmla="*/ 0 h 305"/>
              <a:gd name="T4" fmla="*/ 68 w 68"/>
              <a:gd name="T5" fmla="*/ 11 h 305"/>
              <a:gd name="T6" fmla="*/ 68 w 68"/>
              <a:gd name="T7" fmla="*/ 238 h 305"/>
              <a:gd name="T8" fmla="*/ 68 w 68"/>
              <a:gd name="T9" fmla="*/ 305 h 305"/>
              <a:gd name="T10" fmla="*/ 0 w 68"/>
              <a:gd name="T11" fmla="*/ 305 h 305"/>
              <a:gd name="T12" fmla="*/ 0 w 68"/>
              <a:gd name="T13" fmla="*/ 238 h 305"/>
              <a:gd name="T14" fmla="*/ 0 w 68"/>
              <a:gd name="T15" fmla="*/ 11 h 305"/>
              <a:gd name="T16" fmla="*/ 11 w 68"/>
              <a:gd name="T1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0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05"/>
                  <a:pt x="68" y="305"/>
                  <a:pt x="68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Freeform 13"/>
          <p:cNvSpPr>
            <a:spLocks/>
          </p:cNvSpPr>
          <p:nvPr/>
        </p:nvSpPr>
        <p:spPr bwMode="auto">
          <a:xfrm>
            <a:off x="3341578" y="1927045"/>
            <a:ext cx="266553" cy="1415574"/>
          </a:xfrm>
          <a:custGeom>
            <a:avLst/>
            <a:gdLst>
              <a:gd name="T0" fmla="*/ 12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2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14"/>
          <p:cNvSpPr>
            <a:spLocks/>
          </p:cNvSpPr>
          <p:nvPr/>
        </p:nvSpPr>
        <p:spPr bwMode="auto">
          <a:xfrm>
            <a:off x="4387797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15"/>
          <p:cNvSpPr>
            <a:spLocks/>
          </p:cNvSpPr>
          <p:nvPr/>
        </p:nvSpPr>
        <p:spPr bwMode="auto">
          <a:xfrm>
            <a:off x="4725940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Freeform 16"/>
          <p:cNvSpPr>
            <a:spLocks/>
          </p:cNvSpPr>
          <p:nvPr/>
        </p:nvSpPr>
        <p:spPr bwMode="auto">
          <a:xfrm>
            <a:off x="5065507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17"/>
          <p:cNvSpPr>
            <a:spLocks/>
          </p:cNvSpPr>
          <p:nvPr/>
        </p:nvSpPr>
        <p:spPr bwMode="auto">
          <a:xfrm>
            <a:off x="5405073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18"/>
          <p:cNvSpPr>
            <a:spLocks/>
          </p:cNvSpPr>
          <p:nvPr/>
        </p:nvSpPr>
        <p:spPr bwMode="auto">
          <a:xfrm>
            <a:off x="4387797" y="3101730"/>
            <a:ext cx="265129" cy="240888"/>
          </a:xfrm>
          <a:custGeom>
            <a:avLst/>
            <a:gdLst>
              <a:gd name="T0" fmla="*/ 11 w 68"/>
              <a:gd name="T1" fmla="*/ 0 h 62"/>
              <a:gd name="T2" fmla="*/ 57 w 68"/>
              <a:gd name="T3" fmla="*/ 0 h 62"/>
              <a:gd name="T4" fmla="*/ 68 w 68"/>
              <a:gd name="T5" fmla="*/ 11 h 62"/>
              <a:gd name="T6" fmla="*/ 68 w 68"/>
              <a:gd name="T7" fmla="*/ 62 h 62"/>
              <a:gd name="T8" fmla="*/ 0 w 68"/>
              <a:gd name="T9" fmla="*/ 62 h 62"/>
              <a:gd name="T10" fmla="*/ 0 w 68"/>
              <a:gd name="T11" fmla="*/ 11 h 62"/>
              <a:gd name="T12" fmla="*/ 11 w 68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62"/>
                  <a:pt x="68" y="62"/>
                  <a:pt x="6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19"/>
          <p:cNvSpPr>
            <a:spLocks/>
          </p:cNvSpPr>
          <p:nvPr/>
        </p:nvSpPr>
        <p:spPr bwMode="auto">
          <a:xfrm>
            <a:off x="4725940" y="2513678"/>
            <a:ext cx="266553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Freeform 20"/>
          <p:cNvSpPr>
            <a:spLocks/>
          </p:cNvSpPr>
          <p:nvPr/>
        </p:nvSpPr>
        <p:spPr bwMode="auto">
          <a:xfrm>
            <a:off x="5065507" y="1927045"/>
            <a:ext cx="266553" cy="1415574"/>
          </a:xfrm>
          <a:custGeom>
            <a:avLst/>
            <a:gdLst>
              <a:gd name="T0" fmla="*/ 11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1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21"/>
          <p:cNvSpPr>
            <a:spLocks/>
          </p:cNvSpPr>
          <p:nvPr/>
        </p:nvSpPr>
        <p:spPr bwMode="auto">
          <a:xfrm>
            <a:off x="5405073" y="2720560"/>
            <a:ext cx="266553" cy="622059"/>
          </a:xfrm>
          <a:custGeom>
            <a:avLst/>
            <a:gdLst>
              <a:gd name="T0" fmla="*/ 11 w 68"/>
              <a:gd name="T1" fmla="*/ 0 h 160"/>
              <a:gd name="T2" fmla="*/ 57 w 68"/>
              <a:gd name="T3" fmla="*/ 0 h 160"/>
              <a:gd name="T4" fmla="*/ 68 w 68"/>
              <a:gd name="T5" fmla="*/ 11 h 160"/>
              <a:gd name="T6" fmla="*/ 68 w 68"/>
              <a:gd name="T7" fmla="*/ 160 h 160"/>
              <a:gd name="T8" fmla="*/ 0 w 68"/>
              <a:gd name="T9" fmla="*/ 160 h 160"/>
              <a:gd name="T10" fmla="*/ 0 w 68"/>
              <a:gd name="T11" fmla="*/ 11 h 160"/>
              <a:gd name="T12" fmla="*/ 11 w 6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6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Freeform 22"/>
          <p:cNvSpPr>
            <a:spLocks/>
          </p:cNvSpPr>
          <p:nvPr/>
        </p:nvSpPr>
        <p:spPr bwMode="auto">
          <a:xfrm>
            <a:off x="6450342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Freeform 23"/>
          <p:cNvSpPr>
            <a:spLocks/>
          </p:cNvSpPr>
          <p:nvPr/>
        </p:nvSpPr>
        <p:spPr bwMode="auto">
          <a:xfrm>
            <a:off x="6790700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Freeform 24"/>
          <p:cNvSpPr>
            <a:spLocks/>
          </p:cNvSpPr>
          <p:nvPr/>
        </p:nvSpPr>
        <p:spPr bwMode="auto">
          <a:xfrm>
            <a:off x="7129634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Freeform 25"/>
          <p:cNvSpPr>
            <a:spLocks/>
          </p:cNvSpPr>
          <p:nvPr/>
        </p:nvSpPr>
        <p:spPr bwMode="auto">
          <a:xfrm>
            <a:off x="7468568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Freeform 26"/>
          <p:cNvSpPr>
            <a:spLocks/>
          </p:cNvSpPr>
          <p:nvPr/>
        </p:nvSpPr>
        <p:spPr bwMode="auto">
          <a:xfrm>
            <a:off x="7468568" y="1919958"/>
            <a:ext cx="266553" cy="1422659"/>
          </a:xfrm>
          <a:custGeom>
            <a:avLst/>
            <a:gdLst>
              <a:gd name="T0" fmla="*/ 11 w 68"/>
              <a:gd name="T1" fmla="*/ 0 h 366"/>
              <a:gd name="T2" fmla="*/ 57 w 68"/>
              <a:gd name="T3" fmla="*/ 0 h 366"/>
              <a:gd name="T4" fmla="*/ 68 w 68"/>
              <a:gd name="T5" fmla="*/ 11 h 366"/>
              <a:gd name="T6" fmla="*/ 68 w 68"/>
              <a:gd name="T7" fmla="*/ 238 h 366"/>
              <a:gd name="T8" fmla="*/ 68 w 68"/>
              <a:gd name="T9" fmla="*/ 366 h 366"/>
              <a:gd name="T10" fmla="*/ 0 w 68"/>
              <a:gd name="T11" fmla="*/ 366 h 366"/>
              <a:gd name="T12" fmla="*/ 0 w 68"/>
              <a:gd name="T13" fmla="*/ 238 h 366"/>
              <a:gd name="T14" fmla="*/ 0 w 68"/>
              <a:gd name="T15" fmla="*/ 11 h 366"/>
              <a:gd name="T16" fmla="*/ 11 w 68"/>
              <a:gd name="T1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6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6"/>
                  <a:pt x="68" y="366"/>
                  <a:pt x="68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Freeform 27"/>
          <p:cNvSpPr>
            <a:spLocks/>
          </p:cNvSpPr>
          <p:nvPr/>
        </p:nvSpPr>
        <p:spPr bwMode="auto">
          <a:xfrm>
            <a:off x="7129634" y="2183521"/>
            <a:ext cx="265129" cy="1159099"/>
          </a:xfrm>
          <a:custGeom>
            <a:avLst/>
            <a:gdLst>
              <a:gd name="T0" fmla="*/ 11 w 68"/>
              <a:gd name="T1" fmla="*/ 0 h 298"/>
              <a:gd name="T2" fmla="*/ 57 w 68"/>
              <a:gd name="T3" fmla="*/ 0 h 298"/>
              <a:gd name="T4" fmla="*/ 68 w 68"/>
              <a:gd name="T5" fmla="*/ 11 h 298"/>
              <a:gd name="T6" fmla="*/ 68 w 68"/>
              <a:gd name="T7" fmla="*/ 238 h 298"/>
              <a:gd name="T8" fmla="*/ 68 w 68"/>
              <a:gd name="T9" fmla="*/ 298 h 298"/>
              <a:gd name="T10" fmla="*/ 0 w 68"/>
              <a:gd name="T11" fmla="*/ 298 h 298"/>
              <a:gd name="T12" fmla="*/ 0 w 68"/>
              <a:gd name="T13" fmla="*/ 238 h 298"/>
              <a:gd name="T14" fmla="*/ 0 w 68"/>
              <a:gd name="T15" fmla="*/ 11 h 298"/>
              <a:gd name="T16" fmla="*/ 11 w 68"/>
              <a:gd name="T1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98"/>
                  <a:pt x="68" y="298"/>
                  <a:pt x="68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Freeform 28"/>
          <p:cNvSpPr>
            <a:spLocks/>
          </p:cNvSpPr>
          <p:nvPr/>
        </p:nvSpPr>
        <p:spPr bwMode="auto">
          <a:xfrm>
            <a:off x="6790700" y="2513678"/>
            <a:ext cx="265129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Freeform 29"/>
          <p:cNvSpPr>
            <a:spLocks/>
          </p:cNvSpPr>
          <p:nvPr/>
        </p:nvSpPr>
        <p:spPr bwMode="auto">
          <a:xfrm>
            <a:off x="6450342" y="2856591"/>
            <a:ext cx="266553" cy="486028"/>
          </a:xfrm>
          <a:custGeom>
            <a:avLst/>
            <a:gdLst>
              <a:gd name="T0" fmla="*/ 11 w 68"/>
              <a:gd name="T1" fmla="*/ 0 h 125"/>
              <a:gd name="T2" fmla="*/ 57 w 68"/>
              <a:gd name="T3" fmla="*/ 0 h 125"/>
              <a:gd name="T4" fmla="*/ 68 w 68"/>
              <a:gd name="T5" fmla="*/ 11 h 125"/>
              <a:gd name="T6" fmla="*/ 68 w 68"/>
              <a:gd name="T7" fmla="*/ 125 h 125"/>
              <a:gd name="T8" fmla="*/ 0 w 68"/>
              <a:gd name="T9" fmla="*/ 125 h 125"/>
              <a:gd name="T10" fmla="*/ 0 w 68"/>
              <a:gd name="T11" fmla="*/ 11 h 125"/>
              <a:gd name="T12" fmla="*/ 11 w 68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Freeform 30"/>
          <p:cNvSpPr>
            <a:spLocks/>
          </p:cNvSpPr>
          <p:nvPr/>
        </p:nvSpPr>
        <p:spPr bwMode="auto">
          <a:xfrm>
            <a:off x="8514311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6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Freeform 31"/>
          <p:cNvSpPr>
            <a:spLocks/>
          </p:cNvSpPr>
          <p:nvPr/>
        </p:nvSpPr>
        <p:spPr bwMode="auto">
          <a:xfrm>
            <a:off x="8854036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32"/>
          <p:cNvSpPr>
            <a:spLocks/>
          </p:cNvSpPr>
          <p:nvPr/>
        </p:nvSpPr>
        <p:spPr bwMode="auto">
          <a:xfrm>
            <a:off x="9193761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33"/>
          <p:cNvSpPr>
            <a:spLocks/>
          </p:cNvSpPr>
          <p:nvPr/>
        </p:nvSpPr>
        <p:spPr bwMode="auto">
          <a:xfrm>
            <a:off x="9532062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34"/>
          <p:cNvSpPr>
            <a:spLocks/>
          </p:cNvSpPr>
          <p:nvPr/>
        </p:nvSpPr>
        <p:spPr bwMode="auto">
          <a:xfrm>
            <a:off x="9532062" y="1935546"/>
            <a:ext cx="265129" cy="1407073"/>
          </a:xfrm>
          <a:custGeom>
            <a:avLst/>
            <a:gdLst>
              <a:gd name="T0" fmla="*/ 11 w 68"/>
              <a:gd name="T1" fmla="*/ 0 h 362"/>
              <a:gd name="T2" fmla="*/ 57 w 68"/>
              <a:gd name="T3" fmla="*/ 0 h 362"/>
              <a:gd name="T4" fmla="*/ 68 w 68"/>
              <a:gd name="T5" fmla="*/ 11 h 362"/>
              <a:gd name="T6" fmla="*/ 68 w 68"/>
              <a:gd name="T7" fmla="*/ 238 h 362"/>
              <a:gd name="T8" fmla="*/ 68 w 68"/>
              <a:gd name="T9" fmla="*/ 362 h 362"/>
              <a:gd name="T10" fmla="*/ 0 w 68"/>
              <a:gd name="T11" fmla="*/ 362 h 362"/>
              <a:gd name="T12" fmla="*/ 0 w 68"/>
              <a:gd name="T13" fmla="*/ 238 h 362"/>
              <a:gd name="T14" fmla="*/ 0 w 68"/>
              <a:gd name="T15" fmla="*/ 11 h 362"/>
              <a:gd name="T16" fmla="*/ 11 w 68"/>
              <a:gd name="T1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2"/>
                  <a:pt x="68" y="362"/>
                  <a:pt x="68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35"/>
          <p:cNvSpPr>
            <a:spLocks/>
          </p:cNvSpPr>
          <p:nvPr/>
        </p:nvSpPr>
        <p:spPr bwMode="auto">
          <a:xfrm>
            <a:off x="9193761" y="2058825"/>
            <a:ext cx="265129" cy="1283793"/>
          </a:xfrm>
          <a:custGeom>
            <a:avLst/>
            <a:gdLst>
              <a:gd name="T0" fmla="*/ 11 w 68"/>
              <a:gd name="T1" fmla="*/ 0 h 330"/>
              <a:gd name="T2" fmla="*/ 57 w 68"/>
              <a:gd name="T3" fmla="*/ 0 h 330"/>
              <a:gd name="T4" fmla="*/ 68 w 68"/>
              <a:gd name="T5" fmla="*/ 11 h 330"/>
              <a:gd name="T6" fmla="*/ 68 w 68"/>
              <a:gd name="T7" fmla="*/ 238 h 330"/>
              <a:gd name="T8" fmla="*/ 68 w 68"/>
              <a:gd name="T9" fmla="*/ 330 h 330"/>
              <a:gd name="T10" fmla="*/ 0 w 68"/>
              <a:gd name="T11" fmla="*/ 330 h 330"/>
              <a:gd name="T12" fmla="*/ 0 w 68"/>
              <a:gd name="T13" fmla="*/ 238 h 330"/>
              <a:gd name="T14" fmla="*/ 0 w 68"/>
              <a:gd name="T15" fmla="*/ 11 h 330"/>
              <a:gd name="T16" fmla="*/ 11 w 68"/>
              <a:gd name="T1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3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30"/>
                  <a:pt x="68" y="330"/>
                  <a:pt x="68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Freeform 36"/>
          <p:cNvSpPr>
            <a:spLocks/>
          </p:cNvSpPr>
          <p:nvPr/>
        </p:nvSpPr>
        <p:spPr bwMode="auto">
          <a:xfrm>
            <a:off x="8854036" y="2996872"/>
            <a:ext cx="266553" cy="345746"/>
          </a:xfrm>
          <a:custGeom>
            <a:avLst/>
            <a:gdLst>
              <a:gd name="T0" fmla="*/ 11 w 68"/>
              <a:gd name="T1" fmla="*/ 0 h 89"/>
              <a:gd name="T2" fmla="*/ 57 w 68"/>
              <a:gd name="T3" fmla="*/ 0 h 89"/>
              <a:gd name="T4" fmla="*/ 68 w 68"/>
              <a:gd name="T5" fmla="*/ 11 h 89"/>
              <a:gd name="T6" fmla="*/ 68 w 68"/>
              <a:gd name="T7" fmla="*/ 89 h 89"/>
              <a:gd name="T8" fmla="*/ 0 w 68"/>
              <a:gd name="T9" fmla="*/ 89 h 89"/>
              <a:gd name="T10" fmla="*/ 0 w 68"/>
              <a:gd name="T11" fmla="*/ 11 h 89"/>
              <a:gd name="T12" fmla="*/ 11 w 68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89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89"/>
                  <a:pt x="68" y="89"/>
                  <a:pt x="6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37"/>
          <p:cNvSpPr>
            <a:spLocks/>
          </p:cNvSpPr>
          <p:nvPr/>
        </p:nvSpPr>
        <p:spPr bwMode="auto">
          <a:xfrm>
            <a:off x="8514311" y="2354974"/>
            <a:ext cx="266553" cy="987643"/>
          </a:xfrm>
          <a:custGeom>
            <a:avLst/>
            <a:gdLst>
              <a:gd name="T0" fmla="*/ 11 w 68"/>
              <a:gd name="T1" fmla="*/ 0 h 254"/>
              <a:gd name="T2" fmla="*/ 56 w 68"/>
              <a:gd name="T3" fmla="*/ 0 h 254"/>
              <a:gd name="T4" fmla="*/ 68 w 68"/>
              <a:gd name="T5" fmla="*/ 11 h 254"/>
              <a:gd name="T6" fmla="*/ 68 w 68"/>
              <a:gd name="T7" fmla="*/ 238 h 254"/>
              <a:gd name="T8" fmla="*/ 68 w 68"/>
              <a:gd name="T9" fmla="*/ 254 h 254"/>
              <a:gd name="T10" fmla="*/ 0 w 68"/>
              <a:gd name="T11" fmla="*/ 254 h 254"/>
              <a:gd name="T12" fmla="*/ 0 w 68"/>
              <a:gd name="T13" fmla="*/ 238 h 254"/>
              <a:gd name="T14" fmla="*/ 0 w 68"/>
              <a:gd name="T15" fmla="*/ 11 h 254"/>
              <a:gd name="T16" fmla="*/ 11 w 68"/>
              <a:gd name="T1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54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Oval 38"/>
          <p:cNvSpPr>
            <a:spLocks noChangeArrowheads="1"/>
          </p:cNvSpPr>
          <p:nvPr/>
        </p:nvSpPr>
        <p:spPr bwMode="auto">
          <a:xfrm>
            <a:off x="2621739" y="3612842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7" name="Freeform 39"/>
          <p:cNvSpPr>
            <a:spLocks noEditPoints="1"/>
          </p:cNvSpPr>
          <p:nvPr/>
        </p:nvSpPr>
        <p:spPr bwMode="auto">
          <a:xfrm>
            <a:off x="2794550" y="3768749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Oval 40"/>
          <p:cNvSpPr>
            <a:spLocks noChangeArrowheads="1"/>
          </p:cNvSpPr>
          <p:nvPr/>
        </p:nvSpPr>
        <p:spPr bwMode="auto">
          <a:xfrm>
            <a:off x="4681801" y="3612842"/>
            <a:ext cx="675073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Oval 41"/>
          <p:cNvSpPr>
            <a:spLocks noChangeArrowheads="1"/>
          </p:cNvSpPr>
          <p:nvPr/>
        </p:nvSpPr>
        <p:spPr bwMode="auto">
          <a:xfrm>
            <a:off x="6748867" y="3612842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Oval 42"/>
          <p:cNvSpPr>
            <a:spLocks noChangeArrowheads="1"/>
          </p:cNvSpPr>
          <p:nvPr/>
        </p:nvSpPr>
        <p:spPr bwMode="auto">
          <a:xfrm>
            <a:off x="8820782" y="3612842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Freeform 43"/>
          <p:cNvSpPr>
            <a:spLocks noEditPoints="1"/>
          </p:cNvSpPr>
          <p:nvPr/>
        </p:nvSpPr>
        <p:spPr bwMode="auto">
          <a:xfrm>
            <a:off x="6945479" y="3836534"/>
            <a:ext cx="279575" cy="223697"/>
          </a:xfrm>
          <a:custGeom>
            <a:avLst/>
            <a:gdLst>
              <a:gd name="T0" fmla="*/ 25 w 45"/>
              <a:gd name="T1" fmla="*/ 23 h 36"/>
              <a:gd name="T2" fmla="*/ 25 w 45"/>
              <a:gd name="T3" fmla="*/ 24 h 36"/>
              <a:gd name="T4" fmla="*/ 24 w 45"/>
              <a:gd name="T5" fmla="*/ 24 h 36"/>
              <a:gd name="T6" fmla="*/ 23 w 45"/>
              <a:gd name="T7" fmla="*/ 24 h 36"/>
              <a:gd name="T8" fmla="*/ 21 w 45"/>
              <a:gd name="T9" fmla="*/ 24 h 36"/>
              <a:gd name="T10" fmla="*/ 21 w 45"/>
              <a:gd name="T11" fmla="*/ 24 h 36"/>
              <a:gd name="T12" fmla="*/ 21 w 45"/>
              <a:gd name="T13" fmla="*/ 23 h 36"/>
              <a:gd name="T14" fmla="*/ 0 w 45"/>
              <a:gd name="T15" fmla="*/ 16 h 36"/>
              <a:gd name="T16" fmla="*/ 0 w 45"/>
              <a:gd name="T17" fmla="*/ 29 h 36"/>
              <a:gd name="T18" fmla="*/ 7 w 45"/>
              <a:gd name="T19" fmla="*/ 36 h 36"/>
              <a:gd name="T20" fmla="*/ 23 w 45"/>
              <a:gd name="T21" fmla="*/ 36 h 36"/>
              <a:gd name="T22" fmla="*/ 38 w 45"/>
              <a:gd name="T23" fmla="*/ 36 h 36"/>
              <a:gd name="T24" fmla="*/ 45 w 45"/>
              <a:gd name="T25" fmla="*/ 29 h 36"/>
              <a:gd name="T26" fmla="*/ 45 w 45"/>
              <a:gd name="T27" fmla="*/ 16 h 36"/>
              <a:gd name="T28" fmla="*/ 25 w 45"/>
              <a:gd name="T29" fmla="*/ 23 h 36"/>
              <a:gd name="T30" fmla="*/ 23 w 45"/>
              <a:gd name="T31" fmla="*/ 21 h 36"/>
              <a:gd name="T32" fmla="*/ 23 w 45"/>
              <a:gd name="T33" fmla="*/ 21 h 36"/>
              <a:gd name="T34" fmla="*/ 24 w 45"/>
              <a:gd name="T35" fmla="*/ 21 h 36"/>
              <a:gd name="T36" fmla="*/ 24 w 45"/>
              <a:gd name="T37" fmla="*/ 23 h 36"/>
              <a:gd name="T38" fmla="*/ 23 w 45"/>
              <a:gd name="T39" fmla="*/ 24 h 36"/>
              <a:gd name="T40" fmla="*/ 23 w 45"/>
              <a:gd name="T41" fmla="*/ 24 h 36"/>
              <a:gd name="T42" fmla="*/ 22 w 45"/>
              <a:gd name="T43" fmla="*/ 24 h 36"/>
              <a:gd name="T44" fmla="*/ 21 w 45"/>
              <a:gd name="T45" fmla="*/ 23 h 36"/>
              <a:gd name="T46" fmla="*/ 21 w 45"/>
              <a:gd name="T47" fmla="*/ 21 h 36"/>
              <a:gd name="T48" fmla="*/ 22 w 45"/>
              <a:gd name="T49" fmla="*/ 21 h 36"/>
              <a:gd name="T50" fmla="*/ 23 w 45"/>
              <a:gd name="T51" fmla="*/ 21 h 36"/>
              <a:gd name="T52" fmla="*/ 21 w 45"/>
              <a:gd name="T53" fmla="*/ 21 h 36"/>
              <a:gd name="T54" fmla="*/ 21 w 45"/>
              <a:gd name="T55" fmla="*/ 22 h 36"/>
              <a:gd name="T56" fmla="*/ 0 w 45"/>
              <a:gd name="T57" fmla="*/ 15 h 36"/>
              <a:gd name="T58" fmla="*/ 7 w 45"/>
              <a:gd name="T59" fmla="*/ 9 h 36"/>
              <a:gd name="T60" fmla="*/ 23 w 45"/>
              <a:gd name="T61" fmla="*/ 9 h 36"/>
              <a:gd name="T62" fmla="*/ 38 w 45"/>
              <a:gd name="T63" fmla="*/ 9 h 36"/>
              <a:gd name="T64" fmla="*/ 45 w 45"/>
              <a:gd name="T65" fmla="*/ 15 h 36"/>
              <a:gd name="T66" fmla="*/ 25 w 45"/>
              <a:gd name="T67" fmla="*/ 22 h 36"/>
              <a:gd name="T68" fmla="*/ 25 w 45"/>
              <a:gd name="T69" fmla="*/ 21 h 36"/>
              <a:gd name="T70" fmla="*/ 24 w 45"/>
              <a:gd name="T71" fmla="*/ 20 h 36"/>
              <a:gd name="T72" fmla="*/ 23 w 45"/>
              <a:gd name="T73" fmla="*/ 20 h 36"/>
              <a:gd name="T74" fmla="*/ 21 w 45"/>
              <a:gd name="T75" fmla="*/ 20 h 36"/>
              <a:gd name="T76" fmla="*/ 21 w 45"/>
              <a:gd name="T77" fmla="*/ 21 h 36"/>
              <a:gd name="T78" fmla="*/ 23 w 45"/>
              <a:gd name="T79" fmla="*/ 1 h 36"/>
              <a:gd name="T80" fmla="*/ 23 w 45"/>
              <a:gd name="T81" fmla="*/ 1 h 36"/>
              <a:gd name="T82" fmla="*/ 30 w 45"/>
              <a:gd name="T83" fmla="*/ 8 h 36"/>
              <a:gd name="T84" fmla="*/ 31 w 45"/>
              <a:gd name="T85" fmla="*/ 8 h 36"/>
              <a:gd name="T86" fmla="*/ 23 w 45"/>
              <a:gd name="T87" fmla="*/ 0 h 36"/>
              <a:gd name="T88" fmla="*/ 23 w 45"/>
              <a:gd name="T89" fmla="*/ 0 h 36"/>
              <a:gd name="T90" fmla="*/ 14 w 45"/>
              <a:gd name="T91" fmla="*/ 8 h 36"/>
              <a:gd name="T92" fmla="*/ 16 w 45"/>
              <a:gd name="T93" fmla="*/ 8 h 36"/>
              <a:gd name="T94" fmla="*/ 23 w 45"/>
              <a:gd name="T9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" h="36">
                <a:moveTo>
                  <a:pt x="25" y="23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1" y="23"/>
                  <a:pt x="21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3" y="36"/>
                  <a:pt x="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6"/>
                  <a:pt x="45" y="33"/>
                  <a:pt x="45" y="29"/>
                </a:cubicBezTo>
                <a:cubicBezTo>
                  <a:pt x="45" y="16"/>
                  <a:pt x="45" y="16"/>
                  <a:pt x="45" y="16"/>
                </a:cubicBezTo>
                <a:cubicBezTo>
                  <a:pt x="25" y="23"/>
                  <a:pt x="25" y="23"/>
                  <a:pt x="25" y="23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21" y="21"/>
                </a:moveTo>
                <a:cubicBezTo>
                  <a:pt x="21" y="22"/>
                  <a:pt x="21" y="22"/>
                  <a:pt x="21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9"/>
                  <a:pt x="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2" y="9"/>
                  <a:pt x="45" y="11"/>
                  <a:pt x="45" y="1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1"/>
                </a:cubicBezTo>
                <a:close/>
                <a:moveTo>
                  <a:pt x="23" y="1"/>
                </a:moveTo>
                <a:cubicBezTo>
                  <a:pt x="23" y="1"/>
                  <a:pt x="23" y="1"/>
                  <a:pt x="23" y="1"/>
                </a:cubicBezTo>
                <a:cubicBezTo>
                  <a:pt x="27" y="1"/>
                  <a:pt x="30" y="4"/>
                  <a:pt x="3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7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8" y="0"/>
                  <a:pt x="14" y="4"/>
                  <a:pt x="1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9" y="1"/>
                  <a:pt x="23" y="1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Freeform 44"/>
          <p:cNvSpPr>
            <a:spLocks noEditPoints="1"/>
          </p:cNvSpPr>
          <p:nvPr/>
        </p:nvSpPr>
        <p:spPr bwMode="auto">
          <a:xfrm>
            <a:off x="4825421" y="3781885"/>
            <a:ext cx="386406" cy="334410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45"/>
          <p:cNvSpPr>
            <a:spLocks noEditPoints="1"/>
          </p:cNvSpPr>
          <p:nvPr/>
        </p:nvSpPr>
        <p:spPr bwMode="auto">
          <a:xfrm>
            <a:off x="8997940" y="3788090"/>
            <a:ext cx="286396" cy="316333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TextBox 233"/>
          <p:cNvSpPr txBox="1"/>
          <p:nvPr/>
        </p:nvSpPr>
        <p:spPr>
          <a:xfrm>
            <a:off x="2065139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您的内容打在这里，或者通过复制您的文本后。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076725" y="43793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202A36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153371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您的内容打在这里，或者通过复制您的文本后。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164957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202A36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6241603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您的内容打在这里，或者通过复制您的文本后。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6267705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202A36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8257827" y="4721318"/>
            <a:ext cx="1883794" cy="858283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您的内容打在这里，或者通过复制您的文本后。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8269413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202A36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478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00"/>
                            </p:stCondLst>
                            <p:childTnLst>
                              <p:par>
                                <p:cTn id="9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700"/>
                            </p:stCondLst>
                            <p:childTnLst>
                              <p:par>
                                <p:cTn id="1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300"/>
                            </p:stCondLst>
                            <p:childTnLst>
                              <p:par>
                                <p:cTn id="1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800"/>
                            </p:stCondLst>
                            <p:childTnLst>
                              <p:par>
                                <p:cTn id="1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9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84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论文总结</a:t>
            </a: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388489" y="185462"/>
            <a:ext cx="236490" cy="28586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1672379" y="4482123"/>
            <a:ext cx="2408984" cy="1035109"/>
          </a:xfrm>
          <a:custGeom>
            <a:avLst/>
            <a:gdLst>
              <a:gd name="T0" fmla="*/ 465 w 641"/>
              <a:gd name="T1" fmla="*/ 0 h 284"/>
              <a:gd name="T2" fmla="*/ 641 w 641"/>
              <a:gd name="T3" fmla="*/ 284 h 284"/>
              <a:gd name="T4" fmla="*/ 4 w 641"/>
              <a:gd name="T5" fmla="*/ 284 h 284"/>
              <a:gd name="T6" fmla="*/ 37 w 641"/>
              <a:gd name="T7" fmla="*/ 70 h 284"/>
              <a:gd name="T8" fmla="*/ 0 w 641"/>
              <a:gd name="T9" fmla="*/ 0 h 284"/>
              <a:gd name="T10" fmla="*/ 465 w 641"/>
              <a:gd name="T11" fmla="*/ 0 h 284"/>
              <a:gd name="connsiteX0" fmla="*/ 7175 w 10000"/>
              <a:gd name="connsiteY0" fmla="*/ 23 h 10000"/>
              <a:gd name="connsiteX1" fmla="*/ 10000 w 10000"/>
              <a:gd name="connsiteY1" fmla="*/ 10000 h 10000"/>
              <a:gd name="connsiteX2" fmla="*/ 62 w 10000"/>
              <a:gd name="connsiteY2" fmla="*/ 10000 h 10000"/>
              <a:gd name="connsiteX3" fmla="*/ 577 w 10000"/>
              <a:gd name="connsiteY3" fmla="*/ 2465 h 10000"/>
              <a:gd name="connsiteX4" fmla="*/ 0 w 10000"/>
              <a:gd name="connsiteY4" fmla="*/ 0 h 10000"/>
              <a:gd name="connsiteX5" fmla="*/ 7175 w 10000"/>
              <a:gd name="connsiteY5" fmla="*/ 2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7175" y="23"/>
                </a:moveTo>
                <a:cubicBezTo>
                  <a:pt x="7893" y="4777"/>
                  <a:pt x="9563" y="7641"/>
                  <a:pt x="10000" y="10000"/>
                </a:cubicBezTo>
                <a:lnTo>
                  <a:pt x="62" y="10000"/>
                </a:lnTo>
                <a:cubicBezTo>
                  <a:pt x="359" y="7535"/>
                  <a:pt x="983" y="5317"/>
                  <a:pt x="577" y="2465"/>
                </a:cubicBezTo>
                <a:cubicBezTo>
                  <a:pt x="437" y="1408"/>
                  <a:pt x="234" y="599"/>
                  <a:pt x="0" y="0"/>
                </a:cubicBezTo>
                <a:lnTo>
                  <a:pt x="7175" y="23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/>
          <p:cNvSpPr>
            <a:spLocks/>
          </p:cNvSpPr>
          <p:nvPr/>
        </p:nvSpPr>
        <p:spPr bwMode="auto">
          <a:xfrm>
            <a:off x="1086893" y="1239799"/>
            <a:ext cx="2642162" cy="1240925"/>
          </a:xfrm>
          <a:custGeom>
            <a:avLst/>
            <a:gdLst>
              <a:gd name="T0" fmla="*/ 0 w 751"/>
              <a:gd name="T1" fmla="*/ 353 h 353"/>
              <a:gd name="T2" fmla="*/ 57 w 751"/>
              <a:gd name="T3" fmla="*/ 201 h 353"/>
              <a:gd name="T4" fmla="*/ 680 w 751"/>
              <a:gd name="T5" fmla="*/ 150 h 353"/>
              <a:gd name="T6" fmla="*/ 751 w 751"/>
              <a:gd name="T7" fmla="*/ 353 h 353"/>
              <a:gd name="T8" fmla="*/ 0 w 751"/>
              <a:gd name="T9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" h="353">
                <a:moveTo>
                  <a:pt x="0" y="353"/>
                </a:moveTo>
                <a:cubicBezTo>
                  <a:pt x="14" y="313"/>
                  <a:pt x="20" y="305"/>
                  <a:pt x="57" y="201"/>
                </a:cubicBezTo>
                <a:cubicBezTo>
                  <a:pt x="126" y="10"/>
                  <a:pt x="558" y="0"/>
                  <a:pt x="680" y="150"/>
                </a:cubicBezTo>
                <a:cubicBezTo>
                  <a:pt x="730" y="213"/>
                  <a:pt x="751" y="284"/>
                  <a:pt x="751" y="353"/>
                </a:cubicBezTo>
                <a:lnTo>
                  <a:pt x="0" y="353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768995" y="2480724"/>
            <a:ext cx="2960060" cy="1011986"/>
          </a:xfrm>
          <a:custGeom>
            <a:avLst/>
            <a:gdLst>
              <a:gd name="T0" fmla="*/ 77 w 839"/>
              <a:gd name="T1" fmla="*/ 287 h 287"/>
              <a:gd name="T2" fmla="*/ 71 w 839"/>
              <a:gd name="T3" fmla="*/ 275 h 287"/>
              <a:gd name="T4" fmla="*/ 42 w 839"/>
              <a:gd name="T5" fmla="*/ 261 h 287"/>
              <a:gd name="T6" fmla="*/ 13 w 839"/>
              <a:gd name="T7" fmla="*/ 219 h 287"/>
              <a:gd name="T8" fmla="*/ 51 w 839"/>
              <a:gd name="T9" fmla="*/ 165 h 287"/>
              <a:gd name="T10" fmla="*/ 102 w 839"/>
              <a:gd name="T11" fmla="*/ 86 h 287"/>
              <a:gd name="T12" fmla="*/ 78 w 839"/>
              <a:gd name="T13" fmla="*/ 31 h 287"/>
              <a:gd name="T14" fmla="*/ 88 w 839"/>
              <a:gd name="T15" fmla="*/ 0 h 287"/>
              <a:gd name="T16" fmla="*/ 839 w 839"/>
              <a:gd name="T17" fmla="*/ 0 h 287"/>
              <a:gd name="T18" fmla="*/ 779 w 839"/>
              <a:gd name="T19" fmla="*/ 199 h 287"/>
              <a:gd name="T20" fmla="*/ 737 w 839"/>
              <a:gd name="T21" fmla="*/ 287 h 287"/>
              <a:gd name="T22" fmla="*/ 77 w 839"/>
              <a:gd name="T23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9" h="287">
                <a:moveTo>
                  <a:pt x="77" y="287"/>
                </a:moveTo>
                <a:cubicBezTo>
                  <a:pt x="76" y="283"/>
                  <a:pt x="74" y="279"/>
                  <a:pt x="71" y="275"/>
                </a:cubicBezTo>
                <a:cubicBezTo>
                  <a:pt x="63" y="266"/>
                  <a:pt x="55" y="265"/>
                  <a:pt x="42" y="261"/>
                </a:cubicBezTo>
                <a:cubicBezTo>
                  <a:pt x="18" y="253"/>
                  <a:pt x="0" y="244"/>
                  <a:pt x="13" y="219"/>
                </a:cubicBezTo>
                <a:cubicBezTo>
                  <a:pt x="24" y="197"/>
                  <a:pt x="26" y="198"/>
                  <a:pt x="51" y="165"/>
                </a:cubicBezTo>
                <a:cubicBezTo>
                  <a:pt x="77" y="129"/>
                  <a:pt x="102" y="96"/>
                  <a:pt x="102" y="86"/>
                </a:cubicBezTo>
                <a:cubicBezTo>
                  <a:pt x="102" y="60"/>
                  <a:pt x="69" y="60"/>
                  <a:pt x="78" y="31"/>
                </a:cubicBezTo>
                <a:cubicBezTo>
                  <a:pt x="82" y="18"/>
                  <a:pt x="85" y="9"/>
                  <a:pt x="88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39" y="74"/>
                  <a:pt x="815" y="145"/>
                  <a:pt x="779" y="199"/>
                </a:cubicBezTo>
                <a:cubicBezTo>
                  <a:pt x="764" y="222"/>
                  <a:pt x="749" y="248"/>
                  <a:pt x="737" y="287"/>
                </a:cubicBezTo>
                <a:lnTo>
                  <a:pt x="77" y="287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8"/>
          <p:cNvSpPr>
            <a:spLocks/>
          </p:cNvSpPr>
          <p:nvPr/>
        </p:nvSpPr>
        <p:spPr bwMode="auto">
          <a:xfrm>
            <a:off x="856526" y="3427467"/>
            <a:ext cx="2546937" cy="1065140"/>
          </a:xfrm>
          <a:custGeom>
            <a:avLst/>
            <a:gdLst>
              <a:gd name="T0" fmla="*/ 666 w 686"/>
              <a:gd name="T1" fmla="*/ 99 h 287"/>
              <a:gd name="T2" fmla="*/ 686 w 686"/>
              <a:gd name="T3" fmla="*/ 287 h 287"/>
              <a:gd name="T4" fmla="*/ 221 w 686"/>
              <a:gd name="T5" fmla="*/ 287 h 287"/>
              <a:gd name="T6" fmla="*/ 53 w 686"/>
              <a:gd name="T7" fmla="*/ 222 h 287"/>
              <a:gd name="T8" fmla="*/ 15 w 686"/>
              <a:gd name="T9" fmla="*/ 184 h 287"/>
              <a:gd name="T10" fmla="*/ 25 w 686"/>
              <a:gd name="T11" fmla="*/ 130 h 287"/>
              <a:gd name="T12" fmla="*/ 15 w 686"/>
              <a:gd name="T13" fmla="*/ 94 h 287"/>
              <a:gd name="T14" fmla="*/ 20 w 686"/>
              <a:gd name="T15" fmla="*/ 75 h 287"/>
              <a:gd name="T16" fmla="*/ 8 w 686"/>
              <a:gd name="T17" fmla="*/ 64 h 287"/>
              <a:gd name="T18" fmla="*/ 14 w 686"/>
              <a:gd name="T19" fmla="*/ 35 h 287"/>
              <a:gd name="T20" fmla="*/ 25 w 686"/>
              <a:gd name="T21" fmla="*/ 0 h 287"/>
              <a:gd name="T22" fmla="*/ 685 w 686"/>
              <a:gd name="T23" fmla="*/ 0 h 287"/>
              <a:gd name="T24" fmla="*/ 666 w 686"/>
              <a:gd name="T25" fmla="*/ 9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6" h="287">
                <a:moveTo>
                  <a:pt x="666" y="99"/>
                </a:moveTo>
                <a:cubicBezTo>
                  <a:pt x="658" y="172"/>
                  <a:pt x="668" y="233"/>
                  <a:pt x="686" y="287"/>
                </a:cubicBezTo>
                <a:cubicBezTo>
                  <a:pt x="221" y="287"/>
                  <a:pt x="221" y="287"/>
                  <a:pt x="221" y="287"/>
                </a:cubicBezTo>
                <a:cubicBezTo>
                  <a:pt x="167" y="221"/>
                  <a:pt x="86" y="228"/>
                  <a:pt x="53" y="222"/>
                </a:cubicBezTo>
                <a:cubicBezTo>
                  <a:pt x="26" y="217"/>
                  <a:pt x="16" y="192"/>
                  <a:pt x="15" y="184"/>
                </a:cubicBezTo>
                <a:cubicBezTo>
                  <a:pt x="12" y="171"/>
                  <a:pt x="12" y="151"/>
                  <a:pt x="25" y="130"/>
                </a:cubicBezTo>
                <a:cubicBezTo>
                  <a:pt x="37" y="108"/>
                  <a:pt x="22" y="109"/>
                  <a:pt x="15" y="94"/>
                </a:cubicBezTo>
                <a:cubicBezTo>
                  <a:pt x="11" y="87"/>
                  <a:pt x="18" y="76"/>
                  <a:pt x="20" y="75"/>
                </a:cubicBezTo>
                <a:cubicBezTo>
                  <a:pt x="24" y="73"/>
                  <a:pt x="16" y="73"/>
                  <a:pt x="8" y="64"/>
                </a:cubicBezTo>
                <a:cubicBezTo>
                  <a:pt x="0" y="54"/>
                  <a:pt x="8" y="45"/>
                  <a:pt x="14" y="35"/>
                </a:cubicBezTo>
                <a:cubicBezTo>
                  <a:pt x="19" y="27"/>
                  <a:pt x="28" y="14"/>
                  <a:pt x="25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677" y="27"/>
                  <a:pt x="670" y="59"/>
                  <a:pt x="666" y="99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" name="Group 9"/>
          <p:cNvGrpSpPr/>
          <p:nvPr/>
        </p:nvGrpSpPr>
        <p:grpSpPr>
          <a:xfrm>
            <a:off x="1302395" y="2855646"/>
            <a:ext cx="424283" cy="449241"/>
            <a:chOff x="3659074" y="3351023"/>
            <a:chExt cx="424283" cy="449241"/>
          </a:xfrm>
          <a:solidFill>
            <a:schemeClr val="bg1"/>
          </a:solidFill>
        </p:grpSpPr>
        <p:sp>
          <p:nvSpPr>
            <p:cNvPr id="77" name="Freeform 47"/>
            <p:cNvSpPr>
              <a:spLocks/>
            </p:cNvSpPr>
            <p:nvPr/>
          </p:nvSpPr>
          <p:spPr bwMode="auto">
            <a:xfrm>
              <a:off x="3659074" y="3518240"/>
              <a:ext cx="199662" cy="282024"/>
            </a:xfrm>
            <a:custGeom>
              <a:avLst/>
              <a:gdLst>
                <a:gd name="T0" fmla="*/ 43 w 60"/>
                <a:gd name="T1" fmla="*/ 49 h 85"/>
                <a:gd name="T2" fmla="*/ 44 w 60"/>
                <a:gd name="T3" fmla="*/ 40 h 85"/>
                <a:gd name="T4" fmla="*/ 32 w 60"/>
                <a:gd name="T5" fmla="*/ 4 h 85"/>
                <a:gd name="T6" fmla="*/ 26 w 60"/>
                <a:gd name="T7" fmla="*/ 2 h 85"/>
                <a:gd name="T8" fmla="*/ 12 w 60"/>
                <a:gd name="T9" fmla="*/ 7 h 85"/>
                <a:gd name="T10" fmla="*/ 4 w 60"/>
                <a:gd name="T11" fmla="*/ 22 h 85"/>
                <a:gd name="T12" fmla="*/ 9 w 60"/>
                <a:gd name="T13" fmla="*/ 37 h 85"/>
                <a:gd name="T14" fmla="*/ 25 w 60"/>
                <a:gd name="T15" fmla="*/ 46 h 85"/>
                <a:gd name="T16" fmla="*/ 31 w 60"/>
                <a:gd name="T17" fmla="*/ 52 h 85"/>
                <a:gd name="T18" fmla="*/ 41 w 60"/>
                <a:gd name="T19" fmla="*/ 80 h 85"/>
                <a:gd name="T20" fmla="*/ 46 w 60"/>
                <a:gd name="T21" fmla="*/ 83 h 85"/>
                <a:gd name="T22" fmla="*/ 49 w 60"/>
                <a:gd name="T23" fmla="*/ 70 h 85"/>
                <a:gd name="T24" fmla="*/ 43 w 60"/>
                <a:gd name="T25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85">
                  <a:moveTo>
                    <a:pt x="43" y="49"/>
                  </a:moveTo>
                  <a:cubicBezTo>
                    <a:pt x="43" y="49"/>
                    <a:pt x="45" y="43"/>
                    <a:pt x="44" y="4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0"/>
                    <a:pt x="26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0" y="11"/>
                    <a:pt x="4" y="2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4" y="50"/>
                    <a:pt x="25" y="46"/>
                  </a:cubicBezTo>
                  <a:cubicBezTo>
                    <a:pt x="25" y="46"/>
                    <a:pt x="29" y="45"/>
                    <a:pt x="31" y="52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5"/>
                    <a:pt x="46" y="83"/>
                  </a:cubicBezTo>
                  <a:cubicBezTo>
                    <a:pt x="46" y="83"/>
                    <a:pt x="60" y="81"/>
                    <a:pt x="49" y="70"/>
                  </a:cubicBezTo>
                  <a:cubicBezTo>
                    <a:pt x="52" y="63"/>
                    <a:pt x="43" y="58"/>
                    <a:pt x="4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8"/>
            <p:cNvSpPr>
              <a:spLocks/>
            </p:cNvSpPr>
            <p:nvPr/>
          </p:nvSpPr>
          <p:spPr bwMode="auto">
            <a:xfrm>
              <a:off x="3768888" y="3351023"/>
              <a:ext cx="272041" cy="316965"/>
            </a:xfrm>
            <a:custGeom>
              <a:avLst/>
              <a:gdLst>
                <a:gd name="T0" fmla="*/ 70 w 82"/>
                <a:gd name="T1" fmla="*/ 58 h 95"/>
                <a:gd name="T2" fmla="*/ 73 w 82"/>
                <a:gd name="T3" fmla="*/ 45 h 95"/>
                <a:gd name="T4" fmla="*/ 62 w 82"/>
                <a:gd name="T5" fmla="*/ 36 h 95"/>
                <a:gd name="T6" fmla="*/ 52 w 82"/>
                <a:gd name="T7" fmla="*/ 4 h 95"/>
                <a:gd name="T8" fmla="*/ 48 w 82"/>
                <a:gd name="T9" fmla="*/ 6 h 95"/>
                <a:gd name="T10" fmla="*/ 4 w 82"/>
                <a:gd name="T11" fmla="*/ 47 h 95"/>
                <a:gd name="T12" fmla="*/ 2 w 82"/>
                <a:gd name="T13" fmla="*/ 52 h 95"/>
                <a:gd name="T14" fmla="*/ 12 w 82"/>
                <a:gd name="T15" fmla="*/ 83 h 95"/>
                <a:gd name="T16" fmla="*/ 17 w 82"/>
                <a:gd name="T17" fmla="*/ 85 h 95"/>
                <a:gd name="T18" fmla="*/ 78 w 82"/>
                <a:gd name="T19" fmla="*/ 92 h 95"/>
                <a:gd name="T20" fmla="*/ 81 w 82"/>
                <a:gd name="T21" fmla="*/ 91 h 95"/>
                <a:gd name="T22" fmla="*/ 70 w 82"/>
                <a:gd name="T23" fmla="*/ 5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95">
                  <a:moveTo>
                    <a:pt x="70" y="58"/>
                  </a:moveTo>
                  <a:cubicBezTo>
                    <a:pt x="73" y="55"/>
                    <a:pt x="75" y="50"/>
                    <a:pt x="73" y="45"/>
                  </a:cubicBezTo>
                  <a:cubicBezTo>
                    <a:pt x="71" y="40"/>
                    <a:pt x="67" y="37"/>
                    <a:pt x="62" y="3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0" y="0"/>
                    <a:pt x="48" y="6"/>
                    <a:pt x="48" y="6"/>
                  </a:cubicBezTo>
                  <a:cubicBezTo>
                    <a:pt x="40" y="38"/>
                    <a:pt x="4" y="47"/>
                    <a:pt x="4" y="47"/>
                  </a:cubicBezTo>
                  <a:cubicBezTo>
                    <a:pt x="0" y="49"/>
                    <a:pt x="2" y="52"/>
                    <a:pt x="2" y="52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4" y="86"/>
                    <a:pt x="17" y="85"/>
                    <a:pt x="17" y="85"/>
                  </a:cubicBezTo>
                  <a:cubicBezTo>
                    <a:pt x="56" y="72"/>
                    <a:pt x="78" y="92"/>
                    <a:pt x="78" y="92"/>
                  </a:cubicBezTo>
                  <a:cubicBezTo>
                    <a:pt x="78" y="92"/>
                    <a:pt x="82" y="95"/>
                    <a:pt x="81" y="91"/>
                  </a:cubicBez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"/>
            <p:cNvSpPr>
              <a:spLocks/>
            </p:cNvSpPr>
            <p:nvPr/>
          </p:nvSpPr>
          <p:spPr bwMode="auto">
            <a:xfrm>
              <a:off x="4003491" y="3410922"/>
              <a:ext cx="44924" cy="57404"/>
            </a:xfrm>
            <a:custGeom>
              <a:avLst/>
              <a:gdLst>
                <a:gd name="T0" fmla="*/ 18 w 18"/>
                <a:gd name="T1" fmla="*/ 3 h 23"/>
                <a:gd name="T2" fmla="*/ 15 w 18"/>
                <a:gd name="T3" fmla="*/ 0 h 23"/>
                <a:gd name="T4" fmla="*/ 0 w 18"/>
                <a:gd name="T5" fmla="*/ 20 h 23"/>
                <a:gd name="T6" fmla="*/ 3 w 18"/>
                <a:gd name="T7" fmla="*/ 23 h 23"/>
                <a:gd name="T8" fmla="*/ 18 w 18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8" y="3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1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"/>
            <p:cNvSpPr>
              <a:spLocks/>
            </p:cNvSpPr>
            <p:nvPr/>
          </p:nvSpPr>
          <p:spPr bwMode="auto">
            <a:xfrm>
              <a:off x="4023458" y="3538206"/>
              <a:ext cx="59899" cy="37438"/>
            </a:xfrm>
            <a:custGeom>
              <a:avLst/>
              <a:gdLst>
                <a:gd name="T0" fmla="*/ 0 w 24"/>
                <a:gd name="T1" fmla="*/ 3 h 15"/>
                <a:gd name="T2" fmla="*/ 23 w 24"/>
                <a:gd name="T3" fmla="*/ 15 h 15"/>
                <a:gd name="T4" fmla="*/ 24 w 24"/>
                <a:gd name="T5" fmla="*/ 12 h 15"/>
                <a:gd name="T6" fmla="*/ 3 w 24"/>
                <a:gd name="T7" fmla="*/ 0 h 15"/>
                <a:gd name="T8" fmla="*/ 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3"/>
                  </a:moveTo>
                  <a:lnTo>
                    <a:pt x="23" y="15"/>
                  </a:lnTo>
                  <a:lnTo>
                    <a:pt x="24" y="12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1"/>
            <p:cNvSpPr>
              <a:spLocks/>
            </p:cNvSpPr>
            <p:nvPr/>
          </p:nvSpPr>
          <p:spPr bwMode="auto">
            <a:xfrm>
              <a:off x="4023458" y="3478307"/>
              <a:ext cx="59899" cy="27454"/>
            </a:xfrm>
            <a:custGeom>
              <a:avLst/>
              <a:gdLst>
                <a:gd name="T0" fmla="*/ 0 w 24"/>
                <a:gd name="T1" fmla="*/ 11 h 11"/>
                <a:gd name="T2" fmla="*/ 24 w 24"/>
                <a:gd name="T3" fmla="*/ 3 h 11"/>
                <a:gd name="T4" fmla="*/ 24 w 24"/>
                <a:gd name="T5" fmla="*/ 0 h 11"/>
                <a:gd name="T6" fmla="*/ 0 w 24"/>
                <a:gd name="T7" fmla="*/ 7 h 11"/>
                <a:gd name="T8" fmla="*/ 0 w 2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">
                  <a:moveTo>
                    <a:pt x="0" y="11"/>
                  </a:moveTo>
                  <a:lnTo>
                    <a:pt x="24" y="3"/>
                  </a:lnTo>
                  <a:lnTo>
                    <a:pt x="24" y="0"/>
                  </a:lnTo>
                  <a:lnTo>
                    <a:pt x="0" y="7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Freeform 64"/>
          <p:cNvSpPr>
            <a:spLocks noEditPoints="1"/>
          </p:cNvSpPr>
          <p:nvPr/>
        </p:nvSpPr>
        <p:spPr bwMode="auto">
          <a:xfrm>
            <a:off x="2371097" y="3882844"/>
            <a:ext cx="382284" cy="365006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3" name="Group 16"/>
          <p:cNvGrpSpPr/>
          <p:nvPr/>
        </p:nvGrpSpPr>
        <p:grpSpPr>
          <a:xfrm>
            <a:off x="2654865" y="1878177"/>
            <a:ext cx="346378" cy="471236"/>
            <a:chOff x="8248816" y="4047345"/>
            <a:chExt cx="429274" cy="584013"/>
          </a:xfrm>
          <a:solidFill>
            <a:schemeClr val="bg1"/>
          </a:solidFill>
        </p:grpSpPr>
        <p:sp>
          <p:nvSpPr>
            <p:cNvPr id="84" name="Freeform 136"/>
            <p:cNvSpPr>
              <a:spLocks/>
            </p:cNvSpPr>
            <p:nvPr/>
          </p:nvSpPr>
          <p:spPr bwMode="auto">
            <a:xfrm>
              <a:off x="8281260" y="4049842"/>
              <a:ext cx="19966" cy="529106"/>
            </a:xfrm>
            <a:custGeom>
              <a:avLst/>
              <a:gdLst>
                <a:gd name="T0" fmla="*/ 8 w 8"/>
                <a:gd name="T1" fmla="*/ 8 h 212"/>
                <a:gd name="T2" fmla="*/ 0 w 8"/>
                <a:gd name="T3" fmla="*/ 0 h 212"/>
                <a:gd name="T4" fmla="*/ 0 w 8"/>
                <a:gd name="T5" fmla="*/ 1 h 212"/>
                <a:gd name="T6" fmla="*/ 0 w 8"/>
                <a:gd name="T7" fmla="*/ 7 h 212"/>
                <a:gd name="T8" fmla="*/ 0 w 8"/>
                <a:gd name="T9" fmla="*/ 212 h 212"/>
                <a:gd name="T10" fmla="*/ 8 w 8"/>
                <a:gd name="T11" fmla="*/ 212 h 212"/>
                <a:gd name="T12" fmla="*/ 8 w 8"/>
                <a:gd name="T13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2">
                  <a:moveTo>
                    <a:pt x="8" y="8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212"/>
                  </a:lnTo>
                  <a:lnTo>
                    <a:pt x="8" y="212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7"/>
            <p:cNvSpPr>
              <a:spLocks/>
            </p:cNvSpPr>
            <p:nvPr/>
          </p:nvSpPr>
          <p:spPr bwMode="auto">
            <a:xfrm>
              <a:off x="8283757" y="4047345"/>
              <a:ext cx="354401" cy="19966"/>
            </a:xfrm>
            <a:custGeom>
              <a:avLst/>
              <a:gdLst>
                <a:gd name="T0" fmla="*/ 135 w 142"/>
                <a:gd name="T1" fmla="*/ 8 h 8"/>
                <a:gd name="T2" fmla="*/ 142 w 142"/>
                <a:gd name="T3" fmla="*/ 0 h 8"/>
                <a:gd name="T4" fmla="*/ 0 w 142"/>
                <a:gd name="T5" fmla="*/ 0 h 8"/>
                <a:gd name="T6" fmla="*/ 8 w 142"/>
                <a:gd name="T7" fmla="*/ 8 h 8"/>
                <a:gd name="T8" fmla="*/ 135 w 142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">
                  <a:moveTo>
                    <a:pt x="135" y="8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13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8"/>
            <p:cNvSpPr>
              <a:spLocks/>
            </p:cNvSpPr>
            <p:nvPr/>
          </p:nvSpPr>
          <p:spPr bwMode="auto">
            <a:xfrm>
              <a:off x="8620686" y="4049842"/>
              <a:ext cx="22463" cy="529106"/>
            </a:xfrm>
            <a:custGeom>
              <a:avLst/>
              <a:gdLst>
                <a:gd name="T0" fmla="*/ 0 w 9"/>
                <a:gd name="T1" fmla="*/ 8 h 212"/>
                <a:gd name="T2" fmla="*/ 0 w 9"/>
                <a:gd name="T3" fmla="*/ 212 h 212"/>
                <a:gd name="T4" fmla="*/ 9 w 9"/>
                <a:gd name="T5" fmla="*/ 212 h 212"/>
                <a:gd name="T6" fmla="*/ 9 w 9"/>
                <a:gd name="T7" fmla="*/ 7 h 212"/>
                <a:gd name="T8" fmla="*/ 9 w 9"/>
                <a:gd name="T9" fmla="*/ 1 h 212"/>
                <a:gd name="T10" fmla="*/ 9 w 9"/>
                <a:gd name="T11" fmla="*/ 0 h 212"/>
                <a:gd name="T12" fmla="*/ 0 w 9"/>
                <a:gd name="T13" fmla="*/ 9 h 212"/>
                <a:gd name="T14" fmla="*/ 0 w 9"/>
                <a:gd name="T15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12">
                  <a:moveTo>
                    <a:pt x="0" y="8"/>
                  </a:moveTo>
                  <a:lnTo>
                    <a:pt x="0" y="212"/>
                  </a:lnTo>
                  <a:lnTo>
                    <a:pt x="9" y="212"/>
                  </a:lnTo>
                  <a:lnTo>
                    <a:pt x="9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8248816" y="4596417"/>
              <a:ext cx="429274" cy="349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0"/>
            <p:cNvSpPr>
              <a:spLocks noEditPoints="1"/>
            </p:cNvSpPr>
            <p:nvPr/>
          </p:nvSpPr>
          <p:spPr bwMode="auto">
            <a:xfrm>
              <a:off x="8323689" y="4089774"/>
              <a:ext cx="159730" cy="476695"/>
            </a:xfrm>
            <a:custGeom>
              <a:avLst/>
              <a:gdLst>
                <a:gd name="T0" fmla="*/ 0 w 48"/>
                <a:gd name="T1" fmla="*/ 0 h 143"/>
                <a:gd name="T2" fmla="*/ 0 w 48"/>
                <a:gd name="T3" fmla="*/ 143 h 143"/>
                <a:gd name="T4" fmla="*/ 48 w 48"/>
                <a:gd name="T5" fmla="*/ 134 h 143"/>
                <a:gd name="T6" fmla="*/ 48 w 48"/>
                <a:gd name="T7" fmla="*/ 9 h 143"/>
                <a:gd name="T8" fmla="*/ 0 w 48"/>
                <a:gd name="T9" fmla="*/ 0 h 143"/>
                <a:gd name="T10" fmla="*/ 6 w 48"/>
                <a:gd name="T11" fmla="*/ 12 h 143"/>
                <a:gd name="T12" fmla="*/ 42 w 48"/>
                <a:gd name="T13" fmla="*/ 19 h 143"/>
                <a:gd name="T14" fmla="*/ 42 w 48"/>
                <a:gd name="T15" fmla="*/ 65 h 143"/>
                <a:gd name="T16" fmla="*/ 6 w 48"/>
                <a:gd name="T17" fmla="*/ 62 h 143"/>
                <a:gd name="T18" fmla="*/ 6 w 48"/>
                <a:gd name="T19" fmla="*/ 12 h 143"/>
                <a:gd name="T20" fmla="*/ 42 w 48"/>
                <a:gd name="T21" fmla="*/ 127 h 143"/>
                <a:gd name="T22" fmla="*/ 6 w 48"/>
                <a:gd name="T23" fmla="*/ 132 h 143"/>
                <a:gd name="T24" fmla="*/ 6 w 48"/>
                <a:gd name="T25" fmla="*/ 72 h 143"/>
                <a:gd name="T26" fmla="*/ 42 w 48"/>
                <a:gd name="T27" fmla="*/ 74 h 143"/>
                <a:gd name="T28" fmla="*/ 42 w 48"/>
                <a:gd name="T29" fmla="*/ 127 h 143"/>
                <a:gd name="T30" fmla="*/ 44 w 48"/>
                <a:gd name="T31" fmla="*/ 69 h 143"/>
                <a:gd name="T32" fmla="*/ 43 w 48"/>
                <a:gd name="T33" fmla="*/ 71 h 143"/>
                <a:gd name="T34" fmla="*/ 36 w 48"/>
                <a:gd name="T35" fmla="*/ 70 h 143"/>
                <a:gd name="T36" fmla="*/ 35 w 48"/>
                <a:gd name="T37" fmla="*/ 69 h 143"/>
                <a:gd name="T38" fmla="*/ 35 w 48"/>
                <a:gd name="T39" fmla="*/ 69 h 143"/>
                <a:gd name="T40" fmla="*/ 36 w 48"/>
                <a:gd name="T41" fmla="*/ 68 h 143"/>
                <a:gd name="T42" fmla="*/ 43 w 48"/>
                <a:gd name="T43" fmla="*/ 68 h 143"/>
                <a:gd name="T44" fmla="*/ 44 w 48"/>
                <a:gd name="T45" fmla="*/ 69 h 143"/>
                <a:gd name="T46" fmla="*/ 45 w 48"/>
                <a:gd name="T47" fmla="*/ 70 h 143"/>
                <a:gd name="T48" fmla="*/ 43 w 48"/>
                <a:gd name="T49" fmla="*/ 72 h 143"/>
                <a:gd name="T50" fmla="*/ 40 w 48"/>
                <a:gd name="T51" fmla="*/ 70 h 143"/>
                <a:gd name="T52" fmla="*/ 43 w 48"/>
                <a:gd name="T53" fmla="*/ 67 h 143"/>
                <a:gd name="T54" fmla="*/ 45 w 48"/>
                <a:gd name="T55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143">
                  <a:moveTo>
                    <a:pt x="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9"/>
                    <a:pt x="48" y="9"/>
                    <a:pt x="48" y="9"/>
                  </a:cubicBezTo>
                  <a:lnTo>
                    <a:pt x="0" y="0"/>
                  </a:lnTo>
                  <a:close/>
                  <a:moveTo>
                    <a:pt x="6" y="12"/>
                  </a:moveTo>
                  <a:cubicBezTo>
                    <a:pt x="42" y="19"/>
                    <a:pt x="42" y="19"/>
                    <a:pt x="42" y="19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6" y="12"/>
                  </a:lnTo>
                  <a:close/>
                  <a:moveTo>
                    <a:pt x="42" y="127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2" y="74"/>
                    <a:pt x="42" y="74"/>
                    <a:pt x="42" y="74"/>
                  </a:cubicBezTo>
                  <a:lnTo>
                    <a:pt x="42" y="127"/>
                  </a:lnTo>
                  <a:close/>
                  <a:moveTo>
                    <a:pt x="44" y="69"/>
                  </a:moveTo>
                  <a:cubicBezTo>
                    <a:pt x="44" y="70"/>
                    <a:pt x="44" y="71"/>
                    <a:pt x="43" y="71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5" y="70"/>
                    <a:pt x="35" y="70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4" y="69"/>
                    <a:pt x="44" y="69"/>
                  </a:cubicBezTo>
                  <a:close/>
                  <a:moveTo>
                    <a:pt x="45" y="70"/>
                  </a:moveTo>
                  <a:cubicBezTo>
                    <a:pt x="45" y="71"/>
                    <a:pt x="44" y="72"/>
                    <a:pt x="43" y="72"/>
                  </a:cubicBezTo>
                  <a:cubicBezTo>
                    <a:pt x="41" y="72"/>
                    <a:pt x="40" y="71"/>
                    <a:pt x="40" y="70"/>
                  </a:cubicBezTo>
                  <a:cubicBezTo>
                    <a:pt x="40" y="68"/>
                    <a:pt x="41" y="67"/>
                    <a:pt x="43" y="67"/>
                  </a:cubicBezTo>
                  <a:cubicBezTo>
                    <a:pt x="44" y="67"/>
                    <a:pt x="45" y="68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22"/>
          <p:cNvGrpSpPr/>
          <p:nvPr/>
        </p:nvGrpSpPr>
        <p:grpSpPr>
          <a:xfrm>
            <a:off x="1999526" y="4727638"/>
            <a:ext cx="379359" cy="376864"/>
            <a:chOff x="6853673" y="3715407"/>
            <a:chExt cx="379359" cy="376864"/>
          </a:xfrm>
          <a:solidFill>
            <a:schemeClr val="bg1"/>
          </a:solidFill>
        </p:grpSpPr>
        <p:sp>
          <p:nvSpPr>
            <p:cNvPr id="90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1826895" y="2964851"/>
            <a:ext cx="106383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09" name="Text Box 10"/>
          <p:cNvSpPr txBox="1">
            <a:spLocks noChangeArrowheads="1"/>
          </p:cNvSpPr>
          <p:nvPr/>
        </p:nvSpPr>
        <p:spPr bwMode="auto">
          <a:xfrm>
            <a:off x="1480474" y="1998379"/>
            <a:ext cx="1091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1313726" y="3949931"/>
            <a:ext cx="9350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2436098" y="4800654"/>
            <a:ext cx="93502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12" name="燕尾形 111"/>
          <p:cNvSpPr/>
          <p:nvPr/>
        </p:nvSpPr>
        <p:spPr>
          <a:xfrm rot="5400000">
            <a:off x="4369395" y="2060848"/>
            <a:ext cx="360040" cy="576064"/>
          </a:xfrm>
          <a:prstGeom prst="chevron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>
            <a:off x="4549415" y="2636912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886413" y="1540776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47"/>
          <p:cNvSpPr>
            <a:spLocks noChangeArrowheads="1"/>
          </p:cNvSpPr>
          <p:nvPr/>
        </p:nvSpPr>
        <p:spPr bwMode="auto">
          <a:xfrm>
            <a:off x="4873451" y="1955514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在此录入上述图表的综合描述说明，在此录入上述图表。</a:t>
            </a:r>
          </a:p>
        </p:txBody>
      </p:sp>
      <p:sp>
        <p:nvSpPr>
          <p:cNvPr id="116" name="燕尾形 115"/>
          <p:cNvSpPr/>
          <p:nvPr/>
        </p:nvSpPr>
        <p:spPr>
          <a:xfrm rot="5400000">
            <a:off x="4369395" y="3429000"/>
            <a:ext cx="360040" cy="576064"/>
          </a:xfrm>
          <a:prstGeom prst="chevron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4549415" y="4005064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886413" y="290892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矩形 47"/>
          <p:cNvSpPr>
            <a:spLocks noChangeArrowheads="1"/>
          </p:cNvSpPr>
          <p:nvPr/>
        </p:nvSpPr>
        <p:spPr bwMode="auto">
          <a:xfrm>
            <a:off x="4873451" y="3323666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在此录入上述图表的综合描述说明，在此录入上述图表。</a:t>
            </a:r>
          </a:p>
        </p:txBody>
      </p:sp>
      <p:sp>
        <p:nvSpPr>
          <p:cNvPr id="120" name="燕尾形 119"/>
          <p:cNvSpPr/>
          <p:nvPr/>
        </p:nvSpPr>
        <p:spPr>
          <a:xfrm rot="5400000">
            <a:off x="8185819" y="2076864"/>
            <a:ext cx="360040" cy="576064"/>
          </a:xfrm>
          <a:prstGeom prst="chevron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8365839" y="2652928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8702837" y="1556792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47"/>
          <p:cNvSpPr>
            <a:spLocks noChangeArrowheads="1"/>
          </p:cNvSpPr>
          <p:nvPr/>
        </p:nvSpPr>
        <p:spPr bwMode="auto">
          <a:xfrm>
            <a:off x="8689875" y="1971530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在此录入上述图表的综合描述说明，在此录入上述图表。</a:t>
            </a:r>
          </a:p>
        </p:txBody>
      </p:sp>
      <p:sp>
        <p:nvSpPr>
          <p:cNvPr id="124" name="燕尾形 123"/>
          <p:cNvSpPr/>
          <p:nvPr/>
        </p:nvSpPr>
        <p:spPr>
          <a:xfrm rot="5400000">
            <a:off x="8185819" y="3445016"/>
            <a:ext cx="360040" cy="576064"/>
          </a:xfrm>
          <a:prstGeom prst="chevron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8365839" y="4021080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8702837" y="292494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8689875" y="3339682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在此录入上述图表的综合描述说明，在此录入上述图表。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081363" y="4760457"/>
            <a:ext cx="7560840" cy="599750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在此录入上述图表的综合描述说明。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并选择只保留文字，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85991" y="4345813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rgbClr val="202A36"/>
                </a:solidFill>
              </a:rPr>
              <a:t>添加标题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3427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5" grpId="0" animBg="1"/>
      <p:bldP spid="82" grpId="0" animBg="1"/>
      <p:bldP spid="108" grpId="0"/>
      <p:bldP spid="109" grpId="0"/>
      <p:bldP spid="110" grpId="0"/>
      <p:bldP spid="111" grpId="0"/>
      <p:bldP spid="112" grpId="0" animBg="1"/>
      <p:bldP spid="114" grpId="0"/>
      <p:bldP spid="115" grpId="0"/>
      <p:bldP spid="116" grpId="0" animBg="1"/>
      <p:bldP spid="118" grpId="0"/>
      <p:bldP spid="119" grpId="0"/>
      <p:bldP spid="120" grpId="0" animBg="1"/>
      <p:bldP spid="122" grpId="0"/>
      <p:bldP spid="123" grpId="0"/>
      <p:bldP spid="124" grpId="0" animBg="1"/>
      <p:bldP spid="126" grpId="0"/>
      <p:bldP spid="127" grpId="0"/>
      <p:bldP spid="128" grpId="0"/>
      <p:bldP spid="129" grpId="0"/>
      <p:bldP spid="1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相关建议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论文总结</a:t>
            </a: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388489" y="185462"/>
            <a:ext cx="236490" cy="28586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57872" y="3306048"/>
            <a:ext cx="532123" cy="598139"/>
            <a:chOff x="5810678" y="1001615"/>
            <a:chExt cx="422361" cy="474760"/>
          </a:xfrm>
        </p:grpSpPr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5825802" y="1341437"/>
              <a:ext cx="392112" cy="1349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16" name="Freeform 36"/>
              <p:cNvSpPr>
                <a:spLocks/>
              </p:cNvSpPr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solidFill>
                <a:srgbClr val="3449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7" name="Freeform 38"/>
              <p:cNvSpPr>
                <a:spLocks/>
              </p:cNvSpPr>
              <p:nvPr/>
            </p:nvSpPr>
            <p:spPr bwMode="auto">
              <a:xfrm>
                <a:off x="5069568" y="1255262"/>
                <a:ext cx="766422" cy="250808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8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399918" y="5204908"/>
            <a:ext cx="830668" cy="950026"/>
            <a:chOff x="3299776" y="3943350"/>
            <a:chExt cx="659325" cy="754063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3311607" y="4478284"/>
              <a:ext cx="634587" cy="21912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3299776" y="3943350"/>
              <a:ext cx="659325" cy="658462"/>
              <a:chOff x="0" y="0"/>
              <a:chExt cx="1089" cy="1089"/>
            </a:xfrm>
          </p:grpSpPr>
          <p:sp>
            <p:nvSpPr>
              <p:cNvPr id="22" name="Oval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BEBEBE"/>
                  </a:gs>
                  <a:gs pos="100000">
                    <a:srgbClr val="6E6E6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23" name="Group 6"/>
              <p:cNvGrpSpPr>
                <a:grpSpLocks/>
              </p:cNvGrpSpPr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24" name="Freeform 12"/>
                <p:cNvSpPr>
                  <a:spLocks noChangeArrowheads="1"/>
                </p:cNvSpPr>
                <p:nvPr/>
              </p:nvSpPr>
              <p:spPr bwMode="auto">
                <a:xfrm>
                  <a:off x="4" y="-1"/>
                  <a:ext cx="903" cy="296"/>
                </a:xfrm>
                <a:custGeom>
                  <a:avLst/>
                  <a:gdLst>
                    <a:gd name="T0" fmla="*/ 0 w 4756"/>
                    <a:gd name="T1" fmla="*/ 296 h 1576"/>
                    <a:gd name="T2" fmla="*/ 9 w 4756"/>
                    <a:gd name="T3" fmla="*/ 275 h 1576"/>
                    <a:gd name="T4" fmla="*/ 21 w 4756"/>
                    <a:gd name="T5" fmla="*/ 254 h 1576"/>
                    <a:gd name="T6" fmla="*/ 32 w 4756"/>
                    <a:gd name="T7" fmla="*/ 233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3 w 4756"/>
                    <a:gd name="T13" fmla="*/ 177 h 1576"/>
                    <a:gd name="T14" fmla="*/ 89 w 4756"/>
                    <a:gd name="T15" fmla="*/ 159 h 1576"/>
                    <a:gd name="T16" fmla="*/ 105 w 4756"/>
                    <a:gd name="T17" fmla="*/ 142 h 1576"/>
                    <a:gd name="T18" fmla="*/ 113 w 4756"/>
                    <a:gd name="T19" fmla="*/ 134 h 1576"/>
                    <a:gd name="T20" fmla="*/ 131 w 4756"/>
                    <a:gd name="T21" fmla="*/ 118 h 1576"/>
                    <a:gd name="T22" fmla="*/ 149 w 4756"/>
                    <a:gd name="T23" fmla="*/ 103 h 1576"/>
                    <a:gd name="T24" fmla="*/ 168 w 4756"/>
                    <a:gd name="T25" fmla="*/ 89 h 1576"/>
                    <a:gd name="T26" fmla="*/ 187 w 4756"/>
                    <a:gd name="T27" fmla="*/ 76 h 1576"/>
                    <a:gd name="T28" fmla="*/ 207 w 4756"/>
                    <a:gd name="T29" fmla="*/ 64 h 1576"/>
                    <a:gd name="T30" fmla="*/ 228 w 4756"/>
                    <a:gd name="T31" fmla="*/ 53 h 1576"/>
                    <a:gd name="T32" fmla="*/ 250 w 4756"/>
                    <a:gd name="T33" fmla="*/ 43 h 1576"/>
                    <a:gd name="T34" fmla="*/ 261 w 4756"/>
                    <a:gd name="T35" fmla="*/ 38 h 1576"/>
                    <a:gd name="T36" fmla="*/ 283 w 4756"/>
                    <a:gd name="T37" fmla="*/ 29 h 1576"/>
                    <a:gd name="T38" fmla="*/ 306 w 4756"/>
                    <a:gd name="T39" fmla="*/ 22 h 1576"/>
                    <a:gd name="T40" fmla="*/ 329 w 4756"/>
                    <a:gd name="T41" fmla="*/ 15 h 1576"/>
                    <a:gd name="T42" fmla="*/ 353 w 4756"/>
                    <a:gd name="T43" fmla="*/ 10 h 1576"/>
                    <a:gd name="T44" fmla="*/ 377 w 4756"/>
                    <a:gd name="T45" fmla="*/ 6 h 1576"/>
                    <a:gd name="T46" fmla="*/ 401 w 4756"/>
                    <a:gd name="T47" fmla="*/ 2 h 1576"/>
                    <a:gd name="T48" fmla="*/ 426 w 4756"/>
                    <a:gd name="T49" fmla="*/ 0 h 1576"/>
                    <a:gd name="T50" fmla="*/ 451 w 4756"/>
                    <a:gd name="T51" fmla="*/ 0 h 1576"/>
                    <a:gd name="T52" fmla="*/ 464 w 4756"/>
                    <a:gd name="T53" fmla="*/ 0 h 1576"/>
                    <a:gd name="T54" fmla="*/ 489 w 4756"/>
                    <a:gd name="T55" fmla="*/ 2 h 1576"/>
                    <a:gd name="T56" fmla="*/ 514 w 4756"/>
                    <a:gd name="T57" fmla="*/ 4 h 1576"/>
                    <a:gd name="T58" fmla="*/ 538 w 4756"/>
                    <a:gd name="T59" fmla="*/ 8 h 1576"/>
                    <a:gd name="T60" fmla="*/ 562 w 4756"/>
                    <a:gd name="T61" fmla="*/ 12 h 1576"/>
                    <a:gd name="T62" fmla="*/ 586 w 4756"/>
                    <a:gd name="T63" fmla="*/ 18 h 1576"/>
                    <a:gd name="T64" fmla="*/ 609 w 4756"/>
                    <a:gd name="T65" fmla="*/ 26 h 1576"/>
                    <a:gd name="T66" fmla="*/ 631 w 4756"/>
                    <a:gd name="T67" fmla="*/ 33 h 1576"/>
                    <a:gd name="T68" fmla="*/ 642 w 4756"/>
                    <a:gd name="T69" fmla="*/ 38 h 1576"/>
                    <a:gd name="T70" fmla="*/ 664 w 4756"/>
                    <a:gd name="T71" fmla="*/ 48 h 1576"/>
                    <a:gd name="T72" fmla="*/ 685 w 4756"/>
                    <a:gd name="T73" fmla="*/ 59 h 1576"/>
                    <a:gd name="T74" fmla="*/ 706 w 4756"/>
                    <a:gd name="T75" fmla="*/ 70 h 1576"/>
                    <a:gd name="T76" fmla="*/ 726 w 4756"/>
                    <a:gd name="T77" fmla="*/ 83 h 1576"/>
                    <a:gd name="T78" fmla="*/ 745 w 4756"/>
                    <a:gd name="T79" fmla="*/ 96 h 1576"/>
                    <a:gd name="T80" fmla="*/ 763 w 4756"/>
                    <a:gd name="T81" fmla="*/ 111 h 1576"/>
                    <a:gd name="T82" fmla="*/ 781 w 4756"/>
                    <a:gd name="T83" fmla="*/ 126 h 1576"/>
                    <a:gd name="T84" fmla="*/ 798 w 4756"/>
                    <a:gd name="T85" fmla="*/ 142 h 1576"/>
                    <a:gd name="T86" fmla="*/ 806 w 4756"/>
                    <a:gd name="T87" fmla="*/ 150 h 1576"/>
                    <a:gd name="T88" fmla="*/ 822 w 4756"/>
                    <a:gd name="T89" fmla="*/ 168 h 1576"/>
                    <a:gd name="T90" fmla="*/ 837 w 4756"/>
                    <a:gd name="T91" fmla="*/ 186 h 1576"/>
                    <a:gd name="T92" fmla="*/ 851 w 4756"/>
                    <a:gd name="T93" fmla="*/ 204 h 1576"/>
                    <a:gd name="T94" fmla="*/ 864 w 4756"/>
                    <a:gd name="T95" fmla="*/ 224 h 1576"/>
                    <a:gd name="T96" fmla="*/ 877 w 4756"/>
                    <a:gd name="T97" fmla="*/ 243 h 1576"/>
                    <a:gd name="T98" fmla="*/ 888 w 4756"/>
                    <a:gd name="T99" fmla="*/ 264 h 1576"/>
                    <a:gd name="T100" fmla="*/ 898 w 4756"/>
                    <a:gd name="T101" fmla="*/ 285 h 1576"/>
                    <a:gd name="T102" fmla="*/ 0 w 4756"/>
                    <a:gd name="T103" fmla="*/ 296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4"/>
                </a:p>
              </p:txBody>
            </p:sp>
            <p:sp>
              <p:nvSpPr>
                <p:cNvPr id="25" name="Oval 13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4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sp>
        <p:nvSpPr>
          <p:cNvPr id="26" name="AutoShape 66"/>
          <p:cNvSpPr>
            <a:spLocks noChangeArrowheads="1"/>
          </p:cNvSpPr>
          <p:nvPr/>
        </p:nvSpPr>
        <p:spPr bwMode="auto">
          <a:xfrm rot="20883400">
            <a:off x="3841490" y="1201066"/>
            <a:ext cx="1360036" cy="1360036"/>
          </a:xfrm>
          <a:custGeom>
            <a:avLst/>
            <a:gdLst>
              <a:gd name="T0" fmla="*/ 600 w 21600"/>
              <a:gd name="T1" fmla="*/ 0 h 21600"/>
              <a:gd name="T2" fmla="*/ 250 w 21600"/>
              <a:gd name="T3" fmla="*/ 200 h 21600"/>
              <a:gd name="T4" fmla="*/ 550 w 21600"/>
              <a:gd name="T5" fmla="*/ 250 h 21600"/>
              <a:gd name="T6" fmla="*/ 1099 w 21600"/>
              <a:gd name="T7" fmla="*/ 150 h 21600"/>
              <a:gd name="T8" fmla="*/ 1000 w 21600"/>
              <a:gd name="T9" fmla="*/ 500 h 21600"/>
              <a:gd name="T10" fmla="*/ 650 w 21600"/>
              <a:gd name="T11" fmla="*/ 45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0" y="7584"/>
                </a:moveTo>
                <a:cubicBezTo>
                  <a:pt x="14367" y="6072"/>
                  <a:pt x="12642" y="5171"/>
                  <a:pt x="10800" y="5171"/>
                </a:cubicBezTo>
                <a:cubicBezTo>
                  <a:pt x="9480" y="5170"/>
                  <a:pt x="8203" y="5634"/>
                  <a:pt x="7191" y="6479"/>
                </a:cubicBezTo>
                <a:lnTo>
                  <a:pt x="3876" y="2511"/>
                </a:lnTo>
                <a:cubicBezTo>
                  <a:pt x="5818" y="888"/>
                  <a:pt x="8269" y="-1"/>
                  <a:pt x="10800" y="0"/>
                </a:cubicBezTo>
                <a:cubicBezTo>
                  <a:pt x="14334" y="0"/>
                  <a:pt x="17645" y="1729"/>
                  <a:pt x="19664" y="4630"/>
                </a:cubicBezTo>
                <a:lnTo>
                  <a:pt x="21880" y="3088"/>
                </a:lnTo>
                <a:lnTo>
                  <a:pt x="20561" y="10445"/>
                </a:lnTo>
                <a:lnTo>
                  <a:pt x="13204" y="9126"/>
                </a:lnTo>
                <a:lnTo>
                  <a:pt x="15420" y="7584"/>
                </a:lnTo>
                <a:close/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196" tIns="57598" rIns="115196" bIns="57598" anchor="ctr"/>
          <a:lstStyle/>
          <a:p>
            <a:endParaRPr lang="zh-CN" altLang="en-US" sz="3024"/>
          </a:p>
        </p:txBody>
      </p:sp>
      <p:grpSp>
        <p:nvGrpSpPr>
          <p:cNvPr id="27" name="组合 26"/>
          <p:cNvGrpSpPr/>
          <p:nvPr/>
        </p:nvGrpSpPr>
        <p:grpSpPr>
          <a:xfrm>
            <a:off x="5442592" y="4976902"/>
            <a:ext cx="591052" cy="678019"/>
            <a:chOff x="4127375" y="3762375"/>
            <a:chExt cx="469135" cy="538163"/>
          </a:xfrm>
        </p:grpSpPr>
        <p:sp>
          <p:nvSpPr>
            <p:cNvPr id="28" name="Oval 68"/>
            <p:cNvSpPr>
              <a:spLocks noChangeArrowheads="1"/>
            </p:cNvSpPr>
            <p:nvPr/>
          </p:nvSpPr>
          <p:spPr bwMode="auto">
            <a:xfrm>
              <a:off x="4137324" y="4143382"/>
              <a:ext cx="450768" cy="15715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29" name="Group 17"/>
            <p:cNvGrpSpPr>
              <a:grpSpLocks/>
            </p:cNvGrpSpPr>
            <p:nvPr/>
          </p:nvGrpSpPr>
          <p:grpSpPr bwMode="auto">
            <a:xfrm>
              <a:off x="4127375" y="3762375"/>
              <a:ext cx="469135" cy="469934"/>
              <a:chOff x="-1" y="0"/>
              <a:chExt cx="1089" cy="1089"/>
            </a:xfrm>
          </p:grpSpPr>
          <p:sp>
            <p:nvSpPr>
              <p:cNvPr id="30" name="Oval 70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D1D1D1"/>
                  </a:gs>
                  <a:gs pos="100000">
                    <a:srgbClr val="78787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31" name="Group 19"/>
              <p:cNvGrpSpPr>
                <a:grpSpLocks/>
              </p:cNvGrpSpPr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32" name="Freeform 72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909" cy="297"/>
                </a:xfrm>
                <a:custGeom>
                  <a:avLst/>
                  <a:gdLst>
                    <a:gd name="T0" fmla="*/ 0 w 4756"/>
                    <a:gd name="T1" fmla="*/ 297 h 1576"/>
                    <a:gd name="T2" fmla="*/ 10 w 4756"/>
                    <a:gd name="T3" fmla="*/ 276 h 1576"/>
                    <a:gd name="T4" fmla="*/ 21 w 4756"/>
                    <a:gd name="T5" fmla="*/ 254 h 1576"/>
                    <a:gd name="T6" fmla="*/ 32 w 4756"/>
                    <a:gd name="T7" fmla="*/ 234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4 w 4756"/>
                    <a:gd name="T13" fmla="*/ 177 h 1576"/>
                    <a:gd name="T14" fmla="*/ 89 w 4756"/>
                    <a:gd name="T15" fmla="*/ 159 h 1576"/>
                    <a:gd name="T16" fmla="*/ 106 w 4756"/>
                    <a:gd name="T17" fmla="*/ 142 h 1576"/>
                    <a:gd name="T18" fmla="*/ 114 w 4756"/>
                    <a:gd name="T19" fmla="*/ 134 h 1576"/>
                    <a:gd name="T20" fmla="*/ 131 w 4756"/>
                    <a:gd name="T21" fmla="*/ 119 h 1576"/>
                    <a:gd name="T22" fmla="*/ 150 w 4756"/>
                    <a:gd name="T23" fmla="*/ 104 h 1576"/>
                    <a:gd name="T24" fmla="*/ 169 w 4756"/>
                    <a:gd name="T25" fmla="*/ 90 h 1576"/>
                    <a:gd name="T26" fmla="*/ 188 w 4756"/>
                    <a:gd name="T27" fmla="*/ 77 h 1576"/>
                    <a:gd name="T28" fmla="*/ 209 w 4756"/>
                    <a:gd name="T29" fmla="*/ 64 h 1576"/>
                    <a:gd name="T30" fmla="*/ 230 w 4756"/>
                    <a:gd name="T31" fmla="*/ 53 h 1576"/>
                    <a:gd name="T32" fmla="*/ 252 w 4756"/>
                    <a:gd name="T33" fmla="*/ 43 h 1576"/>
                    <a:gd name="T34" fmla="*/ 263 w 4756"/>
                    <a:gd name="T35" fmla="*/ 38 h 1576"/>
                    <a:gd name="T36" fmla="*/ 285 w 4756"/>
                    <a:gd name="T37" fmla="*/ 29 h 1576"/>
                    <a:gd name="T38" fmla="*/ 308 w 4756"/>
                    <a:gd name="T39" fmla="*/ 22 h 1576"/>
                    <a:gd name="T40" fmla="*/ 331 w 4756"/>
                    <a:gd name="T41" fmla="*/ 15 h 1576"/>
                    <a:gd name="T42" fmla="*/ 355 w 4756"/>
                    <a:gd name="T43" fmla="*/ 10 h 1576"/>
                    <a:gd name="T44" fmla="*/ 379 w 4756"/>
                    <a:gd name="T45" fmla="*/ 6 h 1576"/>
                    <a:gd name="T46" fmla="*/ 404 w 4756"/>
                    <a:gd name="T47" fmla="*/ 2 h 1576"/>
                    <a:gd name="T48" fmla="*/ 429 w 4756"/>
                    <a:gd name="T49" fmla="*/ 0 h 1576"/>
                    <a:gd name="T50" fmla="*/ 455 w 4756"/>
                    <a:gd name="T51" fmla="*/ 0 h 1576"/>
                    <a:gd name="T52" fmla="*/ 467 w 4756"/>
                    <a:gd name="T53" fmla="*/ 0 h 1576"/>
                    <a:gd name="T54" fmla="*/ 492 w 4756"/>
                    <a:gd name="T55" fmla="*/ 2 h 1576"/>
                    <a:gd name="T56" fmla="*/ 517 w 4756"/>
                    <a:gd name="T57" fmla="*/ 4 h 1576"/>
                    <a:gd name="T58" fmla="*/ 542 w 4756"/>
                    <a:gd name="T59" fmla="*/ 8 h 1576"/>
                    <a:gd name="T60" fmla="*/ 566 w 4756"/>
                    <a:gd name="T61" fmla="*/ 12 h 1576"/>
                    <a:gd name="T62" fmla="*/ 589 w 4756"/>
                    <a:gd name="T63" fmla="*/ 18 h 1576"/>
                    <a:gd name="T64" fmla="*/ 613 w 4756"/>
                    <a:gd name="T65" fmla="*/ 26 h 1576"/>
                    <a:gd name="T66" fmla="*/ 635 w 4756"/>
                    <a:gd name="T67" fmla="*/ 34 h 1576"/>
                    <a:gd name="T68" fmla="*/ 646 w 4756"/>
                    <a:gd name="T69" fmla="*/ 38 h 1576"/>
                    <a:gd name="T70" fmla="*/ 669 w 4756"/>
                    <a:gd name="T71" fmla="*/ 48 h 1576"/>
                    <a:gd name="T72" fmla="*/ 690 w 4756"/>
                    <a:gd name="T73" fmla="*/ 59 h 1576"/>
                    <a:gd name="T74" fmla="*/ 710 w 4756"/>
                    <a:gd name="T75" fmla="*/ 70 h 1576"/>
                    <a:gd name="T76" fmla="*/ 730 w 4756"/>
                    <a:gd name="T77" fmla="*/ 83 h 1576"/>
                    <a:gd name="T78" fmla="*/ 750 w 4756"/>
                    <a:gd name="T79" fmla="*/ 96 h 1576"/>
                    <a:gd name="T80" fmla="*/ 768 w 4756"/>
                    <a:gd name="T81" fmla="*/ 111 h 1576"/>
                    <a:gd name="T82" fmla="*/ 786 w 4756"/>
                    <a:gd name="T83" fmla="*/ 126 h 1576"/>
                    <a:gd name="T84" fmla="*/ 803 w 4756"/>
                    <a:gd name="T85" fmla="*/ 142 h 1576"/>
                    <a:gd name="T86" fmla="*/ 812 w 4756"/>
                    <a:gd name="T87" fmla="*/ 151 h 1576"/>
                    <a:gd name="T88" fmla="*/ 828 w 4756"/>
                    <a:gd name="T89" fmla="*/ 168 h 1576"/>
                    <a:gd name="T90" fmla="*/ 843 w 4756"/>
                    <a:gd name="T91" fmla="*/ 186 h 1576"/>
                    <a:gd name="T92" fmla="*/ 857 w 4756"/>
                    <a:gd name="T93" fmla="*/ 205 h 1576"/>
                    <a:gd name="T94" fmla="*/ 870 w 4756"/>
                    <a:gd name="T95" fmla="*/ 224 h 1576"/>
                    <a:gd name="T96" fmla="*/ 883 w 4756"/>
                    <a:gd name="T97" fmla="*/ 244 h 1576"/>
                    <a:gd name="T98" fmla="*/ 894 w 4756"/>
                    <a:gd name="T99" fmla="*/ 265 h 1576"/>
                    <a:gd name="T100" fmla="*/ 904 w 4756"/>
                    <a:gd name="T101" fmla="*/ 286 h 1576"/>
                    <a:gd name="T102" fmla="*/ 0 w 4756"/>
                    <a:gd name="T103" fmla="*/ 297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4"/>
                </a:p>
              </p:txBody>
            </p:sp>
            <p:sp>
              <p:nvSpPr>
                <p:cNvPr id="33" name="Oval 73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4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grpSp>
        <p:nvGrpSpPr>
          <p:cNvPr id="34" name="组合 33"/>
          <p:cNvGrpSpPr/>
          <p:nvPr/>
        </p:nvGrpSpPr>
        <p:grpSpPr>
          <a:xfrm>
            <a:off x="4762572" y="4614892"/>
            <a:ext cx="435301" cy="496012"/>
            <a:chOff x="3587625" y="3475038"/>
            <a:chExt cx="345511" cy="393699"/>
          </a:xfrm>
        </p:grpSpPr>
        <p:sp>
          <p:nvSpPr>
            <p:cNvPr id="35" name="Oval 75"/>
            <p:cNvSpPr>
              <a:spLocks noChangeArrowheads="1"/>
            </p:cNvSpPr>
            <p:nvPr/>
          </p:nvSpPr>
          <p:spPr bwMode="auto">
            <a:xfrm>
              <a:off x="3594389" y="3754329"/>
              <a:ext cx="333111" cy="11440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36" name="Group 24"/>
            <p:cNvGrpSpPr>
              <a:grpSpLocks/>
            </p:cNvGrpSpPr>
            <p:nvPr/>
          </p:nvGrpSpPr>
          <p:grpSpPr bwMode="auto">
            <a:xfrm>
              <a:off x="3587625" y="3475038"/>
              <a:ext cx="345511" cy="343786"/>
              <a:chOff x="-1" y="0"/>
              <a:chExt cx="1089" cy="1089"/>
            </a:xfrm>
          </p:grpSpPr>
          <p:sp>
            <p:nvSpPr>
              <p:cNvPr id="37" name="Oval 77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4E4E4"/>
                  </a:gs>
                  <a:gs pos="100000">
                    <a:srgbClr val="83838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38" name="Group 26"/>
              <p:cNvGrpSpPr>
                <a:grpSpLocks/>
              </p:cNvGrpSpPr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39" name="Freeform 79"/>
                <p:cNvSpPr>
                  <a:spLocks noChangeArrowheads="1"/>
                </p:cNvSpPr>
                <p:nvPr/>
              </p:nvSpPr>
              <p:spPr bwMode="auto">
                <a:xfrm>
                  <a:off x="-2" y="0"/>
                  <a:ext cx="909" cy="296"/>
                </a:xfrm>
                <a:custGeom>
                  <a:avLst/>
                  <a:gdLst>
                    <a:gd name="T0" fmla="*/ 0 w 4756"/>
                    <a:gd name="T1" fmla="*/ 296 h 1576"/>
                    <a:gd name="T2" fmla="*/ 10 w 4756"/>
                    <a:gd name="T3" fmla="*/ 275 h 1576"/>
                    <a:gd name="T4" fmla="*/ 21 w 4756"/>
                    <a:gd name="T5" fmla="*/ 254 h 1576"/>
                    <a:gd name="T6" fmla="*/ 32 w 4756"/>
                    <a:gd name="T7" fmla="*/ 233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4 w 4756"/>
                    <a:gd name="T13" fmla="*/ 177 h 1576"/>
                    <a:gd name="T14" fmla="*/ 89 w 4756"/>
                    <a:gd name="T15" fmla="*/ 159 h 1576"/>
                    <a:gd name="T16" fmla="*/ 106 w 4756"/>
                    <a:gd name="T17" fmla="*/ 142 h 1576"/>
                    <a:gd name="T18" fmla="*/ 114 w 4756"/>
                    <a:gd name="T19" fmla="*/ 134 h 1576"/>
                    <a:gd name="T20" fmla="*/ 131 w 4756"/>
                    <a:gd name="T21" fmla="*/ 118 h 1576"/>
                    <a:gd name="T22" fmla="*/ 150 w 4756"/>
                    <a:gd name="T23" fmla="*/ 103 h 1576"/>
                    <a:gd name="T24" fmla="*/ 169 w 4756"/>
                    <a:gd name="T25" fmla="*/ 89 h 1576"/>
                    <a:gd name="T26" fmla="*/ 188 w 4756"/>
                    <a:gd name="T27" fmla="*/ 76 h 1576"/>
                    <a:gd name="T28" fmla="*/ 209 w 4756"/>
                    <a:gd name="T29" fmla="*/ 64 h 1576"/>
                    <a:gd name="T30" fmla="*/ 230 w 4756"/>
                    <a:gd name="T31" fmla="*/ 53 h 1576"/>
                    <a:gd name="T32" fmla="*/ 252 w 4756"/>
                    <a:gd name="T33" fmla="*/ 43 h 1576"/>
                    <a:gd name="T34" fmla="*/ 263 w 4756"/>
                    <a:gd name="T35" fmla="*/ 38 h 1576"/>
                    <a:gd name="T36" fmla="*/ 285 w 4756"/>
                    <a:gd name="T37" fmla="*/ 29 h 1576"/>
                    <a:gd name="T38" fmla="*/ 308 w 4756"/>
                    <a:gd name="T39" fmla="*/ 22 h 1576"/>
                    <a:gd name="T40" fmla="*/ 331 w 4756"/>
                    <a:gd name="T41" fmla="*/ 15 h 1576"/>
                    <a:gd name="T42" fmla="*/ 355 w 4756"/>
                    <a:gd name="T43" fmla="*/ 10 h 1576"/>
                    <a:gd name="T44" fmla="*/ 379 w 4756"/>
                    <a:gd name="T45" fmla="*/ 6 h 1576"/>
                    <a:gd name="T46" fmla="*/ 404 w 4756"/>
                    <a:gd name="T47" fmla="*/ 2 h 1576"/>
                    <a:gd name="T48" fmla="*/ 429 w 4756"/>
                    <a:gd name="T49" fmla="*/ 0 h 1576"/>
                    <a:gd name="T50" fmla="*/ 455 w 4756"/>
                    <a:gd name="T51" fmla="*/ 0 h 1576"/>
                    <a:gd name="T52" fmla="*/ 467 w 4756"/>
                    <a:gd name="T53" fmla="*/ 0 h 1576"/>
                    <a:gd name="T54" fmla="*/ 492 w 4756"/>
                    <a:gd name="T55" fmla="*/ 2 h 1576"/>
                    <a:gd name="T56" fmla="*/ 517 w 4756"/>
                    <a:gd name="T57" fmla="*/ 4 h 1576"/>
                    <a:gd name="T58" fmla="*/ 542 w 4756"/>
                    <a:gd name="T59" fmla="*/ 8 h 1576"/>
                    <a:gd name="T60" fmla="*/ 566 w 4756"/>
                    <a:gd name="T61" fmla="*/ 12 h 1576"/>
                    <a:gd name="T62" fmla="*/ 589 w 4756"/>
                    <a:gd name="T63" fmla="*/ 18 h 1576"/>
                    <a:gd name="T64" fmla="*/ 613 w 4756"/>
                    <a:gd name="T65" fmla="*/ 26 h 1576"/>
                    <a:gd name="T66" fmla="*/ 635 w 4756"/>
                    <a:gd name="T67" fmla="*/ 33 h 1576"/>
                    <a:gd name="T68" fmla="*/ 646 w 4756"/>
                    <a:gd name="T69" fmla="*/ 38 h 1576"/>
                    <a:gd name="T70" fmla="*/ 669 w 4756"/>
                    <a:gd name="T71" fmla="*/ 48 h 1576"/>
                    <a:gd name="T72" fmla="*/ 690 w 4756"/>
                    <a:gd name="T73" fmla="*/ 59 h 1576"/>
                    <a:gd name="T74" fmla="*/ 710 w 4756"/>
                    <a:gd name="T75" fmla="*/ 70 h 1576"/>
                    <a:gd name="T76" fmla="*/ 730 w 4756"/>
                    <a:gd name="T77" fmla="*/ 83 h 1576"/>
                    <a:gd name="T78" fmla="*/ 750 w 4756"/>
                    <a:gd name="T79" fmla="*/ 96 h 1576"/>
                    <a:gd name="T80" fmla="*/ 768 w 4756"/>
                    <a:gd name="T81" fmla="*/ 111 h 1576"/>
                    <a:gd name="T82" fmla="*/ 786 w 4756"/>
                    <a:gd name="T83" fmla="*/ 126 h 1576"/>
                    <a:gd name="T84" fmla="*/ 803 w 4756"/>
                    <a:gd name="T85" fmla="*/ 142 h 1576"/>
                    <a:gd name="T86" fmla="*/ 812 w 4756"/>
                    <a:gd name="T87" fmla="*/ 150 h 1576"/>
                    <a:gd name="T88" fmla="*/ 828 w 4756"/>
                    <a:gd name="T89" fmla="*/ 168 h 1576"/>
                    <a:gd name="T90" fmla="*/ 843 w 4756"/>
                    <a:gd name="T91" fmla="*/ 186 h 1576"/>
                    <a:gd name="T92" fmla="*/ 857 w 4756"/>
                    <a:gd name="T93" fmla="*/ 204 h 1576"/>
                    <a:gd name="T94" fmla="*/ 870 w 4756"/>
                    <a:gd name="T95" fmla="*/ 224 h 1576"/>
                    <a:gd name="T96" fmla="*/ 883 w 4756"/>
                    <a:gd name="T97" fmla="*/ 243 h 1576"/>
                    <a:gd name="T98" fmla="*/ 894 w 4756"/>
                    <a:gd name="T99" fmla="*/ 264 h 1576"/>
                    <a:gd name="T100" fmla="*/ 904 w 4756"/>
                    <a:gd name="T101" fmla="*/ 285 h 1576"/>
                    <a:gd name="T102" fmla="*/ 0 w 4756"/>
                    <a:gd name="T103" fmla="*/ 296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4"/>
                </a:p>
              </p:txBody>
            </p:sp>
            <p:sp>
              <p:nvSpPr>
                <p:cNvPr id="40" name="Oval 80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4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grpSp>
        <p:nvGrpSpPr>
          <p:cNvPr id="41" name="组合 40"/>
          <p:cNvGrpSpPr/>
          <p:nvPr/>
        </p:nvGrpSpPr>
        <p:grpSpPr>
          <a:xfrm>
            <a:off x="1486254" y="1523461"/>
            <a:ext cx="2904811" cy="4688533"/>
            <a:chOff x="1081088" y="980798"/>
            <a:chExt cx="2368550" cy="3822977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260476" y="3990975"/>
              <a:ext cx="1981200" cy="8128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024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grpSp>
          <p:nvGrpSpPr>
            <p:cNvPr id="43" name="Group 32"/>
            <p:cNvGrpSpPr>
              <a:grpSpLocks/>
            </p:cNvGrpSpPr>
            <p:nvPr/>
          </p:nvGrpSpPr>
          <p:grpSpPr bwMode="auto">
            <a:xfrm>
              <a:off x="1081088" y="1296988"/>
              <a:ext cx="2368550" cy="3257550"/>
              <a:chOff x="0" y="0"/>
              <a:chExt cx="1492" cy="2052"/>
            </a:xfrm>
          </p:grpSpPr>
          <p:sp>
            <p:nvSpPr>
              <p:cNvPr id="83" name="Freeform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2052"/>
              </a:xfrm>
              <a:custGeom>
                <a:avLst/>
                <a:gdLst>
                  <a:gd name="T0" fmla="*/ 1492 w 1492"/>
                  <a:gd name="T1" fmla="*/ 373 h 2052"/>
                  <a:gd name="T2" fmla="*/ 1488 w 1492"/>
                  <a:gd name="T3" fmla="*/ 336 h 2052"/>
                  <a:gd name="T4" fmla="*/ 1476 w 1492"/>
                  <a:gd name="T5" fmla="*/ 298 h 2052"/>
                  <a:gd name="T6" fmla="*/ 1458 w 1492"/>
                  <a:gd name="T7" fmla="*/ 262 h 2052"/>
                  <a:gd name="T8" fmla="*/ 1434 w 1492"/>
                  <a:gd name="T9" fmla="*/ 228 h 2052"/>
                  <a:gd name="T10" fmla="*/ 1401 w 1492"/>
                  <a:gd name="T11" fmla="*/ 196 h 2052"/>
                  <a:gd name="T12" fmla="*/ 1365 w 1492"/>
                  <a:gd name="T13" fmla="*/ 165 h 2052"/>
                  <a:gd name="T14" fmla="*/ 1321 w 1492"/>
                  <a:gd name="T15" fmla="*/ 136 h 2052"/>
                  <a:gd name="T16" fmla="*/ 1273 w 1492"/>
                  <a:gd name="T17" fmla="*/ 109 h 2052"/>
                  <a:gd name="T18" fmla="*/ 1220 w 1492"/>
                  <a:gd name="T19" fmla="*/ 86 h 2052"/>
                  <a:gd name="T20" fmla="*/ 1163 w 1492"/>
                  <a:gd name="T21" fmla="*/ 63 h 2052"/>
                  <a:gd name="T22" fmla="*/ 1102 w 1492"/>
                  <a:gd name="T23" fmla="*/ 45 h 2052"/>
                  <a:gd name="T24" fmla="*/ 1036 w 1492"/>
                  <a:gd name="T25" fmla="*/ 30 h 2052"/>
                  <a:gd name="T26" fmla="*/ 967 w 1492"/>
                  <a:gd name="T27" fmla="*/ 17 h 2052"/>
                  <a:gd name="T28" fmla="*/ 896 w 1492"/>
                  <a:gd name="T29" fmla="*/ 8 h 2052"/>
                  <a:gd name="T30" fmla="*/ 822 w 1492"/>
                  <a:gd name="T31" fmla="*/ 1 h 2052"/>
                  <a:gd name="T32" fmla="*/ 746 w 1492"/>
                  <a:gd name="T33" fmla="*/ 0 h 2052"/>
                  <a:gd name="T34" fmla="*/ 707 w 1492"/>
                  <a:gd name="T35" fmla="*/ 0 h 2052"/>
                  <a:gd name="T36" fmla="*/ 632 w 1492"/>
                  <a:gd name="T37" fmla="*/ 4 h 2052"/>
                  <a:gd name="T38" fmla="*/ 560 w 1492"/>
                  <a:gd name="T39" fmla="*/ 12 h 2052"/>
                  <a:gd name="T40" fmla="*/ 490 w 1492"/>
                  <a:gd name="T41" fmla="*/ 22 h 2052"/>
                  <a:gd name="T42" fmla="*/ 422 w 1492"/>
                  <a:gd name="T43" fmla="*/ 36 h 2052"/>
                  <a:gd name="T44" fmla="*/ 359 w 1492"/>
                  <a:gd name="T45" fmla="*/ 54 h 2052"/>
                  <a:gd name="T46" fmla="*/ 299 w 1492"/>
                  <a:gd name="T47" fmla="*/ 74 h 2052"/>
                  <a:gd name="T48" fmla="*/ 245 w 1492"/>
                  <a:gd name="T49" fmla="*/ 97 h 2052"/>
                  <a:gd name="T50" fmla="*/ 194 w 1492"/>
                  <a:gd name="T51" fmla="*/ 122 h 2052"/>
                  <a:gd name="T52" fmla="*/ 148 w 1492"/>
                  <a:gd name="T53" fmla="*/ 150 h 2052"/>
                  <a:gd name="T54" fmla="*/ 107 w 1492"/>
                  <a:gd name="T55" fmla="*/ 180 h 2052"/>
                  <a:gd name="T56" fmla="*/ 74 w 1492"/>
                  <a:gd name="T57" fmla="*/ 211 h 2052"/>
                  <a:gd name="T58" fmla="*/ 45 w 1492"/>
                  <a:gd name="T59" fmla="*/ 245 h 2052"/>
                  <a:gd name="T60" fmla="*/ 23 w 1492"/>
                  <a:gd name="T61" fmla="*/ 280 h 2052"/>
                  <a:gd name="T62" fmla="*/ 9 w 1492"/>
                  <a:gd name="T63" fmla="*/ 316 h 2052"/>
                  <a:gd name="T64" fmla="*/ 1 w 1492"/>
                  <a:gd name="T65" fmla="*/ 354 h 2052"/>
                  <a:gd name="T66" fmla="*/ 0 w 1492"/>
                  <a:gd name="T67" fmla="*/ 373 h 2052"/>
                  <a:gd name="T68" fmla="*/ 6 w 1492"/>
                  <a:gd name="T69" fmla="*/ 420 h 2052"/>
                  <a:gd name="T70" fmla="*/ 376 w 1492"/>
                  <a:gd name="T71" fmla="*/ 1889 h 2052"/>
                  <a:gd name="T72" fmla="*/ 376 w 1492"/>
                  <a:gd name="T73" fmla="*/ 1889 h 2052"/>
                  <a:gd name="T74" fmla="*/ 391 w 1492"/>
                  <a:gd name="T75" fmla="*/ 1922 h 2052"/>
                  <a:gd name="T76" fmla="*/ 417 w 1492"/>
                  <a:gd name="T77" fmla="*/ 1954 h 2052"/>
                  <a:gd name="T78" fmla="*/ 453 w 1492"/>
                  <a:gd name="T79" fmla="*/ 1981 h 2052"/>
                  <a:gd name="T80" fmla="*/ 499 w 1492"/>
                  <a:gd name="T81" fmla="*/ 2005 h 2052"/>
                  <a:gd name="T82" fmla="*/ 552 w 1492"/>
                  <a:gd name="T83" fmla="*/ 2025 h 2052"/>
                  <a:gd name="T84" fmla="*/ 611 w 1492"/>
                  <a:gd name="T85" fmla="*/ 2039 h 2052"/>
                  <a:gd name="T86" fmla="*/ 676 w 1492"/>
                  <a:gd name="T87" fmla="*/ 2048 h 2052"/>
                  <a:gd name="T88" fmla="*/ 746 w 1492"/>
                  <a:gd name="T89" fmla="*/ 2052 h 2052"/>
                  <a:gd name="T90" fmla="*/ 781 w 1492"/>
                  <a:gd name="T91" fmla="*/ 2051 h 2052"/>
                  <a:gd name="T92" fmla="*/ 848 w 1492"/>
                  <a:gd name="T93" fmla="*/ 2044 h 2052"/>
                  <a:gd name="T94" fmla="*/ 912 w 1492"/>
                  <a:gd name="T95" fmla="*/ 2033 h 2052"/>
                  <a:gd name="T96" fmla="*/ 967 w 1492"/>
                  <a:gd name="T97" fmla="*/ 2017 h 2052"/>
                  <a:gd name="T98" fmla="*/ 1018 w 1492"/>
                  <a:gd name="T99" fmla="*/ 1994 h 2052"/>
                  <a:gd name="T100" fmla="*/ 1058 w 1492"/>
                  <a:gd name="T101" fmla="*/ 1968 h 2052"/>
                  <a:gd name="T102" fmla="*/ 1089 w 1492"/>
                  <a:gd name="T103" fmla="*/ 1938 h 2052"/>
                  <a:gd name="T104" fmla="*/ 1110 w 1492"/>
                  <a:gd name="T105" fmla="*/ 1906 h 2052"/>
                  <a:gd name="T106" fmla="*/ 1116 w 1492"/>
                  <a:gd name="T107" fmla="*/ 1889 h 2052"/>
                  <a:gd name="T108" fmla="*/ 1486 w 1492"/>
                  <a:gd name="T109" fmla="*/ 420 h 2052"/>
                  <a:gd name="T110" fmla="*/ 1491 w 1492"/>
                  <a:gd name="T111" fmla="*/ 396 h 2052"/>
                  <a:gd name="T112" fmla="*/ 1492 w 1492"/>
                  <a:gd name="T113" fmla="*/ 373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7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7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B5B5B"/>
                  </a:gs>
                  <a:gs pos="50000">
                    <a:srgbClr val="B2B2B2"/>
                  </a:gs>
                  <a:gs pos="100000">
                    <a:srgbClr val="5B5B5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84" name="Freeform 21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1492" cy="746"/>
              </a:xfrm>
              <a:custGeom>
                <a:avLst/>
                <a:gdLst>
                  <a:gd name="T0" fmla="*/ 632 w 1492"/>
                  <a:gd name="T1" fmla="*/ 4 h 746"/>
                  <a:gd name="T2" fmla="*/ 456 w 1492"/>
                  <a:gd name="T3" fmla="*/ 30 h 746"/>
                  <a:gd name="T4" fmla="*/ 299 w 1492"/>
                  <a:gd name="T5" fmla="*/ 74 h 746"/>
                  <a:gd name="T6" fmla="*/ 171 w 1492"/>
                  <a:gd name="T7" fmla="*/ 136 h 746"/>
                  <a:gd name="T8" fmla="*/ 74 w 1492"/>
                  <a:gd name="T9" fmla="*/ 211 h 746"/>
                  <a:gd name="T10" fmla="*/ 16 w 1492"/>
                  <a:gd name="T11" fmla="*/ 298 h 746"/>
                  <a:gd name="T12" fmla="*/ 0 w 1492"/>
                  <a:gd name="T13" fmla="*/ 373 h 746"/>
                  <a:gd name="T14" fmla="*/ 23 w 1492"/>
                  <a:gd name="T15" fmla="*/ 466 h 746"/>
                  <a:gd name="T16" fmla="*/ 91 w 1492"/>
                  <a:gd name="T17" fmla="*/ 551 h 746"/>
                  <a:gd name="T18" fmla="*/ 194 w 1492"/>
                  <a:gd name="T19" fmla="*/ 624 h 746"/>
                  <a:gd name="T20" fmla="*/ 329 w 1492"/>
                  <a:gd name="T21" fmla="*/ 683 h 746"/>
                  <a:gd name="T22" fmla="*/ 490 w 1492"/>
                  <a:gd name="T23" fmla="*/ 724 h 746"/>
                  <a:gd name="T24" fmla="*/ 670 w 1492"/>
                  <a:gd name="T25" fmla="*/ 745 h 746"/>
                  <a:gd name="T26" fmla="*/ 822 w 1492"/>
                  <a:gd name="T27" fmla="*/ 745 h 746"/>
                  <a:gd name="T28" fmla="*/ 1002 w 1492"/>
                  <a:gd name="T29" fmla="*/ 724 h 746"/>
                  <a:gd name="T30" fmla="*/ 1163 w 1492"/>
                  <a:gd name="T31" fmla="*/ 683 h 746"/>
                  <a:gd name="T32" fmla="*/ 1298 w 1492"/>
                  <a:gd name="T33" fmla="*/ 624 h 746"/>
                  <a:gd name="T34" fmla="*/ 1401 w 1492"/>
                  <a:gd name="T35" fmla="*/ 551 h 746"/>
                  <a:gd name="T36" fmla="*/ 1469 w 1492"/>
                  <a:gd name="T37" fmla="*/ 466 h 746"/>
                  <a:gd name="T38" fmla="*/ 1492 w 1492"/>
                  <a:gd name="T39" fmla="*/ 373 h 746"/>
                  <a:gd name="T40" fmla="*/ 1476 w 1492"/>
                  <a:gd name="T41" fmla="*/ 298 h 746"/>
                  <a:gd name="T42" fmla="*/ 1418 w 1492"/>
                  <a:gd name="T43" fmla="*/ 211 h 746"/>
                  <a:gd name="T44" fmla="*/ 1321 w 1492"/>
                  <a:gd name="T45" fmla="*/ 136 h 746"/>
                  <a:gd name="T46" fmla="*/ 1193 w 1492"/>
                  <a:gd name="T47" fmla="*/ 74 h 746"/>
                  <a:gd name="T48" fmla="*/ 1036 w 1492"/>
                  <a:gd name="T49" fmla="*/ 30 h 746"/>
                  <a:gd name="T50" fmla="*/ 860 w 1492"/>
                  <a:gd name="T51" fmla="*/ 4 h 746"/>
                  <a:gd name="T52" fmla="*/ 746 w 1492"/>
                  <a:gd name="T53" fmla="*/ 723 h 746"/>
                  <a:gd name="T54" fmla="*/ 605 w 1492"/>
                  <a:gd name="T55" fmla="*/ 716 h 746"/>
                  <a:gd name="T56" fmla="*/ 443 w 1492"/>
                  <a:gd name="T57" fmla="*/ 689 h 746"/>
                  <a:gd name="T58" fmla="*/ 302 w 1492"/>
                  <a:gd name="T59" fmla="*/ 644 h 746"/>
                  <a:gd name="T60" fmla="*/ 185 w 1492"/>
                  <a:gd name="T61" fmla="*/ 583 h 746"/>
                  <a:gd name="T62" fmla="*/ 101 w 1492"/>
                  <a:gd name="T63" fmla="*/ 509 h 746"/>
                  <a:gd name="T64" fmla="*/ 54 w 1492"/>
                  <a:gd name="T65" fmla="*/ 426 h 746"/>
                  <a:gd name="T66" fmla="*/ 48 w 1492"/>
                  <a:gd name="T67" fmla="*/ 355 h 746"/>
                  <a:gd name="T68" fmla="*/ 78 w 1492"/>
                  <a:gd name="T69" fmla="*/ 269 h 746"/>
                  <a:gd name="T70" fmla="*/ 148 w 1492"/>
                  <a:gd name="T71" fmla="*/ 192 h 746"/>
                  <a:gd name="T72" fmla="*/ 251 w 1492"/>
                  <a:gd name="T73" fmla="*/ 126 h 746"/>
                  <a:gd name="T74" fmla="*/ 383 w 1492"/>
                  <a:gd name="T75" fmla="*/ 74 h 746"/>
                  <a:gd name="T76" fmla="*/ 537 w 1492"/>
                  <a:gd name="T77" fmla="*/ 39 h 746"/>
                  <a:gd name="T78" fmla="*/ 710 w 1492"/>
                  <a:gd name="T79" fmla="*/ 23 h 746"/>
                  <a:gd name="T80" fmla="*/ 852 w 1492"/>
                  <a:gd name="T81" fmla="*/ 27 h 746"/>
                  <a:gd name="T82" fmla="*/ 1018 w 1492"/>
                  <a:gd name="T83" fmla="*/ 51 h 746"/>
                  <a:gd name="T84" fmla="*/ 1164 w 1492"/>
                  <a:gd name="T85" fmla="*/ 92 h 746"/>
                  <a:gd name="T86" fmla="*/ 1286 w 1492"/>
                  <a:gd name="T87" fmla="*/ 150 h 746"/>
                  <a:gd name="T88" fmla="*/ 1377 w 1492"/>
                  <a:gd name="T89" fmla="*/ 222 h 746"/>
                  <a:gd name="T90" fmla="*/ 1431 w 1492"/>
                  <a:gd name="T91" fmla="*/ 302 h 746"/>
                  <a:gd name="T92" fmla="*/ 1445 w 1492"/>
                  <a:gd name="T93" fmla="*/ 373 h 746"/>
                  <a:gd name="T94" fmla="*/ 1423 w 1492"/>
                  <a:gd name="T95" fmla="*/ 461 h 746"/>
                  <a:gd name="T96" fmla="*/ 1361 w 1492"/>
                  <a:gd name="T97" fmla="*/ 540 h 746"/>
                  <a:gd name="T98" fmla="*/ 1264 w 1492"/>
                  <a:gd name="T99" fmla="*/ 609 h 746"/>
                  <a:gd name="T100" fmla="*/ 1137 w 1492"/>
                  <a:gd name="T101" fmla="*/ 663 h 746"/>
                  <a:gd name="T102" fmla="*/ 987 w 1492"/>
                  <a:gd name="T103" fmla="*/ 702 h 746"/>
                  <a:gd name="T104" fmla="*/ 817 w 1492"/>
                  <a:gd name="T105" fmla="*/ 722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85" name="Freeform 22"/>
              <p:cNvSpPr>
                <a:spLocks noChangeArrowheads="1"/>
              </p:cNvSpPr>
              <p:nvPr/>
            </p:nvSpPr>
            <p:spPr bwMode="auto">
              <a:xfrm>
                <a:off x="47" y="23"/>
                <a:ext cx="1398" cy="700"/>
              </a:xfrm>
              <a:custGeom>
                <a:avLst/>
                <a:gdLst>
                  <a:gd name="T0" fmla="*/ 1397 w 1398"/>
                  <a:gd name="T1" fmla="*/ 368 h 700"/>
                  <a:gd name="T2" fmla="*/ 1384 w 1398"/>
                  <a:gd name="T3" fmla="*/ 421 h 700"/>
                  <a:gd name="T4" fmla="*/ 1356 w 1398"/>
                  <a:gd name="T5" fmla="*/ 471 h 700"/>
                  <a:gd name="T6" fmla="*/ 1314 w 1398"/>
                  <a:gd name="T7" fmla="*/ 517 h 700"/>
                  <a:gd name="T8" fmla="*/ 1260 w 1398"/>
                  <a:gd name="T9" fmla="*/ 560 h 700"/>
                  <a:gd name="T10" fmla="*/ 1194 w 1398"/>
                  <a:gd name="T11" fmla="*/ 598 h 700"/>
                  <a:gd name="T12" fmla="*/ 1117 w 1398"/>
                  <a:gd name="T13" fmla="*/ 631 h 700"/>
                  <a:gd name="T14" fmla="*/ 1032 w 1398"/>
                  <a:gd name="T15" fmla="*/ 658 h 700"/>
                  <a:gd name="T16" fmla="*/ 940 w 1398"/>
                  <a:gd name="T17" fmla="*/ 679 h 700"/>
                  <a:gd name="T18" fmla="*/ 840 w 1398"/>
                  <a:gd name="T19" fmla="*/ 693 h 700"/>
                  <a:gd name="T20" fmla="*/ 735 w 1398"/>
                  <a:gd name="T21" fmla="*/ 700 h 700"/>
                  <a:gd name="T22" fmla="*/ 663 w 1398"/>
                  <a:gd name="T23" fmla="*/ 700 h 700"/>
                  <a:gd name="T24" fmla="*/ 558 w 1398"/>
                  <a:gd name="T25" fmla="*/ 693 h 700"/>
                  <a:gd name="T26" fmla="*/ 458 w 1398"/>
                  <a:gd name="T27" fmla="*/ 679 h 700"/>
                  <a:gd name="T28" fmla="*/ 366 w 1398"/>
                  <a:gd name="T29" fmla="*/ 658 h 700"/>
                  <a:gd name="T30" fmla="*/ 281 w 1398"/>
                  <a:gd name="T31" fmla="*/ 631 h 700"/>
                  <a:gd name="T32" fmla="*/ 204 w 1398"/>
                  <a:gd name="T33" fmla="*/ 598 h 700"/>
                  <a:gd name="T34" fmla="*/ 138 w 1398"/>
                  <a:gd name="T35" fmla="*/ 560 h 700"/>
                  <a:gd name="T36" fmla="*/ 84 w 1398"/>
                  <a:gd name="T37" fmla="*/ 517 h 700"/>
                  <a:gd name="T38" fmla="*/ 42 w 1398"/>
                  <a:gd name="T39" fmla="*/ 471 h 700"/>
                  <a:gd name="T40" fmla="*/ 14 w 1398"/>
                  <a:gd name="T41" fmla="*/ 421 h 700"/>
                  <a:gd name="T42" fmla="*/ 1 w 1398"/>
                  <a:gd name="T43" fmla="*/ 368 h 700"/>
                  <a:gd name="T44" fmla="*/ 1 w 1398"/>
                  <a:gd name="T45" fmla="*/ 332 h 700"/>
                  <a:gd name="T46" fmla="*/ 14 w 1398"/>
                  <a:gd name="T47" fmla="*/ 279 h 700"/>
                  <a:gd name="T48" fmla="*/ 42 w 1398"/>
                  <a:gd name="T49" fmla="*/ 230 h 700"/>
                  <a:gd name="T50" fmla="*/ 84 w 1398"/>
                  <a:gd name="T51" fmla="*/ 183 h 700"/>
                  <a:gd name="T52" fmla="*/ 138 w 1398"/>
                  <a:gd name="T53" fmla="*/ 140 h 700"/>
                  <a:gd name="T54" fmla="*/ 204 w 1398"/>
                  <a:gd name="T55" fmla="*/ 103 h 700"/>
                  <a:gd name="T56" fmla="*/ 281 w 1398"/>
                  <a:gd name="T57" fmla="*/ 69 h 700"/>
                  <a:gd name="T58" fmla="*/ 366 w 1398"/>
                  <a:gd name="T59" fmla="*/ 42 h 700"/>
                  <a:gd name="T60" fmla="*/ 458 w 1398"/>
                  <a:gd name="T61" fmla="*/ 21 h 700"/>
                  <a:gd name="T62" fmla="*/ 558 w 1398"/>
                  <a:gd name="T63" fmla="*/ 7 h 700"/>
                  <a:gd name="T64" fmla="*/ 663 w 1398"/>
                  <a:gd name="T65" fmla="*/ 0 h 700"/>
                  <a:gd name="T66" fmla="*/ 735 w 1398"/>
                  <a:gd name="T67" fmla="*/ 0 h 700"/>
                  <a:gd name="T68" fmla="*/ 840 w 1398"/>
                  <a:gd name="T69" fmla="*/ 7 h 700"/>
                  <a:gd name="T70" fmla="*/ 940 w 1398"/>
                  <a:gd name="T71" fmla="*/ 21 h 700"/>
                  <a:gd name="T72" fmla="*/ 1032 w 1398"/>
                  <a:gd name="T73" fmla="*/ 42 h 700"/>
                  <a:gd name="T74" fmla="*/ 1117 w 1398"/>
                  <a:gd name="T75" fmla="*/ 69 h 700"/>
                  <a:gd name="T76" fmla="*/ 1194 w 1398"/>
                  <a:gd name="T77" fmla="*/ 103 h 700"/>
                  <a:gd name="T78" fmla="*/ 1260 w 1398"/>
                  <a:gd name="T79" fmla="*/ 140 h 700"/>
                  <a:gd name="T80" fmla="*/ 1314 w 1398"/>
                  <a:gd name="T81" fmla="*/ 183 h 700"/>
                  <a:gd name="T82" fmla="*/ 1356 w 1398"/>
                  <a:gd name="T83" fmla="*/ 230 h 700"/>
                  <a:gd name="T84" fmla="*/ 1384 w 1398"/>
                  <a:gd name="T85" fmla="*/ 279 h 700"/>
                  <a:gd name="T86" fmla="*/ 1397 w 1398"/>
                  <a:gd name="T87" fmla="*/ 332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306530" y="980798"/>
              <a:ext cx="1005165" cy="1005165"/>
              <a:chOff x="5003908" y="1229805"/>
              <a:chExt cx="897741" cy="897741"/>
            </a:xfrm>
          </p:grpSpPr>
          <p:sp>
            <p:nvSpPr>
              <p:cNvPr id="80" name="Freeform 36"/>
              <p:cNvSpPr>
                <a:spLocks/>
              </p:cNvSpPr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solidFill>
                <a:srgbClr val="202A3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81" name="Freeform 38"/>
              <p:cNvSpPr>
                <a:spLocks/>
              </p:cNvSpPr>
              <p:nvPr/>
            </p:nvSpPr>
            <p:spPr bwMode="auto">
              <a:xfrm>
                <a:off x="5060897" y="1255263"/>
                <a:ext cx="783764" cy="256483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82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grpSp>
          <p:nvGrpSpPr>
            <p:cNvPr id="46" name="Group 41"/>
            <p:cNvGrpSpPr>
              <a:grpSpLocks/>
            </p:cNvGrpSpPr>
            <p:nvPr/>
          </p:nvGrpSpPr>
          <p:grpSpPr bwMode="auto">
            <a:xfrm>
              <a:off x="1189038" y="1373188"/>
              <a:ext cx="755650" cy="755650"/>
              <a:chOff x="0" y="0"/>
              <a:chExt cx="1089" cy="1089"/>
            </a:xfrm>
          </p:grpSpPr>
          <p:sp>
            <p:nvSpPr>
              <p:cNvPr id="78" name="Oval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79" name="Oval 3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838326" y="1230313"/>
              <a:ext cx="755650" cy="755650"/>
              <a:chOff x="0" y="0"/>
              <a:chExt cx="1089" cy="1089"/>
            </a:xfrm>
          </p:grpSpPr>
          <p:sp>
            <p:nvSpPr>
              <p:cNvPr id="76" name="Oval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77" name="Oval 3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48" name="Group 51"/>
            <p:cNvGrpSpPr>
              <a:grpSpLocks/>
            </p:cNvGrpSpPr>
            <p:nvPr/>
          </p:nvGrpSpPr>
          <p:grpSpPr bwMode="auto">
            <a:xfrm>
              <a:off x="1730376" y="1554163"/>
              <a:ext cx="755650" cy="755650"/>
              <a:chOff x="0" y="0"/>
              <a:chExt cx="1089" cy="1089"/>
            </a:xfrm>
          </p:grpSpPr>
          <p:sp>
            <p:nvSpPr>
              <p:cNvPr id="73" name="Oval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75" name="Oval 4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49" name="Group 56"/>
            <p:cNvGrpSpPr>
              <a:grpSpLocks/>
            </p:cNvGrpSpPr>
            <p:nvPr/>
          </p:nvGrpSpPr>
          <p:grpSpPr bwMode="auto">
            <a:xfrm>
              <a:off x="1262063" y="1697038"/>
              <a:ext cx="755650" cy="755650"/>
              <a:chOff x="0" y="0"/>
              <a:chExt cx="1089" cy="1089"/>
            </a:xfrm>
          </p:grpSpPr>
          <p:sp>
            <p:nvSpPr>
              <p:cNvPr id="71" name="Oval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2" name="Oval 4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50" name="Group 61"/>
            <p:cNvGrpSpPr>
              <a:grpSpLocks/>
            </p:cNvGrpSpPr>
            <p:nvPr/>
          </p:nvGrpSpPr>
          <p:grpSpPr bwMode="auto">
            <a:xfrm>
              <a:off x="1765301" y="1985963"/>
              <a:ext cx="755650" cy="755650"/>
              <a:chOff x="0" y="0"/>
              <a:chExt cx="1089" cy="1089"/>
            </a:xfrm>
          </p:grpSpPr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70" name="Oval 5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51" name="Group 66"/>
            <p:cNvGrpSpPr>
              <a:grpSpLocks/>
            </p:cNvGrpSpPr>
            <p:nvPr/>
          </p:nvGrpSpPr>
          <p:grpSpPr bwMode="auto">
            <a:xfrm>
              <a:off x="2270126" y="1770063"/>
              <a:ext cx="755650" cy="755650"/>
              <a:chOff x="0" y="0"/>
              <a:chExt cx="1089" cy="1089"/>
            </a:xfrm>
          </p:grpSpPr>
          <p:sp>
            <p:nvSpPr>
              <p:cNvPr id="67" name="Oval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8" name="Oval 5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52" name="Group 71"/>
            <p:cNvGrpSpPr>
              <a:grpSpLocks/>
            </p:cNvGrpSpPr>
            <p:nvPr/>
          </p:nvGrpSpPr>
          <p:grpSpPr bwMode="auto">
            <a:xfrm>
              <a:off x="2630488" y="1697038"/>
              <a:ext cx="755650" cy="755648"/>
              <a:chOff x="0" y="0"/>
              <a:chExt cx="1089" cy="1089"/>
            </a:xfrm>
          </p:grpSpPr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6" name="Oval 6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53" name="Group 76"/>
            <p:cNvGrpSpPr>
              <a:grpSpLocks/>
            </p:cNvGrpSpPr>
            <p:nvPr/>
          </p:nvGrpSpPr>
          <p:grpSpPr bwMode="auto">
            <a:xfrm>
              <a:off x="1081088" y="1889125"/>
              <a:ext cx="2368550" cy="2665412"/>
              <a:chOff x="0" y="0"/>
              <a:chExt cx="1492" cy="1679"/>
            </a:xfrm>
          </p:grpSpPr>
          <p:sp>
            <p:nvSpPr>
              <p:cNvPr id="54" name="Freeform 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373"/>
              </a:xfrm>
              <a:custGeom>
                <a:avLst/>
                <a:gdLst>
                  <a:gd name="T0" fmla="*/ 710 w 1492"/>
                  <a:gd name="T1" fmla="*/ 350 h 373"/>
                  <a:gd name="T2" fmla="*/ 605 w 1492"/>
                  <a:gd name="T3" fmla="*/ 343 h 373"/>
                  <a:gd name="T4" fmla="*/ 505 w 1492"/>
                  <a:gd name="T5" fmla="*/ 329 h 373"/>
                  <a:gd name="T6" fmla="*/ 413 w 1492"/>
                  <a:gd name="T7" fmla="*/ 308 h 373"/>
                  <a:gd name="T8" fmla="*/ 328 w 1492"/>
                  <a:gd name="T9" fmla="*/ 281 h 373"/>
                  <a:gd name="T10" fmla="*/ 251 w 1492"/>
                  <a:gd name="T11" fmla="*/ 248 h 373"/>
                  <a:gd name="T12" fmla="*/ 185 w 1492"/>
                  <a:gd name="T13" fmla="*/ 210 h 373"/>
                  <a:gd name="T14" fmla="*/ 131 w 1492"/>
                  <a:gd name="T15" fmla="*/ 167 h 373"/>
                  <a:gd name="T16" fmla="*/ 89 w 1492"/>
                  <a:gd name="T17" fmla="*/ 121 h 373"/>
                  <a:gd name="T18" fmla="*/ 61 w 1492"/>
                  <a:gd name="T19" fmla="*/ 71 h 373"/>
                  <a:gd name="T20" fmla="*/ 48 w 1492"/>
                  <a:gd name="T21" fmla="*/ 18 h 373"/>
                  <a:gd name="T22" fmla="*/ 0 w 1492"/>
                  <a:gd name="T23" fmla="*/ 0 h 373"/>
                  <a:gd name="T24" fmla="*/ 9 w 1492"/>
                  <a:gd name="T25" fmla="*/ 57 h 373"/>
                  <a:gd name="T26" fmla="*/ 34 w 1492"/>
                  <a:gd name="T27" fmla="*/ 112 h 373"/>
                  <a:gd name="T28" fmla="*/ 74 w 1492"/>
                  <a:gd name="T29" fmla="*/ 162 h 373"/>
                  <a:gd name="T30" fmla="*/ 127 w 1492"/>
                  <a:gd name="T31" fmla="*/ 209 h 373"/>
                  <a:gd name="T32" fmla="*/ 194 w 1492"/>
                  <a:gd name="T33" fmla="*/ 251 h 373"/>
                  <a:gd name="T34" fmla="*/ 272 w 1492"/>
                  <a:gd name="T35" fmla="*/ 288 h 373"/>
                  <a:gd name="T36" fmla="*/ 359 w 1492"/>
                  <a:gd name="T37" fmla="*/ 319 h 373"/>
                  <a:gd name="T38" fmla="*/ 456 w 1492"/>
                  <a:gd name="T39" fmla="*/ 343 h 373"/>
                  <a:gd name="T40" fmla="*/ 560 w 1492"/>
                  <a:gd name="T41" fmla="*/ 362 h 373"/>
                  <a:gd name="T42" fmla="*/ 670 w 1492"/>
                  <a:gd name="T43" fmla="*/ 372 h 373"/>
                  <a:gd name="T44" fmla="*/ 746 w 1492"/>
                  <a:gd name="T45" fmla="*/ 373 h 373"/>
                  <a:gd name="T46" fmla="*/ 860 w 1492"/>
                  <a:gd name="T47" fmla="*/ 369 h 373"/>
                  <a:gd name="T48" fmla="*/ 967 w 1492"/>
                  <a:gd name="T49" fmla="*/ 356 h 373"/>
                  <a:gd name="T50" fmla="*/ 1070 w 1492"/>
                  <a:gd name="T51" fmla="*/ 337 h 373"/>
                  <a:gd name="T52" fmla="*/ 1163 w 1492"/>
                  <a:gd name="T53" fmla="*/ 310 h 373"/>
                  <a:gd name="T54" fmla="*/ 1247 w 1492"/>
                  <a:gd name="T55" fmla="*/ 276 h 373"/>
                  <a:gd name="T56" fmla="*/ 1321 w 1492"/>
                  <a:gd name="T57" fmla="*/ 237 h 373"/>
                  <a:gd name="T58" fmla="*/ 1385 w 1492"/>
                  <a:gd name="T59" fmla="*/ 193 h 373"/>
                  <a:gd name="T60" fmla="*/ 1434 w 1492"/>
                  <a:gd name="T61" fmla="*/ 145 h 373"/>
                  <a:gd name="T62" fmla="*/ 1469 w 1492"/>
                  <a:gd name="T63" fmla="*/ 93 h 373"/>
                  <a:gd name="T64" fmla="*/ 1488 w 1492"/>
                  <a:gd name="T65" fmla="*/ 38 h 373"/>
                  <a:gd name="T66" fmla="*/ 1445 w 1492"/>
                  <a:gd name="T67" fmla="*/ 0 h 373"/>
                  <a:gd name="T68" fmla="*/ 1441 w 1492"/>
                  <a:gd name="T69" fmla="*/ 36 h 373"/>
                  <a:gd name="T70" fmla="*/ 1423 w 1492"/>
                  <a:gd name="T71" fmla="*/ 88 h 373"/>
                  <a:gd name="T72" fmla="*/ 1391 w 1492"/>
                  <a:gd name="T73" fmla="*/ 136 h 373"/>
                  <a:gd name="T74" fmla="*/ 1344 w 1492"/>
                  <a:gd name="T75" fmla="*/ 181 h 373"/>
                  <a:gd name="T76" fmla="*/ 1286 w 1492"/>
                  <a:gd name="T77" fmla="*/ 223 h 373"/>
                  <a:gd name="T78" fmla="*/ 1216 w 1492"/>
                  <a:gd name="T79" fmla="*/ 259 h 373"/>
                  <a:gd name="T80" fmla="*/ 1137 w 1492"/>
                  <a:gd name="T81" fmla="*/ 290 h 373"/>
                  <a:gd name="T82" fmla="*/ 1049 w 1492"/>
                  <a:gd name="T83" fmla="*/ 316 h 373"/>
                  <a:gd name="T84" fmla="*/ 955 w 1492"/>
                  <a:gd name="T85" fmla="*/ 334 h 373"/>
                  <a:gd name="T86" fmla="*/ 852 w 1492"/>
                  <a:gd name="T87" fmla="*/ 346 h 373"/>
                  <a:gd name="T88" fmla="*/ 746 w 1492"/>
                  <a:gd name="T89" fmla="*/ 350 h 37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92"/>
                  <a:gd name="T136" fmla="*/ 0 h 373"/>
                  <a:gd name="T137" fmla="*/ 1492 w 1492"/>
                  <a:gd name="T138" fmla="*/ 373 h 37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92" h="373">
                    <a:moveTo>
                      <a:pt x="746" y="350"/>
                    </a:moveTo>
                    <a:lnTo>
                      <a:pt x="746" y="350"/>
                    </a:lnTo>
                    <a:lnTo>
                      <a:pt x="710" y="350"/>
                    </a:lnTo>
                    <a:lnTo>
                      <a:pt x="675" y="349"/>
                    </a:lnTo>
                    <a:lnTo>
                      <a:pt x="640" y="346"/>
                    </a:lnTo>
                    <a:lnTo>
                      <a:pt x="605" y="343"/>
                    </a:lnTo>
                    <a:lnTo>
                      <a:pt x="571" y="340"/>
                    </a:lnTo>
                    <a:lnTo>
                      <a:pt x="537" y="334"/>
                    </a:lnTo>
                    <a:lnTo>
                      <a:pt x="505" y="329"/>
                    </a:lnTo>
                    <a:lnTo>
                      <a:pt x="474" y="323"/>
                    </a:lnTo>
                    <a:lnTo>
                      <a:pt x="443" y="316"/>
                    </a:lnTo>
                    <a:lnTo>
                      <a:pt x="413" y="308"/>
                    </a:lnTo>
                    <a:lnTo>
                      <a:pt x="383" y="299"/>
                    </a:lnTo>
                    <a:lnTo>
                      <a:pt x="355" y="290"/>
                    </a:lnTo>
                    <a:lnTo>
                      <a:pt x="328" y="281"/>
                    </a:lnTo>
                    <a:lnTo>
                      <a:pt x="302" y="271"/>
                    </a:lnTo>
                    <a:lnTo>
                      <a:pt x="276" y="259"/>
                    </a:lnTo>
                    <a:lnTo>
                      <a:pt x="251" y="248"/>
                    </a:lnTo>
                    <a:lnTo>
                      <a:pt x="228" y="236"/>
                    </a:lnTo>
                    <a:lnTo>
                      <a:pt x="206" y="223"/>
                    </a:lnTo>
                    <a:lnTo>
                      <a:pt x="185" y="210"/>
                    </a:lnTo>
                    <a:lnTo>
                      <a:pt x="166" y="196"/>
                    </a:lnTo>
                    <a:lnTo>
                      <a:pt x="148" y="181"/>
                    </a:lnTo>
                    <a:lnTo>
                      <a:pt x="131" y="167"/>
                    </a:lnTo>
                    <a:lnTo>
                      <a:pt x="115" y="152"/>
                    </a:lnTo>
                    <a:lnTo>
                      <a:pt x="101" y="136"/>
                    </a:lnTo>
                    <a:lnTo>
                      <a:pt x="89" y="121"/>
                    </a:lnTo>
                    <a:lnTo>
                      <a:pt x="78" y="104"/>
                    </a:lnTo>
                    <a:lnTo>
                      <a:pt x="69" y="88"/>
                    </a:lnTo>
                    <a:lnTo>
                      <a:pt x="61" y="71"/>
                    </a:lnTo>
                    <a:lnTo>
                      <a:pt x="54" y="53"/>
                    </a:lnTo>
                    <a:lnTo>
                      <a:pt x="51" y="36"/>
                    </a:lnTo>
                    <a:lnTo>
                      <a:pt x="48" y="1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1" y="20"/>
                    </a:lnTo>
                    <a:lnTo>
                      <a:pt x="4" y="38"/>
                    </a:lnTo>
                    <a:lnTo>
                      <a:pt x="9" y="57"/>
                    </a:lnTo>
                    <a:lnTo>
                      <a:pt x="16" y="75"/>
                    </a:lnTo>
                    <a:lnTo>
                      <a:pt x="23" y="93"/>
                    </a:lnTo>
                    <a:lnTo>
                      <a:pt x="34" y="112"/>
                    </a:lnTo>
                    <a:lnTo>
                      <a:pt x="45" y="128"/>
                    </a:lnTo>
                    <a:lnTo>
                      <a:pt x="58" y="145"/>
                    </a:lnTo>
                    <a:lnTo>
                      <a:pt x="74" y="162"/>
                    </a:lnTo>
                    <a:lnTo>
                      <a:pt x="91" y="178"/>
                    </a:lnTo>
                    <a:lnTo>
                      <a:pt x="107" y="193"/>
                    </a:lnTo>
                    <a:lnTo>
                      <a:pt x="127" y="209"/>
                    </a:lnTo>
                    <a:lnTo>
                      <a:pt x="148" y="223"/>
                    </a:lnTo>
                    <a:lnTo>
                      <a:pt x="171" y="237"/>
                    </a:lnTo>
                    <a:lnTo>
                      <a:pt x="194" y="251"/>
                    </a:lnTo>
                    <a:lnTo>
                      <a:pt x="219" y="264"/>
                    </a:lnTo>
                    <a:lnTo>
                      <a:pt x="245" y="276"/>
                    </a:lnTo>
                    <a:lnTo>
                      <a:pt x="272" y="288"/>
                    </a:lnTo>
                    <a:lnTo>
                      <a:pt x="299" y="299"/>
                    </a:lnTo>
                    <a:lnTo>
                      <a:pt x="329" y="310"/>
                    </a:lnTo>
                    <a:lnTo>
                      <a:pt x="359" y="319"/>
                    </a:lnTo>
                    <a:lnTo>
                      <a:pt x="390" y="328"/>
                    </a:lnTo>
                    <a:lnTo>
                      <a:pt x="422" y="337"/>
                    </a:lnTo>
                    <a:lnTo>
                      <a:pt x="456" y="343"/>
                    </a:lnTo>
                    <a:lnTo>
                      <a:pt x="490" y="351"/>
                    </a:lnTo>
                    <a:lnTo>
                      <a:pt x="525" y="356"/>
                    </a:lnTo>
                    <a:lnTo>
                      <a:pt x="560" y="362"/>
                    </a:lnTo>
                    <a:lnTo>
                      <a:pt x="596" y="365"/>
                    </a:lnTo>
                    <a:lnTo>
                      <a:pt x="632" y="369"/>
                    </a:lnTo>
                    <a:lnTo>
                      <a:pt x="670" y="372"/>
                    </a:lnTo>
                    <a:lnTo>
                      <a:pt x="707" y="373"/>
                    </a:lnTo>
                    <a:lnTo>
                      <a:pt x="746" y="373"/>
                    </a:lnTo>
                    <a:lnTo>
                      <a:pt x="785" y="373"/>
                    </a:lnTo>
                    <a:lnTo>
                      <a:pt x="822" y="372"/>
                    </a:lnTo>
                    <a:lnTo>
                      <a:pt x="860" y="369"/>
                    </a:lnTo>
                    <a:lnTo>
                      <a:pt x="896" y="365"/>
                    </a:lnTo>
                    <a:lnTo>
                      <a:pt x="933" y="362"/>
                    </a:lnTo>
                    <a:lnTo>
                      <a:pt x="967" y="356"/>
                    </a:lnTo>
                    <a:lnTo>
                      <a:pt x="1002" y="351"/>
                    </a:lnTo>
                    <a:lnTo>
                      <a:pt x="1036" y="343"/>
                    </a:lnTo>
                    <a:lnTo>
                      <a:pt x="1070" y="337"/>
                    </a:lnTo>
                    <a:lnTo>
                      <a:pt x="1102" y="328"/>
                    </a:lnTo>
                    <a:lnTo>
                      <a:pt x="1133" y="319"/>
                    </a:lnTo>
                    <a:lnTo>
                      <a:pt x="1163" y="310"/>
                    </a:lnTo>
                    <a:lnTo>
                      <a:pt x="1193" y="299"/>
                    </a:lnTo>
                    <a:lnTo>
                      <a:pt x="1220" y="288"/>
                    </a:lnTo>
                    <a:lnTo>
                      <a:pt x="1247" y="276"/>
                    </a:lnTo>
                    <a:lnTo>
                      <a:pt x="1273" y="264"/>
                    </a:lnTo>
                    <a:lnTo>
                      <a:pt x="1298" y="251"/>
                    </a:lnTo>
                    <a:lnTo>
                      <a:pt x="1321" y="237"/>
                    </a:lnTo>
                    <a:lnTo>
                      <a:pt x="1344" y="223"/>
                    </a:lnTo>
                    <a:lnTo>
                      <a:pt x="1365" y="209"/>
                    </a:lnTo>
                    <a:lnTo>
                      <a:pt x="1385" y="193"/>
                    </a:lnTo>
                    <a:lnTo>
                      <a:pt x="1401" y="178"/>
                    </a:lnTo>
                    <a:lnTo>
                      <a:pt x="1418" y="162"/>
                    </a:lnTo>
                    <a:lnTo>
                      <a:pt x="1434" y="145"/>
                    </a:lnTo>
                    <a:lnTo>
                      <a:pt x="1447" y="128"/>
                    </a:lnTo>
                    <a:lnTo>
                      <a:pt x="1458" y="112"/>
                    </a:lnTo>
                    <a:lnTo>
                      <a:pt x="1469" y="93"/>
                    </a:lnTo>
                    <a:lnTo>
                      <a:pt x="1476" y="75"/>
                    </a:lnTo>
                    <a:lnTo>
                      <a:pt x="1483" y="57"/>
                    </a:lnTo>
                    <a:lnTo>
                      <a:pt x="1488" y="38"/>
                    </a:lnTo>
                    <a:lnTo>
                      <a:pt x="1491" y="20"/>
                    </a:lnTo>
                    <a:lnTo>
                      <a:pt x="1492" y="0"/>
                    </a:lnTo>
                    <a:lnTo>
                      <a:pt x="1445" y="0"/>
                    </a:lnTo>
                    <a:lnTo>
                      <a:pt x="1444" y="18"/>
                    </a:lnTo>
                    <a:lnTo>
                      <a:pt x="1441" y="36"/>
                    </a:lnTo>
                    <a:lnTo>
                      <a:pt x="1438" y="53"/>
                    </a:lnTo>
                    <a:lnTo>
                      <a:pt x="1431" y="71"/>
                    </a:lnTo>
                    <a:lnTo>
                      <a:pt x="1423" y="88"/>
                    </a:lnTo>
                    <a:lnTo>
                      <a:pt x="1414" y="104"/>
                    </a:lnTo>
                    <a:lnTo>
                      <a:pt x="1403" y="121"/>
                    </a:lnTo>
                    <a:lnTo>
                      <a:pt x="1391" y="136"/>
                    </a:lnTo>
                    <a:lnTo>
                      <a:pt x="1377" y="152"/>
                    </a:lnTo>
                    <a:lnTo>
                      <a:pt x="1361" y="167"/>
                    </a:lnTo>
                    <a:lnTo>
                      <a:pt x="1344" y="181"/>
                    </a:lnTo>
                    <a:lnTo>
                      <a:pt x="1326" y="196"/>
                    </a:lnTo>
                    <a:lnTo>
                      <a:pt x="1307" y="210"/>
                    </a:lnTo>
                    <a:lnTo>
                      <a:pt x="1286" y="223"/>
                    </a:lnTo>
                    <a:lnTo>
                      <a:pt x="1264" y="236"/>
                    </a:lnTo>
                    <a:lnTo>
                      <a:pt x="1241" y="248"/>
                    </a:lnTo>
                    <a:lnTo>
                      <a:pt x="1216" y="259"/>
                    </a:lnTo>
                    <a:lnTo>
                      <a:pt x="1190" y="271"/>
                    </a:lnTo>
                    <a:lnTo>
                      <a:pt x="1164" y="281"/>
                    </a:lnTo>
                    <a:lnTo>
                      <a:pt x="1137" y="290"/>
                    </a:lnTo>
                    <a:lnTo>
                      <a:pt x="1109" y="299"/>
                    </a:lnTo>
                    <a:lnTo>
                      <a:pt x="1079" y="308"/>
                    </a:lnTo>
                    <a:lnTo>
                      <a:pt x="1049" y="316"/>
                    </a:lnTo>
                    <a:lnTo>
                      <a:pt x="1018" y="323"/>
                    </a:lnTo>
                    <a:lnTo>
                      <a:pt x="987" y="329"/>
                    </a:lnTo>
                    <a:lnTo>
                      <a:pt x="955" y="334"/>
                    </a:lnTo>
                    <a:lnTo>
                      <a:pt x="921" y="340"/>
                    </a:lnTo>
                    <a:lnTo>
                      <a:pt x="887" y="343"/>
                    </a:lnTo>
                    <a:lnTo>
                      <a:pt x="852" y="346"/>
                    </a:lnTo>
                    <a:lnTo>
                      <a:pt x="817" y="349"/>
                    </a:lnTo>
                    <a:lnTo>
                      <a:pt x="782" y="350"/>
                    </a:lnTo>
                    <a:lnTo>
                      <a:pt x="746" y="350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59" name="Freeform 65"/>
              <p:cNvSpPr>
                <a:spLocks noChangeArrowheads="1"/>
              </p:cNvSpPr>
              <p:nvPr/>
            </p:nvSpPr>
            <p:spPr bwMode="auto">
              <a:xfrm>
                <a:off x="5" y="47"/>
                <a:ext cx="1482" cy="1632"/>
              </a:xfrm>
              <a:custGeom>
                <a:avLst/>
                <a:gdLst>
                  <a:gd name="T0" fmla="*/ 1481 w 1482"/>
                  <a:gd name="T1" fmla="*/ 0 h 1632"/>
                  <a:gd name="T2" fmla="*/ 1469 w 1482"/>
                  <a:gd name="T3" fmla="*/ 35 h 1632"/>
                  <a:gd name="T4" fmla="*/ 1452 w 1482"/>
                  <a:gd name="T5" fmla="*/ 67 h 1632"/>
                  <a:gd name="T6" fmla="*/ 1429 w 1482"/>
                  <a:gd name="T7" fmla="*/ 98 h 1632"/>
                  <a:gd name="T8" fmla="*/ 1399 w 1482"/>
                  <a:gd name="T9" fmla="*/ 129 h 1632"/>
                  <a:gd name="T10" fmla="*/ 1365 w 1482"/>
                  <a:gd name="T11" fmla="*/ 158 h 1632"/>
                  <a:gd name="T12" fmla="*/ 1326 w 1482"/>
                  <a:gd name="T13" fmla="*/ 184 h 1632"/>
                  <a:gd name="T14" fmla="*/ 1284 w 1482"/>
                  <a:gd name="T15" fmla="*/ 210 h 1632"/>
                  <a:gd name="T16" fmla="*/ 1236 w 1482"/>
                  <a:gd name="T17" fmla="*/ 232 h 1632"/>
                  <a:gd name="T18" fmla="*/ 1185 w 1482"/>
                  <a:gd name="T19" fmla="*/ 252 h 1632"/>
                  <a:gd name="T20" fmla="*/ 1130 w 1482"/>
                  <a:gd name="T21" fmla="*/ 272 h 1632"/>
                  <a:gd name="T22" fmla="*/ 1071 w 1482"/>
                  <a:gd name="T23" fmla="*/ 287 h 1632"/>
                  <a:gd name="T24" fmla="*/ 1010 w 1482"/>
                  <a:gd name="T25" fmla="*/ 302 h 1632"/>
                  <a:gd name="T26" fmla="*/ 947 w 1482"/>
                  <a:gd name="T27" fmla="*/ 312 h 1632"/>
                  <a:gd name="T28" fmla="*/ 880 w 1482"/>
                  <a:gd name="T29" fmla="*/ 320 h 1632"/>
                  <a:gd name="T30" fmla="*/ 811 w 1482"/>
                  <a:gd name="T31" fmla="*/ 325 h 1632"/>
                  <a:gd name="T32" fmla="*/ 741 w 1482"/>
                  <a:gd name="T33" fmla="*/ 326 h 1632"/>
                  <a:gd name="T34" fmla="*/ 706 w 1482"/>
                  <a:gd name="T35" fmla="*/ 326 h 1632"/>
                  <a:gd name="T36" fmla="*/ 636 w 1482"/>
                  <a:gd name="T37" fmla="*/ 322 h 1632"/>
                  <a:gd name="T38" fmla="*/ 569 w 1482"/>
                  <a:gd name="T39" fmla="*/ 316 h 1632"/>
                  <a:gd name="T40" fmla="*/ 503 w 1482"/>
                  <a:gd name="T41" fmla="*/ 307 h 1632"/>
                  <a:gd name="T42" fmla="*/ 441 w 1482"/>
                  <a:gd name="T43" fmla="*/ 295 h 1632"/>
                  <a:gd name="T44" fmla="*/ 381 w 1482"/>
                  <a:gd name="T45" fmla="*/ 280 h 1632"/>
                  <a:gd name="T46" fmla="*/ 324 w 1482"/>
                  <a:gd name="T47" fmla="*/ 263 h 1632"/>
                  <a:gd name="T48" fmla="*/ 271 w 1482"/>
                  <a:gd name="T49" fmla="*/ 243 h 1632"/>
                  <a:gd name="T50" fmla="*/ 222 w 1482"/>
                  <a:gd name="T51" fmla="*/ 221 h 1632"/>
                  <a:gd name="T52" fmla="*/ 176 w 1482"/>
                  <a:gd name="T53" fmla="*/ 197 h 1632"/>
                  <a:gd name="T54" fmla="*/ 135 w 1482"/>
                  <a:gd name="T55" fmla="*/ 171 h 1632"/>
                  <a:gd name="T56" fmla="*/ 99 w 1482"/>
                  <a:gd name="T57" fmla="*/ 144 h 1632"/>
                  <a:gd name="T58" fmla="*/ 68 w 1482"/>
                  <a:gd name="T59" fmla="*/ 114 h 1632"/>
                  <a:gd name="T60" fmla="*/ 42 w 1482"/>
                  <a:gd name="T61" fmla="*/ 83 h 1632"/>
                  <a:gd name="T62" fmla="*/ 21 w 1482"/>
                  <a:gd name="T63" fmla="*/ 50 h 1632"/>
                  <a:gd name="T64" fmla="*/ 5 w 1482"/>
                  <a:gd name="T65" fmla="*/ 18 h 1632"/>
                  <a:gd name="T66" fmla="*/ 1 w 1482"/>
                  <a:gd name="T67" fmla="*/ 0 h 1632"/>
                  <a:gd name="T68" fmla="*/ 0 w 1482"/>
                  <a:gd name="T69" fmla="*/ 0 h 1632"/>
                  <a:gd name="T70" fmla="*/ 371 w 1482"/>
                  <a:gd name="T71" fmla="*/ 1469 h 1632"/>
                  <a:gd name="T72" fmla="*/ 377 w 1482"/>
                  <a:gd name="T73" fmla="*/ 1486 h 1632"/>
                  <a:gd name="T74" fmla="*/ 398 w 1482"/>
                  <a:gd name="T75" fmla="*/ 1518 h 1632"/>
                  <a:gd name="T76" fmla="*/ 429 w 1482"/>
                  <a:gd name="T77" fmla="*/ 1548 h 1632"/>
                  <a:gd name="T78" fmla="*/ 469 w 1482"/>
                  <a:gd name="T79" fmla="*/ 1574 h 1632"/>
                  <a:gd name="T80" fmla="*/ 520 w 1482"/>
                  <a:gd name="T81" fmla="*/ 1596 h 1632"/>
                  <a:gd name="T82" fmla="*/ 575 w 1482"/>
                  <a:gd name="T83" fmla="*/ 1613 h 1632"/>
                  <a:gd name="T84" fmla="*/ 639 w 1482"/>
                  <a:gd name="T85" fmla="*/ 1624 h 1632"/>
                  <a:gd name="T86" fmla="*/ 706 w 1482"/>
                  <a:gd name="T87" fmla="*/ 1631 h 1632"/>
                  <a:gd name="T88" fmla="*/ 741 w 1482"/>
                  <a:gd name="T89" fmla="*/ 1632 h 1632"/>
                  <a:gd name="T90" fmla="*/ 811 w 1482"/>
                  <a:gd name="T91" fmla="*/ 1628 h 1632"/>
                  <a:gd name="T92" fmla="*/ 876 w 1482"/>
                  <a:gd name="T93" fmla="*/ 1619 h 1632"/>
                  <a:gd name="T94" fmla="*/ 935 w 1482"/>
                  <a:gd name="T95" fmla="*/ 1605 h 1632"/>
                  <a:gd name="T96" fmla="*/ 988 w 1482"/>
                  <a:gd name="T97" fmla="*/ 1585 h 1632"/>
                  <a:gd name="T98" fmla="*/ 1034 w 1482"/>
                  <a:gd name="T99" fmla="*/ 1561 h 1632"/>
                  <a:gd name="T100" fmla="*/ 1070 w 1482"/>
                  <a:gd name="T101" fmla="*/ 1534 h 1632"/>
                  <a:gd name="T102" fmla="*/ 1096 w 1482"/>
                  <a:gd name="T103" fmla="*/ 1502 h 1632"/>
                  <a:gd name="T104" fmla="*/ 1111 w 1482"/>
                  <a:gd name="T105" fmla="*/ 1469 h 1632"/>
                  <a:gd name="T106" fmla="*/ 1482 w 1482"/>
                  <a:gd name="T107" fmla="*/ 0 h 1632"/>
                  <a:gd name="T108" fmla="*/ 1481 w 1482"/>
                  <a:gd name="T109" fmla="*/ 0 h 1632"/>
                  <a:gd name="T110" fmla="*/ 1481 w 1482"/>
                  <a:gd name="T111" fmla="*/ 0 h 16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82"/>
                  <a:gd name="T169" fmla="*/ 0 h 1632"/>
                  <a:gd name="T170" fmla="*/ 1482 w 1482"/>
                  <a:gd name="T171" fmla="*/ 1632 h 16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82" h="1632">
                    <a:moveTo>
                      <a:pt x="1481" y="0"/>
                    </a:moveTo>
                    <a:lnTo>
                      <a:pt x="1481" y="0"/>
                    </a:lnTo>
                    <a:lnTo>
                      <a:pt x="1477" y="18"/>
                    </a:lnTo>
                    <a:lnTo>
                      <a:pt x="1469" y="35"/>
                    </a:lnTo>
                    <a:lnTo>
                      <a:pt x="1461" y="50"/>
                    </a:lnTo>
                    <a:lnTo>
                      <a:pt x="1452" y="67"/>
                    </a:lnTo>
                    <a:lnTo>
                      <a:pt x="1440" y="83"/>
                    </a:lnTo>
                    <a:lnTo>
                      <a:pt x="1429" y="98"/>
                    </a:lnTo>
                    <a:lnTo>
                      <a:pt x="1414" y="114"/>
                    </a:lnTo>
                    <a:lnTo>
                      <a:pt x="1399" y="129"/>
                    </a:lnTo>
                    <a:lnTo>
                      <a:pt x="1383" y="144"/>
                    </a:lnTo>
                    <a:lnTo>
                      <a:pt x="1365" y="158"/>
                    </a:lnTo>
                    <a:lnTo>
                      <a:pt x="1347" y="171"/>
                    </a:lnTo>
                    <a:lnTo>
                      <a:pt x="1326" y="184"/>
                    </a:lnTo>
                    <a:lnTo>
                      <a:pt x="1306" y="197"/>
                    </a:lnTo>
                    <a:lnTo>
                      <a:pt x="1284" y="210"/>
                    </a:lnTo>
                    <a:lnTo>
                      <a:pt x="1260" y="221"/>
                    </a:lnTo>
                    <a:lnTo>
                      <a:pt x="1236" y="232"/>
                    </a:lnTo>
                    <a:lnTo>
                      <a:pt x="1211" y="243"/>
                    </a:lnTo>
                    <a:lnTo>
                      <a:pt x="1185" y="252"/>
                    </a:lnTo>
                    <a:lnTo>
                      <a:pt x="1158" y="263"/>
                    </a:lnTo>
                    <a:lnTo>
                      <a:pt x="1130" y="272"/>
                    </a:lnTo>
                    <a:lnTo>
                      <a:pt x="1101" y="280"/>
                    </a:lnTo>
                    <a:lnTo>
                      <a:pt x="1071" y="287"/>
                    </a:lnTo>
                    <a:lnTo>
                      <a:pt x="1041" y="295"/>
                    </a:lnTo>
                    <a:lnTo>
                      <a:pt x="1010" y="302"/>
                    </a:lnTo>
                    <a:lnTo>
                      <a:pt x="979" y="307"/>
                    </a:lnTo>
                    <a:lnTo>
                      <a:pt x="947" y="312"/>
                    </a:lnTo>
                    <a:lnTo>
                      <a:pt x="913" y="316"/>
                    </a:lnTo>
                    <a:lnTo>
                      <a:pt x="880" y="320"/>
                    </a:lnTo>
                    <a:lnTo>
                      <a:pt x="846" y="322"/>
                    </a:lnTo>
                    <a:lnTo>
                      <a:pt x="811" y="325"/>
                    </a:lnTo>
                    <a:lnTo>
                      <a:pt x="776" y="326"/>
                    </a:lnTo>
                    <a:lnTo>
                      <a:pt x="741" y="326"/>
                    </a:lnTo>
                    <a:lnTo>
                      <a:pt x="706" y="326"/>
                    </a:lnTo>
                    <a:lnTo>
                      <a:pt x="671" y="325"/>
                    </a:lnTo>
                    <a:lnTo>
                      <a:pt x="636" y="322"/>
                    </a:lnTo>
                    <a:lnTo>
                      <a:pt x="602" y="320"/>
                    </a:lnTo>
                    <a:lnTo>
                      <a:pt x="569" y="316"/>
                    </a:lnTo>
                    <a:lnTo>
                      <a:pt x="535" y="312"/>
                    </a:lnTo>
                    <a:lnTo>
                      <a:pt x="503" y="307"/>
                    </a:lnTo>
                    <a:lnTo>
                      <a:pt x="472" y="302"/>
                    </a:lnTo>
                    <a:lnTo>
                      <a:pt x="441" y="295"/>
                    </a:lnTo>
                    <a:lnTo>
                      <a:pt x="411" y="287"/>
                    </a:lnTo>
                    <a:lnTo>
                      <a:pt x="381" y="280"/>
                    </a:lnTo>
                    <a:lnTo>
                      <a:pt x="352" y="272"/>
                    </a:lnTo>
                    <a:lnTo>
                      <a:pt x="324" y="263"/>
                    </a:lnTo>
                    <a:lnTo>
                      <a:pt x="297" y="252"/>
                    </a:lnTo>
                    <a:lnTo>
                      <a:pt x="271" y="243"/>
                    </a:lnTo>
                    <a:lnTo>
                      <a:pt x="246" y="232"/>
                    </a:lnTo>
                    <a:lnTo>
                      <a:pt x="222" y="221"/>
                    </a:lnTo>
                    <a:lnTo>
                      <a:pt x="198" y="210"/>
                    </a:lnTo>
                    <a:lnTo>
                      <a:pt x="176" y="197"/>
                    </a:lnTo>
                    <a:lnTo>
                      <a:pt x="156" y="184"/>
                    </a:lnTo>
                    <a:lnTo>
                      <a:pt x="135" y="171"/>
                    </a:lnTo>
                    <a:lnTo>
                      <a:pt x="117" y="158"/>
                    </a:lnTo>
                    <a:lnTo>
                      <a:pt x="99" y="144"/>
                    </a:lnTo>
                    <a:lnTo>
                      <a:pt x="83" y="129"/>
                    </a:lnTo>
                    <a:lnTo>
                      <a:pt x="68" y="114"/>
                    </a:lnTo>
                    <a:lnTo>
                      <a:pt x="53" y="98"/>
                    </a:lnTo>
                    <a:lnTo>
                      <a:pt x="42" y="83"/>
                    </a:lnTo>
                    <a:lnTo>
                      <a:pt x="30" y="67"/>
                    </a:lnTo>
                    <a:lnTo>
                      <a:pt x="21" y="50"/>
                    </a:lnTo>
                    <a:lnTo>
                      <a:pt x="13" y="35"/>
                    </a:lnTo>
                    <a:lnTo>
                      <a:pt x="5" y="1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71" y="1469"/>
                    </a:lnTo>
                    <a:lnTo>
                      <a:pt x="377" y="1486"/>
                    </a:lnTo>
                    <a:lnTo>
                      <a:pt x="386" y="1502"/>
                    </a:lnTo>
                    <a:lnTo>
                      <a:pt x="398" y="1518"/>
                    </a:lnTo>
                    <a:lnTo>
                      <a:pt x="412" y="1534"/>
                    </a:lnTo>
                    <a:lnTo>
                      <a:pt x="429" y="1548"/>
                    </a:lnTo>
                    <a:lnTo>
                      <a:pt x="448" y="1561"/>
                    </a:lnTo>
                    <a:lnTo>
                      <a:pt x="469" y="1574"/>
                    </a:lnTo>
                    <a:lnTo>
                      <a:pt x="494" y="1585"/>
                    </a:lnTo>
                    <a:lnTo>
                      <a:pt x="520" y="1596"/>
                    </a:lnTo>
                    <a:lnTo>
                      <a:pt x="547" y="1605"/>
                    </a:lnTo>
                    <a:lnTo>
                      <a:pt x="575" y="1613"/>
                    </a:lnTo>
                    <a:lnTo>
                      <a:pt x="606" y="1619"/>
                    </a:lnTo>
                    <a:lnTo>
                      <a:pt x="639" y="1624"/>
                    </a:lnTo>
                    <a:lnTo>
                      <a:pt x="671" y="1628"/>
                    </a:lnTo>
                    <a:lnTo>
                      <a:pt x="706" y="1631"/>
                    </a:lnTo>
                    <a:lnTo>
                      <a:pt x="741" y="1632"/>
                    </a:lnTo>
                    <a:lnTo>
                      <a:pt x="776" y="1631"/>
                    </a:lnTo>
                    <a:lnTo>
                      <a:pt x="811" y="1628"/>
                    </a:lnTo>
                    <a:lnTo>
                      <a:pt x="843" y="1624"/>
                    </a:lnTo>
                    <a:lnTo>
                      <a:pt x="876" y="1619"/>
                    </a:lnTo>
                    <a:lnTo>
                      <a:pt x="907" y="1613"/>
                    </a:lnTo>
                    <a:lnTo>
                      <a:pt x="935" y="1605"/>
                    </a:lnTo>
                    <a:lnTo>
                      <a:pt x="962" y="1596"/>
                    </a:lnTo>
                    <a:lnTo>
                      <a:pt x="988" y="1585"/>
                    </a:lnTo>
                    <a:lnTo>
                      <a:pt x="1013" y="1574"/>
                    </a:lnTo>
                    <a:lnTo>
                      <a:pt x="1034" y="1561"/>
                    </a:lnTo>
                    <a:lnTo>
                      <a:pt x="1053" y="1548"/>
                    </a:lnTo>
                    <a:lnTo>
                      <a:pt x="1070" y="1534"/>
                    </a:lnTo>
                    <a:lnTo>
                      <a:pt x="1084" y="1518"/>
                    </a:lnTo>
                    <a:lnTo>
                      <a:pt x="1096" y="1502"/>
                    </a:lnTo>
                    <a:lnTo>
                      <a:pt x="1105" y="1486"/>
                    </a:lnTo>
                    <a:lnTo>
                      <a:pt x="1111" y="1469"/>
                    </a:lnTo>
                    <a:lnTo>
                      <a:pt x="1482" y="0"/>
                    </a:lnTo>
                    <a:lnTo>
                      <a:pt x="14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6863335" y="4744860"/>
            <a:ext cx="496013" cy="700019"/>
            <a:chOff x="5815013" y="3460750"/>
            <a:chExt cx="393700" cy="555625"/>
          </a:xfrm>
        </p:grpSpPr>
        <p:sp>
          <p:nvSpPr>
            <p:cNvPr id="87" name="Oval 93"/>
            <p:cNvSpPr>
              <a:spLocks noChangeArrowheads="1"/>
            </p:cNvSpPr>
            <p:nvPr/>
          </p:nvSpPr>
          <p:spPr bwMode="auto">
            <a:xfrm>
              <a:off x="5815013" y="3881533"/>
              <a:ext cx="392112" cy="13484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88" name="Group 90"/>
            <p:cNvGrpSpPr>
              <a:grpSpLocks/>
            </p:cNvGrpSpPr>
            <p:nvPr/>
          </p:nvGrpSpPr>
          <p:grpSpPr bwMode="auto">
            <a:xfrm>
              <a:off x="5816601" y="3460750"/>
              <a:ext cx="392112" cy="539367"/>
              <a:chOff x="0" y="0"/>
              <a:chExt cx="247" cy="340"/>
            </a:xfrm>
          </p:grpSpPr>
          <p:sp>
            <p:nvSpPr>
              <p:cNvPr id="89" name="Freeform 10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7" cy="340"/>
              </a:xfrm>
              <a:custGeom>
                <a:avLst/>
                <a:gdLst>
                  <a:gd name="T0" fmla="*/ 41 w 1492"/>
                  <a:gd name="T1" fmla="*/ 10 h 2052"/>
                  <a:gd name="T2" fmla="*/ 41 w 1492"/>
                  <a:gd name="T3" fmla="*/ 9 h 2052"/>
                  <a:gd name="T4" fmla="*/ 40 w 1492"/>
                  <a:gd name="T5" fmla="*/ 8 h 2052"/>
                  <a:gd name="T6" fmla="*/ 40 w 1492"/>
                  <a:gd name="T7" fmla="*/ 7 h 2052"/>
                  <a:gd name="T8" fmla="*/ 39 w 1492"/>
                  <a:gd name="T9" fmla="*/ 6 h 2052"/>
                  <a:gd name="T10" fmla="*/ 38 w 1492"/>
                  <a:gd name="T11" fmla="*/ 5 h 2052"/>
                  <a:gd name="T12" fmla="*/ 37 w 1492"/>
                  <a:gd name="T13" fmla="*/ 4 h 2052"/>
                  <a:gd name="T14" fmla="*/ 36 w 1492"/>
                  <a:gd name="T15" fmla="*/ 4 h 2052"/>
                  <a:gd name="T16" fmla="*/ 35 w 1492"/>
                  <a:gd name="T17" fmla="*/ 3 h 2052"/>
                  <a:gd name="T18" fmla="*/ 33 w 1492"/>
                  <a:gd name="T19" fmla="*/ 2 h 2052"/>
                  <a:gd name="T20" fmla="*/ 32 w 1492"/>
                  <a:gd name="T21" fmla="*/ 2 h 2052"/>
                  <a:gd name="T22" fmla="*/ 30 w 1492"/>
                  <a:gd name="T23" fmla="*/ 1 h 2052"/>
                  <a:gd name="T24" fmla="*/ 28 w 1492"/>
                  <a:gd name="T25" fmla="*/ 1 h 2052"/>
                  <a:gd name="T26" fmla="*/ 26 w 1492"/>
                  <a:gd name="T27" fmla="*/ 0 h 2052"/>
                  <a:gd name="T28" fmla="*/ 25 w 1492"/>
                  <a:gd name="T29" fmla="*/ 0 h 2052"/>
                  <a:gd name="T30" fmla="*/ 23 w 1492"/>
                  <a:gd name="T31" fmla="*/ 0 h 2052"/>
                  <a:gd name="T32" fmla="*/ 21 w 1492"/>
                  <a:gd name="T33" fmla="*/ 0 h 2052"/>
                  <a:gd name="T34" fmla="*/ 19 w 1492"/>
                  <a:gd name="T35" fmla="*/ 0 h 2052"/>
                  <a:gd name="T36" fmla="*/ 17 w 1492"/>
                  <a:gd name="T37" fmla="*/ 0 h 2052"/>
                  <a:gd name="T38" fmla="*/ 15 w 1492"/>
                  <a:gd name="T39" fmla="*/ 0 h 2052"/>
                  <a:gd name="T40" fmla="*/ 13 w 1492"/>
                  <a:gd name="T41" fmla="*/ 1 h 2052"/>
                  <a:gd name="T42" fmla="*/ 12 w 1492"/>
                  <a:gd name="T43" fmla="*/ 1 h 2052"/>
                  <a:gd name="T44" fmla="*/ 10 w 1492"/>
                  <a:gd name="T45" fmla="*/ 1 h 2052"/>
                  <a:gd name="T46" fmla="*/ 8 w 1492"/>
                  <a:gd name="T47" fmla="*/ 2 h 2052"/>
                  <a:gd name="T48" fmla="*/ 7 w 1492"/>
                  <a:gd name="T49" fmla="*/ 3 h 2052"/>
                  <a:gd name="T50" fmla="*/ 5 w 1492"/>
                  <a:gd name="T51" fmla="*/ 3 h 2052"/>
                  <a:gd name="T52" fmla="*/ 4 w 1492"/>
                  <a:gd name="T53" fmla="*/ 4 h 2052"/>
                  <a:gd name="T54" fmla="*/ 3 w 1492"/>
                  <a:gd name="T55" fmla="*/ 5 h 2052"/>
                  <a:gd name="T56" fmla="*/ 2 w 1492"/>
                  <a:gd name="T57" fmla="*/ 6 h 2052"/>
                  <a:gd name="T58" fmla="*/ 1 w 1492"/>
                  <a:gd name="T59" fmla="*/ 7 h 2052"/>
                  <a:gd name="T60" fmla="*/ 1 w 1492"/>
                  <a:gd name="T61" fmla="*/ 8 h 2052"/>
                  <a:gd name="T62" fmla="*/ 0 w 1492"/>
                  <a:gd name="T63" fmla="*/ 9 h 2052"/>
                  <a:gd name="T64" fmla="*/ 0 w 1492"/>
                  <a:gd name="T65" fmla="*/ 10 h 2052"/>
                  <a:gd name="T66" fmla="*/ 0 w 1492"/>
                  <a:gd name="T67" fmla="*/ 10 h 2052"/>
                  <a:gd name="T68" fmla="*/ 0 w 1492"/>
                  <a:gd name="T69" fmla="*/ 12 h 2052"/>
                  <a:gd name="T70" fmla="*/ 10 w 1492"/>
                  <a:gd name="T71" fmla="*/ 52 h 2052"/>
                  <a:gd name="T72" fmla="*/ 10 w 1492"/>
                  <a:gd name="T73" fmla="*/ 52 h 2052"/>
                  <a:gd name="T74" fmla="*/ 11 w 1492"/>
                  <a:gd name="T75" fmla="*/ 53 h 2052"/>
                  <a:gd name="T76" fmla="*/ 11 w 1492"/>
                  <a:gd name="T77" fmla="*/ 54 h 2052"/>
                  <a:gd name="T78" fmla="*/ 12 w 1492"/>
                  <a:gd name="T79" fmla="*/ 54 h 2052"/>
                  <a:gd name="T80" fmla="*/ 14 w 1492"/>
                  <a:gd name="T81" fmla="*/ 55 h 2052"/>
                  <a:gd name="T82" fmla="*/ 15 w 1492"/>
                  <a:gd name="T83" fmla="*/ 56 h 2052"/>
                  <a:gd name="T84" fmla="*/ 17 w 1492"/>
                  <a:gd name="T85" fmla="*/ 56 h 2052"/>
                  <a:gd name="T86" fmla="*/ 19 w 1492"/>
                  <a:gd name="T87" fmla="*/ 56 h 2052"/>
                  <a:gd name="T88" fmla="*/ 21 w 1492"/>
                  <a:gd name="T89" fmla="*/ 56 h 2052"/>
                  <a:gd name="T90" fmla="*/ 21 w 1492"/>
                  <a:gd name="T91" fmla="*/ 56 h 2052"/>
                  <a:gd name="T92" fmla="*/ 23 w 1492"/>
                  <a:gd name="T93" fmla="*/ 56 h 2052"/>
                  <a:gd name="T94" fmla="*/ 25 w 1492"/>
                  <a:gd name="T95" fmla="*/ 56 h 2052"/>
                  <a:gd name="T96" fmla="*/ 26 w 1492"/>
                  <a:gd name="T97" fmla="*/ 55 h 2052"/>
                  <a:gd name="T98" fmla="*/ 28 w 1492"/>
                  <a:gd name="T99" fmla="*/ 55 h 2052"/>
                  <a:gd name="T100" fmla="*/ 29 w 1492"/>
                  <a:gd name="T101" fmla="*/ 54 h 2052"/>
                  <a:gd name="T102" fmla="*/ 30 w 1492"/>
                  <a:gd name="T103" fmla="*/ 53 h 2052"/>
                  <a:gd name="T104" fmla="*/ 30 w 1492"/>
                  <a:gd name="T105" fmla="*/ 52 h 2052"/>
                  <a:gd name="T106" fmla="*/ 31 w 1492"/>
                  <a:gd name="T107" fmla="*/ 52 h 2052"/>
                  <a:gd name="T108" fmla="*/ 41 w 1492"/>
                  <a:gd name="T109" fmla="*/ 12 h 2052"/>
                  <a:gd name="T110" fmla="*/ 41 w 1492"/>
                  <a:gd name="T111" fmla="*/ 11 h 2052"/>
                  <a:gd name="T112" fmla="*/ 41 w 1492"/>
                  <a:gd name="T113" fmla="*/ 10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7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7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90" name="Freeform 101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47" cy="124"/>
              </a:xfrm>
              <a:custGeom>
                <a:avLst/>
                <a:gdLst>
                  <a:gd name="T0" fmla="*/ 17 w 1492"/>
                  <a:gd name="T1" fmla="*/ 0 h 746"/>
                  <a:gd name="T2" fmla="*/ 12 w 1492"/>
                  <a:gd name="T3" fmla="*/ 1 h 746"/>
                  <a:gd name="T4" fmla="*/ 8 w 1492"/>
                  <a:gd name="T5" fmla="*/ 2 h 746"/>
                  <a:gd name="T6" fmla="*/ 5 w 1492"/>
                  <a:gd name="T7" fmla="*/ 4 h 746"/>
                  <a:gd name="T8" fmla="*/ 2 w 1492"/>
                  <a:gd name="T9" fmla="*/ 6 h 746"/>
                  <a:gd name="T10" fmla="*/ 0 w 1492"/>
                  <a:gd name="T11" fmla="*/ 8 h 746"/>
                  <a:gd name="T12" fmla="*/ 0 w 1492"/>
                  <a:gd name="T13" fmla="*/ 10 h 746"/>
                  <a:gd name="T14" fmla="*/ 1 w 1492"/>
                  <a:gd name="T15" fmla="*/ 13 h 746"/>
                  <a:gd name="T16" fmla="*/ 2 w 1492"/>
                  <a:gd name="T17" fmla="*/ 15 h 746"/>
                  <a:gd name="T18" fmla="*/ 5 w 1492"/>
                  <a:gd name="T19" fmla="*/ 17 h 746"/>
                  <a:gd name="T20" fmla="*/ 9 w 1492"/>
                  <a:gd name="T21" fmla="*/ 19 h 746"/>
                  <a:gd name="T22" fmla="*/ 13 w 1492"/>
                  <a:gd name="T23" fmla="*/ 20 h 746"/>
                  <a:gd name="T24" fmla="*/ 18 w 1492"/>
                  <a:gd name="T25" fmla="*/ 21 h 746"/>
                  <a:gd name="T26" fmla="*/ 23 w 1492"/>
                  <a:gd name="T27" fmla="*/ 21 h 746"/>
                  <a:gd name="T28" fmla="*/ 27 w 1492"/>
                  <a:gd name="T29" fmla="*/ 20 h 746"/>
                  <a:gd name="T30" fmla="*/ 32 w 1492"/>
                  <a:gd name="T31" fmla="*/ 19 h 746"/>
                  <a:gd name="T32" fmla="*/ 36 w 1492"/>
                  <a:gd name="T33" fmla="*/ 17 h 746"/>
                  <a:gd name="T34" fmla="*/ 38 w 1492"/>
                  <a:gd name="T35" fmla="*/ 15 h 746"/>
                  <a:gd name="T36" fmla="*/ 40 w 1492"/>
                  <a:gd name="T37" fmla="*/ 13 h 746"/>
                  <a:gd name="T38" fmla="*/ 41 w 1492"/>
                  <a:gd name="T39" fmla="*/ 10 h 746"/>
                  <a:gd name="T40" fmla="*/ 40 w 1492"/>
                  <a:gd name="T41" fmla="*/ 8 h 746"/>
                  <a:gd name="T42" fmla="*/ 39 w 1492"/>
                  <a:gd name="T43" fmla="*/ 6 h 746"/>
                  <a:gd name="T44" fmla="*/ 36 w 1492"/>
                  <a:gd name="T45" fmla="*/ 4 h 746"/>
                  <a:gd name="T46" fmla="*/ 33 w 1492"/>
                  <a:gd name="T47" fmla="*/ 2 h 746"/>
                  <a:gd name="T48" fmla="*/ 28 w 1492"/>
                  <a:gd name="T49" fmla="*/ 1 h 746"/>
                  <a:gd name="T50" fmla="*/ 24 w 1492"/>
                  <a:gd name="T51" fmla="*/ 0 h 746"/>
                  <a:gd name="T52" fmla="*/ 21 w 1492"/>
                  <a:gd name="T53" fmla="*/ 20 h 746"/>
                  <a:gd name="T54" fmla="*/ 17 w 1492"/>
                  <a:gd name="T55" fmla="*/ 20 h 746"/>
                  <a:gd name="T56" fmla="*/ 12 w 1492"/>
                  <a:gd name="T57" fmla="*/ 19 h 746"/>
                  <a:gd name="T58" fmla="*/ 8 w 1492"/>
                  <a:gd name="T59" fmla="*/ 18 h 746"/>
                  <a:gd name="T60" fmla="*/ 5 w 1492"/>
                  <a:gd name="T61" fmla="*/ 16 h 746"/>
                  <a:gd name="T62" fmla="*/ 3 w 1492"/>
                  <a:gd name="T63" fmla="*/ 14 h 746"/>
                  <a:gd name="T64" fmla="*/ 1 w 1492"/>
                  <a:gd name="T65" fmla="*/ 12 h 746"/>
                  <a:gd name="T66" fmla="*/ 1 w 1492"/>
                  <a:gd name="T67" fmla="*/ 10 h 746"/>
                  <a:gd name="T68" fmla="*/ 2 w 1492"/>
                  <a:gd name="T69" fmla="*/ 7 h 746"/>
                  <a:gd name="T70" fmla="*/ 4 w 1492"/>
                  <a:gd name="T71" fmla="*/ 5 h 746"/>
                  <a:gd name="T72" fmla="*/ 7 w 1492"/>
                  <a:gd name="T73" fmla="*/ 3 h 746"/>
                  <a:gd name="T74" fmla="*/ 10 w 1492"/>
                  <a:gd name="T75" fmla="*/ 2 h 746"/>
                  <a:gd name="T76" fmla="*/ 15 w 1492"/>
                  <a:gd name="T77" fmla="*/ 1 h 746"/>
                  <a:gd name="T78" fmla="*/ 20 w 1492"/>
                  <a:gd name="T79" fmla="*/ 1 h 746"/>
                  <a:gd name="T80" fmla="*/ 23 w 1492"/>
                  <a:gd name="T81" fmla="*/ 1 h 746"/>
                  <a:gd name="T82" fmla="*/ 28 w 1492"/>
                  <a:gd name="T83" fmla="*/ 1 h 746"/>
                  <a:gd name="T84" fmla="*/ 32 w 1492"/>
                  <a:gd name="T85" fmla="*/ 2 h 746"/>
                  <a:gd name="T86" fmla="*/ 35 w 1492"/>
                  <a:gd name="T87" fmla="*/ 4 h 746"/>
                  <a:gd name="T88" fmla="*/ 38 w 1492"/>
                  <a:gd name="T89" fmla="*/ 6 h 746"/>
                  <a:gd name="T90" fmla="*/ 39 w 1492"/>
                  <a:gd name="T91" fmla="*/ 8 h 746"/>
                  <a:gd name="T92" fmla="*/ 40 w 1492"/>
                  <a:gd name="T93" fmla="*/ 10 h 746"/>
                  <a:gd name="T94" fmla="*/ 39 w 1492"/>
                  <a:gd name="T95" fmla="*/ 13 h 746"/>
                  <a:gd name="T96" fmla="*/ 37 w 1492"/>
                  <a:gd name="T97" fmla="*/ 15 h 746"/>
                  <a:gd name="T98" fmla="*/ 35 w 1492"/>
                  <a:gd name="T99" fmla="*/ 17 h 746"/>
                  <a:gd name="T100" fmla="*/ 31 w 1492"/>
                  <a:gd name="T101" fmla="*/ 18 h 746"/>
                  <a:gd name="T102" fmla="*/ 27 w 1492"/>
                  <a:gd name="T103" fmla="*/ 19 h 746"/>
                  <a:gd name="T104" fmla="*/ 22 w 1492"/>
                  <a:gd name="T105" fmla="*/ 20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91" name="Freeform 102"/>
              <p:cNvSpPr>
                <a:spLocks noChangeArrowheads="1"/>
              </p:cNvSpPr>
              <p:nvPr/>
            </p:nvSpPr>
            <p:spPr bwMode="auto">
              <a:xfrm>
                <a:off x="8" y="4"/>
                <a:ext cx="231" cy="116"/>
              </a:xfrm>
              <a:custGeom>
                <a:avLst/>
                <a:gdLst>
                  <a:gd name="T0" fmla="*/ 38 w 1398"/>
                  <a:gd name="T1" fmla="*/ 10 h 700"/>
                  <a:gd name="T2" fmla="*/ 38 w 1398"/>
                  <a:gd name="T3" fmla="*/ 12 h 700"/>
                  <a:gd name="T4" fmla="*/ 37 w 1398"/>
                  <a:gd name="T5" fmla="*/ 13 h 700"/>
                  <a:gd name="T6" fmla="*/ 36 w 1398"/>
                  <a:gd name="T7" fmla="*/ 14 h 700"/>
                  <a:gd name="T8" fmla="*/ 34 w 1398"/>
                  <a:gd name="T9" fmla="*/ 15 h 700"/>
                  <a:gd name="T10" fmla="*/ 33 w 1398"/>
                  <a:gd name="T11" fmla="*/ 16 h 700"/>
                  <a:gd name="T12" fmla="*/ 31 w 1398"/>
                  <a:gd name="T13" fmla="*/ 17 h 700"/>
                  <a:gd name="T14" fmla="*/ 28 w 1398"/>
                  <a:gd name="T15" fmla="*/ 18 h 700"/>
                  <a:gd name="T16" fmla="*/ 26 w 1398"/>
                  <a:gd name="T17" fmla="*/ 19 h 700"/>
                  <a:gd name="T18" fmla="*/ 23 w 1398"/>
                  <a:gd name="T19" fmla="*/ 19 h 700"/>
                  <a:gd name="T20" fmla="*/ 20 w 1398"/>
                  <a:gd name="T21" fmla="*/ 19 h 700"/>
                  <a:gd name="T22" fmla="*/ 18 w 1398"/>
                  <a:gd name="T23" fmla="*/ 19 h 700"/>
                  <a:gd name="T24" fmla="*/ 15 w 1398"/>
                  <a:gd name="T25" fmla="*/ 19 h 700"/>
                  <a:gd name="T26" fmla="*/ 13 w 1398"/>
                  <a:gd name="T27" fmla="*/ 19 h 700"/>
                  <a:gd name="T28" fmla="*/ 10 w 1398"/>
                  <a:gd name="T29" fmla="*/ 18 h 700"/>
                  <a:gd name="T30" fmla="*/ 8 w 1398"/>
                  <a:gd name="T31" fmla="*/ 17 h 700"/>
                  <a:gd name="T32" fmla="*/ 6 w 1398"/>
                  <a:gd name="T33" fmla="*/ 16 h 700"/>
                  <a:gd name="T34" fmla="*/ 4 w 1398"/>
                  <a:gd name="T35" fmla="*/ 15 h 700"/>
                  <a:gd name="T36" fmla="*/ 2 w 1398"/>
                  <a:gd name="T37" fmla="*/ 14 h 700"/>
                  <a:gd name="T38" fmla="*/ 1 w 1398"/>
                  <a:gd name="T39" fmla="*/ 13 h 700"/>
                  <a:gd name="T40" fmla="*/ 0 w 1398"/>
                  <a:gd name="T41" fmla="*/ 12 h 700"/>
                  <a:gd name="T42" fmla="*/ 0 w 1398"/>
                  <a:gd name="T43" fmla="*/ 10 h 700"/>
                  <a:gd name="T44" fmla="*/ 0 w 1398"/>
                  <a:gd name="T45" fmla="*/ 9 h 700"/>
                  <a:gd name="T46" fmla="*/ 0 w 1398"/>
                  <a:gd name="T47" fmla="*/ 8 h 700"/>
                  <a:gd name="T48" fmla="*/ 1 w 1398"/>
                  <a:gd name="T49" fmla="*/ 6 h 700"/>
                  <a:gd name="T50" fmla="*/ 2 w 1398"/>
                  <a:gd name="T51" fmla="*/ 5 h 700"/>
                  <a:gd name="T52" fmla="*/ 4 w 1398"/>
                  <a:gd name="T53" fmla="*/ 4 h 700"/>
                  <a:gd name="T54" fmla="*/ 6 w 1398"/>
                  <a:gd name="T55" fmla="*/ 3 h 700"/>
                  <a:gd name="T56" fmla="*/ 8 w 1398"/>
                  <a:gd name="T57" fmla="*/ 2 h 700"/>
                  <a:gd name="T58" fmla="*/ 10 w 1398"/>
                  <a:gd name="T59" fmla="*/ 1 h 700"/>
                  <a:gd name="T60" fmla="*/ 13 w 1398"/>
                  <a:gd name="T61" fmla="*/ 0 h 700"/>
                  <a:gd name="T62" fmla="*/ 15 w 1398"/>
                  <a:gd name="T63" fmla="*/ 0 h 700"/>
                  <a:gd name="T64" fmla="*/ 18 w 1398"/>
                  <a:gd name="T65" fmla="*/ 0 h 700"/>
                  <a:gd name="T66" fmla="*/ 20 w 1398"/>
                  <a:gd name="T67" fmla="*/ 0 h 700"/>
                  <a:gd name="T68" fmla="*/ 23 w 1398"/>
                  <a:gd name="T69" fmla="*/ 0 h 700"/>
                  <a:gd name="T70" fmla="*/ 26 w 1398"/>
                  <a:gd name="T71" fmla="*/ 0 h 700"/>
                  <a:gd name="T72" fmla="*/ 28 w 1398"/>
                  <a:gd name="T73" fmla="*/ 1 h 700"/>
                  <a:gd name="T74" fmla="*/ 31 w 1398"/>
                  <a:gd name="T75" fmla="*/ 2 h 700"/>
                  <a:gd name="T76" fmla="*/ 33 w 1398"/>
                  <a:gd name="T77" fmla="*/ 3 h 700"/>
                  <a:gd name="T78" fmla="*/ 34 w 1398"/>
                  <a:gd name="T79" fmla="*/ 4 h 700"/>
                  <a:gd name="T80" fmla="*/ 36 w 1398"/>
                  <a:gd name="T81" fmla="*/ 5 h 700"/>
                  <a:gd name="T82" fmla="*/ 37 w 1398"/>
                  <a:gd name="T83" fmla="*/ 6 h 700"/>
                  <a:gd name="T84" fmla="*/ 38 w 1398"/>
                  <a:gd name="T85" fmla="*/ 8 h 700"/>
                  <a:gd name="T86" fmla="*/ 38 w 1398"/>
                  <a:gd name="T87" fmla="*/ 9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F3F3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</p:grpSp>
      </p:grpSp>
      <p:sp>
        <p:nvSpPr>
          <p:cNvPr id="92" name="Text Box 81"/>
          <p:cNvSpPr>
            <a:spLocks noChangeArrowheads="1"/>
          </p:cNvSpPr>
          <p:nvPr/>
        </p:nvSpPr>
        <p:spPr bwMode="auto">
          <a:xfrm>
            <a:off x="1818994" y="4015875"/>
            <a:ext cx="2312063" cy="50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添加文本内容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" name="Text Box 82"/>
          <p:cNvSpPr>
            <a:spLocks noChangeArrowheads="1"/>
          </p:cNvSpPr>
          <p:nvPr/>
        </p:nvSpPr>
        <p:spPr bwMode="auto">
          <a:xfrm>
            <a:off x="2988293" y="1713439"/>
            <a:ext cx="1274551" cy="73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1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</a:t>
            </a:r>
            <a:endParaRPr lang="en-US" altLang="zh-CN" sz="201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201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</a:t>
            </a:r>
            <a:endParaRPr lang="en-US" altLang="zh-CN" sz="201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857872" y="1859470"/>
            <a:ext cx="532123" cy="598139"/>
            <a:chOff x="5810678" y="1001615"/>
            <a:chExt cx="422361" cy="474760"/>
          </a:xfrm>
        </p:grpSpPr>
        <p:sp>
          <p:nvSpPr>
            <p:cNvPr id="95" name="Oval 87"/>
            <p:cNvSpPr>
              <a:spLocks noChangeArrowheads="1"/>
            </p:cNvSpPr>
            <p:nvPr/>
          </p:nvSpPr>
          <p:spPr bwMode="auto">
            <a:xfrm>
              <a:off x="5825802" y="1341437"/>
              <a:ext cx="392112" cy="1349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97" name="Freeform 36"/>
              <p:cNvSpPr>
                <a:spLocks/>
              </p:cNvSpPr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solidFill>
                <a:srgbClr val="202A3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98" name="Freeform 38"/>
              <p:cNvSpPr>
                <a:spLocks/>
              </p:cNvSpPr>
              <p:nvPr/>
            </p:nvSpPr>
            <p:spPr bwMode="auto">
              <a:xfrm>
                <a:off x="5069568" y="1255262"/>
                <a:ext cx="766422" cy="250808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99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783214" y="1657277"/>
            <a:ext cx="1360781" cy="1360781"/>
            <a:chOff x="3896974" y="1004807"/>
            <a:chExt cx="1231816" cy="1231816"/>
          </a:xfrm>
        </p:grpSpPr>
        <p:sp>
          <p:nvSpPr>
            <p:cNvPr id="101" name="椭圆 100"/>
            <p:cNvSpPr/>
            <p:nvPr/>
          </p:nvSpPr>
          <p:spPr>
            <a:xfrm>
              <a:off x="3896974" y="1004807"/>
              <a:ext cx="1231816" cy="1231816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z="3024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3975695" y="1021609"/>
              <a:ext cx="1074373" cy="351584"/>
              <a:chOff x="4042072" y="2366383"/>
              <a:chExt cx="635886" cy="208091"/>
            </a:xfrm>
          </p:grpSpPr>
          <p:sp>
            <p:nvSpPr>
              <p:cNvPr id="103" name="Freeform 43"/>
              <p:cNvSpPr>
                <a:spLocks/>
              </p:cNvSpPr>
              <p:nvPr/>
            </p:nvSpPr>
            <p:spPr bwMode="auto">
              <a:xfrm>
                <a:off x="4042072" y="2366383"/>
                <a:ext cx="635886" cy="208091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04" name="Oval 44"/>
              <p:cNvSpPr>
                <a:spLocks noChangeArrowheads="1"/>
              </p:cNvSpPr>
              <p:nvPr/>
            </p:nvSpPr>
            <p:spPr bwMode="auto">
              <a:xfrm>
                <a:off x="4289285" y="2391656"/>
                <a:ext cx="147570" cy="13343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sp>
        <p:nvSpPr>
          <p:cNvPr id="105" name="Text Box 82"/>
          <p:cNvSpPr>
            <a:spLocks noChangeArrowheads="1"/>
          </p:cNvSpPr>
          <p:nvPr/>
        </p:nvSpPr>
        <p:spPr bwMode="auto">
          <a:xfrm>
            <a:off x="4826329" y="2017877"/>
            <a:ext cx="1274551" cy="73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1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</a:t>
            </a:r>
            <a:endParaRPr lang="en-US" altLang="zh-CN" sz="201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201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</a:t>
            </a:r>
            <a:endParaRPr lang="en-US" altLang="zh-CN" sz="201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7533665" y="2227823"/>
            <a:ext cx="3575614" cy="633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07" name="TextBox 59"/>
          <p:cNvSpPr txBox="1">
            <a:spLocks noChangeArrowheads="1"/>
          </p:cNvSpPr>
          <p:nvPr/>
        </p:nvSpPr>
        <p:spPr bwMode="auto">
          <a:xfrm flipH="1">
            <a:off x="7533270" y="1864403"/>
            <a:ext cx="2630914" cy="393320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kern="0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59"/>
          <p:cNvSpPr txBox="1">
            <a:spLocks noChangeArrowheads="1"/>
          </p:cNvSpPr>
          <p:nvPr/>
        </p:nvSpPr>
        <p:spPr bwMode="auto">
          <a:xfrm flipH="1">
            <a:off x="7549995" y="3299786"/>
            <a:ext cx="2630914" cy="393320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kern="0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矩形 47"/>
          <p:cNvSpPr>
            <a:spLocks noChangeArrowheads="1"/>
          </p:cNvSpPr>
          <p:nvPr/>
        </p:nvSpPr>
        <p:spPr bwMode="auto">
          <a:xfrm>
            <a:off x="7533665" y="3682160"/>
            <a:ext cx="3575614" cy="633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10" name="TextBox 59"/>
          <p:cNvSpPr txBox="1">
            <a:spLocks noChangeArrowheads="1"/>
          </p:cNvSpPr>
          <p:nvPr/>
        </p:nvSpPr>
        <p:spPr bwMode="auto">
          <a:xfrm flipH="1">
            <a:off x="7549995" y="4579566"/>
            <a:ext cx="2630914" cy="393320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kern="0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矩形 47"/>
          <p:cNvSpPr>
            <a:spLocks noChangeArrowheads="1"/>
          </p:cNvSpPr>
          <p:nvPr/>
        </p:nvSpPr>
        <p:spPr bwMode="auto">
          <a:xfrm>
            <a:off x="7533665" y="4961941"/>
            <a:ext cx="3575614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62726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2" grpId="0"/>
      <p:bldP spid="93" grpId="0"/>
      <p:bldP spid="105" grpId="0" bldLvl="0" autoUpdateAnimBg="0"/>
      <p:bldP spid="106" grpId="0"/>
      <p:bldP spid="107" grpId="0"/>
      <p:bldP spid="108" grpId="0"/>
      <p:bldP spid="109" grpId="0"/>
      <p:bldP spid="110" grpId="0"/>
      <p:bldP spid="111" grpId="0"/>
      <p:bldP spid="1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论文总结</a:t>
            </a: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388489" y="185462"/>
            <a:ext cx="236490" cy="28586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1204" y="1576822"/>
            <a:ext cx="216024" cy="216024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97188" y="148478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2497187" y="184973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29216" y="1792846"/>
            <a:ext cx="0" cy="988082"/>
          </a:xfrm>
          <a:prstGeom prst="line">
            <a:avLst/>
          </a:prstGeom>
          <a:ln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121204" y="2780928"/>
            <a:ext cx="216024" cy="216024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97188" y="26706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2497187" y="3035634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229216" y="2996952"/>
            <a:ext cx="0" cy="988082"/>
          </a:xfrm>
          <a:prstGeom prst="line">
            <a:avLst/>
          </a:prstGeom>
          <a:ln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21204" y="3985034"/>
            <a:ext cx="216024" cy="216024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97188" y="389482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97187" y="425977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2229216" y="4169110"/>
            <a:ext cx="0" cy="988082"/>
          </a:xfrm>
          <a:prstGeom prst="line">
            <a:avLst/>
          </a:prstGeom>
          <a:ln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21204" y="5095751"/>
            <a:ext cx="216024" cy="216024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97188" y="497494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497187" y="533989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6513692" y="1576822"/>
            <a:ext cx="216024" cy="216024"/>
          </a:xfrm>
          <a:prstGeom prst="rect">
            <a:avLst/>
          </a:prstGeom>
          <a:solidFill>
            <a:srgbClr val="34495E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89676" y="148478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6889675" y="184973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6621704" y="1792846"/>
            <a:ext cx="0" cy="988082"/>
          </a:xfrm>
          <a:prstGeom prst="line">
            <a:avLst/>
          </a:prstGeom>
          <a:ln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13692" y="2780928"/>
            <a:ext cx="216024" cy="216024"/>
          </a:xfrm>
          <a:prstGeom prst="rect">
            <a:avLst/>
          </a:prstGeom>
          <a:solidFill>
            <a:srgbClr val="34495E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889676" y="26706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6889675" y="3035634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6621704" y="2996952"/>
            <a:ext cx="0" cy="988082"/>
          </a:xfrm>
          <a:prstGeom prst="line">
            <a:avLst/>
          </a:prstGeom>
          <a:ln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513692" y="3985034"/>
            <a:ext cx="216024" cy="216024"/>
          </a:xfrm>
          <a:prstGeom prst="rect">
            <a:avLst/>
          </a:prstGeom>
          <a:solidFill>
            <a:srgbClr val="34495E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89676" y="389482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89675" y="425977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6621704" y="4169110"/>
            <a:ext cx="0" cy="988082"/>
          </a:xfrm>
          <a:prstGeom prst="line">
            <a:avLst/>
          </a:prstGeom>
          <a:ln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513692" y="5095751"/>
            <a:ext cx="216024" cy="216024"/>
          </a:xfrm>
          <a:prstGeom prst="rect">
            <a:avLst/>
          </a:prstGeom>
          <a:solidFill>
            <a:srgbClr val="34495E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889676" y="497494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6889675" y="533989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64022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9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6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4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8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2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6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100"/>
                            </p:stCondLst>
                            <p:childTnLst>
                              <p:par>
                                <p:cTn id="1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6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7" grpId="0" animBg="1"/>
      <p:bldP spid="18" grpId="0"/>
      <p:bldP spid="19" grpId="0"/>
      <p:bldP spid="21" grpId="0" animBg="1"/>
      <p:bldP spid="22" grpId="0"/>
      <p:bldP spid="23" grpId="0"/>
      <p:bldP spid="25" grpId="0" animBg="1"/>
      <p:bldP spid="26" grpId="0"/>
      <p:bldP spid="27" grpId="0"/>
      <p:bldP spid="28" grpId="0" animBg="1"/>
      <p:bldP spid="29" grpId="0"/>
      <p:bldP spid="30" grpId="0"/>
      <p:bldP spid="32" grpId="0" animBg="1"/>
      <p:bldP spid="33" grpId="0"/>
      <p:bldP spid="34" grpId="0"/>
      <p:bldP spid="36" grpId="0" animBg="1"/>
      <p:bldP spid="37" grpId="0"/>
      <p:bldP spid="38" grpId="0"/>
      <p:bldP spid="40" grpId="0" animBg="1"/>
      <p:bldP spid="41" grpId="0"/>
      <p:bldP spid="42" grpId="0"/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相关法律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论文总结</a:t>
            </a: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388489" y="185462"/>
            <a:ext cx="236490" cy="28586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795322" y="1484784"/>
            <a:ext cx="2557424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57801" y="1484784"/>
            <a:ext cx="2557424" cy="907751"/>
            <a:chOff x="1436370" y="1984470"/>
            <a:chExt cx="2636520" cy="1447800"/>
          </a:xfrm>
        </p:grpSpPr>
        <p:sp>
          <p:nvSpPr>
            <p:cNvPr id="17" name="任意多边形 1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70363" y="1484784"/>
            <a:ext cx="2557424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932842" y="1484784"/>
            <a:ext cx="2557424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313671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916690" y="3068960"/>
            <a:ext cx="190788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4480976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4126666" y="3068960"/>
            <a:ext cx="1875361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48281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304118" y="3068960"/>
            <a:ext cx="1892607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8815585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8498816" y="3068960"/>
            <a:ext cx="187499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608509" y="4657823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68549" y="4972024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14141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60" dur="500" spd="-999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64" dur="500" spd="-999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100"/>
                            </p:stCondLst>
                            <p:childTnLst>
                              <p:par>
                                <p:cTn id="6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结束语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论文总结</a:t>
            </a: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388489" y="185462"/>
            <a:ext cx="236490" cy="28586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8015" y="3789040"/>
            <a:ext cx="9907160" cy="1728192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8015" y="1628800"/>
            <a:ext cx="9907160" cy="1728192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3505299" y="1142684"/>
            <a:ext cx="52355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特别鸣谢</a:t>
            </a:r>
            <a:endParaRPr lang="zh-CN" sz="24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69543" y="1692408"/>
            <a:ext cx="5852580" cy="152348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论文是在我的指导老师 </a:t>
            </a:r>
            <a:r>
              <a:rPr lang="zh-CN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李熊猫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的亲切关怀与细心的指导下完成的。从最初课题的选择到最终论文的完成，李老师始终都给予了细心的指导和不懈的支持，并且在耐心的指导论文之余，老师不断的开拓我的视野，启发我的思考，让我体会到了独立完成项目的乐趣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288015" y="3861048"/>
            <a:ext cx="2518611" cy="15925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88015" y="1692408"/>
            <a:ext cx="2518611" cy="1592576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3047" b="-30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69543" y="3861048"/>
            <a:ext cx="5668384" cy="152348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能够得以顺利的完成，也与项目团队中其他学生的帮助是分不开的。虽然他们没有直接参与我的论文写作，但是无论在开题时，还是在研究过程中，他们都给我提供了很多意见，一系列可行性的建议。他们是</a:t>
            </a:r>
            <a:r>
              <a:rPr lang="en-US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等，也向他们表示我深深地感谢！</a:t>
            </a:r>
          </a:p>
        </p:txBody>
      </p:sp>
      <p:sp>
        <p:nvSpPr>
          <p:cNvPr id="23" name="弧形 22"/>
          <p:cNvSpPr/>
          <p:nvPr/>
        </p:nvSpPr>
        <p:spPr>
          <a:xfrm>
            <a:off x="4873451" y="1052736"/>
            <a:ext cx="504056" cy="504056"/>
          </a:xfrm>
          <a:prstGeom prst="arc">
            <a:avLst>
              <a:gd name="adj1" fmla="val 18916496"/>
              <a:gd name="adj2" fmla="val 2632855"/>
            </a:avLst>
          </a:prstGeom>
          <a:ln>
            <a:solidFill>
              <a:srgbClr val="41445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8115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1"/>
          <p:cNvSpPr txBox="1"/>
          <p:nvPr/>
        </p:nvSpPr>
        <p:spPr>
          <a:xfrm>
            <a:off x="1486254" y="1612181"/>
            <a:ext cx="935820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67" name="文本框 25"/>
          <p:cNvSpPr txBox="1"/>
          <p:nvPr/>
        </p:nvSpPr>
        <p:spPr>
          <a:xfrm>
            <a:off x="1486254" y="2742132"/>
            <a:ext cx="9358209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摘要：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68" name="文本框 26"/>
          <p:cNvSpPr txBox="1"/>
          <p:nvPr/>
        </p:nvSpPr>
        <p:spPr>
          <a:xfrm>
            <a:off x="1470212" y="5119795"/>
            <a:ext cx="6571591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   输入关键字      输入关键字      输入关键字</a:t>
            </a:r>
            <a:endParaRPr lang="zh-CN" altLang="en-US" sz="1400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9298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谢谢您的指导</a:t>
            </a: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202A3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YOUR GUIDANCE.</a:t>
            </a:r>
            <a:endParaRPr lang="zh-CN" altLang="en-US" sz="2000" dirty="0">
              <a:solidFill>
                <a:srgbClr val="202A3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9" y="2949866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" y="2182093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3418" y="3921023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论文摘要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"/>
          <p:cNvSpPr/>
          <p:nvPr/>
        </p:nvSpPr>
        <p:spPr>
          <a:xfrm>
            <a:off x="0" y="1740272"/>
            <a:ext cx="10967459" cy="2332788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3505299" y="1142684"/>
            <a:ext cx="52355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单击此处添加名称</a:t>
            </a:r>
            <a:endParaRPr lang="zh-CN" sz="2400" b="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"/>
          <p:cNvSpPr/>
          <p:nvPr/>
        </p:nvSpPr>
        <p:spPr>
          <a:xfrm>
            <a:off x="6097587" y="1740272"/>
            <a:ext cx="4883150" cy="2332788"/>
          </a:xfrm>
          <a:prstGeom prst="rect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68401" y="198884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论文要点</a:t>
            </a:r>
            <a:endParaRPr lang="en-US" altLang="zh-CN" sz="2200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1489075" y="2441398"/>
            <a:ext cx="4359786" cy="13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</a:t>
            </a:r>
          </a:p>
        </p:txBody>
      </p:sp>
      <p:sp>
        <p:nvSpPr>
          <p:cNvPr id="21" name="弧形 20"/>
          <p:cNvSpPr/>
          <p:nvPr/>
        </p:nvSpPr>
        <p:spPr>
          <a:xfrm>
            <a:off x="4225379" y="1052736"/>
            <a:ext cx="504056" cy="504056"/>
          </a:xfrm>
          <a:prstGeom prst="arc">
            <a:avLst>
              <a:gd name="adj1" fmla="val 18916496"/>
              <a:gd name="adj2" fmla="val 2632855"/>
            </a:avLst>
          </a:prstGeom>
          <a:ln>
            <a:solidFill>
              <a:srgbClr val="202A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4"/>
          <p:cNvSpPr/>
          <p:nvPr/>
        </p:nvSpPr>
        <p:spPr>
          <a:xfrm>
            <a:off x="2148571" y="4363972"/>
            <a:ext cx="626458" cy="62923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Oval 12"/>
          <p:cNvSpPr/>
          <p:nvPr/>
        </p:nvSpPr>
        <p:spPr>
          <a:xfrm>
            <a:off x="4672230" y="4355156"/>
            <a:ext cx="635234" cy="638046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Oval 14"/>
          <p:cNvSpPr/>
          <p:nvPr/>
        </p:nvSpPr>
        <p:spPr>
          <a:xfrm>
            <a:off x="7076725" y="4363972"/>
            <a:ext cx="625072" cy="62923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Oval 16"/>
          <p:cNvSpPr/>
          <p:nvPr/>
        </p:nvSpPr>
        <p:spPr>
          <a:xfrm>
            <a:off x="9573643" y="4364721"/>
            <a:ext cx="624328" cy="628481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6" name="Group 20"/>
          <p:cNvGrpSpPr/>
          <p:nvPr/>
        </p:nvGrpSpPr>
        <p:grpSpPr>
          <a:xfrm>
            <a:off x="2291095" y="4503275"/>
            <a:ext cx="350811" cy="352989"/>
            <a:chOff x="7971783" y="2080670"/>
            <a:chExt cx="401822" cy="404317"/>
          </a:xfrm>
          <a:solidFill>
            <a:schemeClr val="bg1"/>
          </a:solidFill>
        </p:grpSpPr>
        <p:sp>
          <p:nvSpPr>
            <p:cNvPr id="27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9" name="Group 23"/>
          <p:cNvGrpSpPr/>
          <p:nvPr/>
        </p:nvGrpSpPr>
        <p:grpSpPr>
          <a:xfrm>
            <a:off x="4849337" y="4505730"/>
            <a:ext cx="344678" cy="300488"/>
            <a:chOff x="7540014" y="4306907"/>
            <a:chExt cx="389342" cy="339426"/>
          </a:xfrm>
          <a:solidFill>
            <a:schemeClr val="bg1"/>
          </a:solidFill>
        </p:grpSpPr>
        <p:sp>
          <p:nvSpPr>
            <p:cNvPr id="30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1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2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4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5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6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0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41" name="Group 35"/>
          <p:cNvGrpSpPr/>
          <p:nvPr/>
        </p:nvGrpSpPr>
        <p:grpSpPr>
          <a:xfrm>
            <a:off x="9708936" y="4503275"/>
            <a:ext cx="330806" cy="328630"/>
            <a:chOff x="6853673" y="3715407"/>
            <a:chExt cx="379359" cy="376864"/>
          </a:xfrm>
          <a:solidFill>
            <a:schemeClr val="bg1"/>
          </a:solidFill>
        </p:grpSpPr>
        <p:sp>
          <p:nvSpPr>
            <p:cNvPr id="42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3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4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6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7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8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9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0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1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2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3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4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9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69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0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1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2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3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74" name="Group 54"/>
          <p:cNvGrpSpPr/>
          <p:nvPr/>
        </p:nvGrpSpPr>
        <p:grpSpPr>
          <a:xfrm>
            <a:off x="7258524" y="4545980"/>
            <a:ext cx="261474" cy="339916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75" name="Freeform 170"/>
            <p:cNvSpPr>
              <a:spLocks/>
            </p:cNvSpPr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6" name="Freeform 171"/>
            <p:cNvSpPr>
              <a:spLocks/>
            </p:cNvSpPr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670736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47"/>
          <p:cNvSpPr>
            <a:spLocks noChangeArrowheads="1"/>
          </p:cNvSpPr>
          <p:nvPr/>
        </p:nvSpPr>
        <p:spPr bwMode="auto">
          <a:xfrm>
            <a:off x="1526720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79" name="矩形 78"/>
          <p:cNvSpPr/>
          <p:nvPr/>
        </p:nvSpPr>
        <p:spPr>
          <a:xfrm>
            <a:off x="4193337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4049321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81" name="矩形 80"/>
          <p:cNvSpPr/>
          <p:nvPr/>
        </p:nvSpPr>
        <p:spPr>
          <a:xfrm>
            <a:off x="9094750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8950734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83" name="矩形 82"/>
          <p:cNvSpPr/>
          <p:nvPr/>
        </p:nvSpPr>
        <p:spPr>
          <a:xfrm>
            <a:off x="6596774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6452758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5057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论点论证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176281" y="1988840"/>
            <a:ext cx="663125" cy="663125"/>
            <a:chOff x="8077071" y="845254"/>
            <a:chExt cx="2036801" cy="2036802"/>
          </a:xfrm>
        </p:grpSpPr>
        <p:sp>
          <p:nvSpPr>
            <p:cNvPr id="85" name="椭圆 84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937347" y="1988840"/>
            <a:ext cx="663125" cy="663125"/>
            <a:chOff x="8125599" y="1434035"/>
            <a:chExt cx="2036802" cy="2036802"/>
          </a:xfrm>
        </p:grpSpPr>
        <p:sp>
          <p:nvSpPr>
            <p:cNvPr id="88" name="椭圆 87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754335" y="1988840"/>
            <a:ext cx="663125" cy="663125"/>
            <a:chOff x="8125599" y="1434035"/>
            <a:chExt cx="2036802" cy="2036802"/>
          </a:xfrm>
        </p:grpSpPr>
        <p:sp>
          <p:nvSpPr>
            <p:cNvPr id="91" name="椭圆 90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2" name="组合 91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93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4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5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7609755" y="1988840"/>
            <a:ext cx="663125" cy="663125"/>
            <a:chOff x="8125599" y="1434035"/>
            <a:chExt cx="2036802" cy="2036802"/>
          </a:xfrm>
        </p:grpSpPr>
        <p:sp>
          <p:nvSpPr>
            <p:cNvPr id="97" name="椭圆 9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394902" y="1988840"/>
            <a:ext cx="663125" cy="663125"/>
            <a:chOff x="8125599" y="1434035"/>
            <a:chExt cx="2036802" cy="2036802"/>
          </a:xfrm>
        </p:grpSpPr>
        <p:sp>
          <p:nvSpPr>
            <p:cNvPr id="100" name="椭圆 9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文本框 9"/>
          <p:cNvSpPr txBox="1"/>
          <p:nvPr/>
        </p:nvSpPr>
        <p:spPr>
          <a:xfrm>
            <a:off x="1777107" y="2747014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03" name="文本框 9"/>
          <p:cNvSpPr txBox="1"/>
          <p:nvPr/>
        </p:nvSpPr>
        <p:spPr>
          <a:xfrm>
            <a:off x="1705099" y="3058305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1849115" y="4475605"/>
            <a:ext cx="1368152" cy="166876"/>
            <a:chOff x="1921123" y="5180051"/>
            <a:chExt cx="1368152" cy="166876"/>
          </a:xfrm>
          <a:solidFill>
            <a:srgbClr val="202A36"/>
          </a:solidFill>
        </p:grpSpPr>
        <p:sp>
          <p:nvSpPr>
            <p:cNvPr id="105" name="矩形 104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rgbClr val="202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等腰三角形 105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rgbClr val="202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框 9"/>
          <p:cNvSpPr txBox="1"/>
          <p:nvPr/>
        </p:nvSpPr>
        <p:spPr>
          <a:xfrm>
            <a:off x="3577307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08" name="文本框 9"/>
          <p:cNvSpPr txBox="1"/>
          <p:nvPr/>
        </p:nvSpPr>
        <p:spPr>
          <a:xfrm>
            <a:off x="3505299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3649315" y="4498864"/>
            <a:ext cx="1368152" cy="166876"/>
            <a:chOff x="1921123" y="5180051"/>
            <a:chExt cx="1368152" cy="166876"/>
          </a:xfrm>
          <a:solidFill>
            <a:srgbClr val="34495E"/>
          </a:solidFill>
        </p:grpSpPr>
        <p:sp>
          <p:nvSpPr>
            <p:cNvPr id="110" name="矩形 109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等腰三角形 110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文本框 9"/>
          <p:cNvSpPr txBox="1"/>
          <p:nvPr/>
        </p:nvSpPr>
        <p:spPr>
          <a:xfrm>
            <a:off x="5377507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13" name="文本框 9"/>
          <p:cNvSpPr txBox="1"/>
          <p:nvPr/>
        </p:nvSpPr>
        <p:spPr>
          <a:xfrm>
            <a:off x="5305499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5449515" y="4498864"/>
            <a:ext cx="1368152" cy="166876"/>
            <a:chOff x="1921123" y="5180051"/>
            <a:chExt cx="1368152" cy="166876"/>
          </a:xfrm>
          <a:solidFill>
            <a:srgbClr val="202A36"/>
          </a:solidFill>
        </p:grpSpPr>
        <p:sp>
          <p:nvSpPr>
            <p:cNvPr id="115" name="矩形 114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rgbClr val="202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等腰三角形 115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rgbClr val="202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文本框 9"/>
          <p:cNvSpPr txBox="1"/>
          <p:nvPr/>
        </p:nvSpPr>
        <p:spPr>
          <a:xfrm>
            <a:off x="7249715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18" name="文本框 9"/>
          <p:cNvSpPr txBox="1"/>
          <p:nvPr/>
        </p:nvSpPr>
        <p:spPr>
          <a:xfrm>
            <a:off x="7177707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7321723" y="4498864"/>
            <a:ext cx="1368152" cy="166876"/>
            <a:chOff x="1921123" y="5180051"/>
            <a:chExt cx="1368152" cy="166876"/>
          </a:xfrm>
          <a:solidFill>
            <a:srgbClr val="34495E"/>
          </a:solidFill>
        </p:grpSpPr>
        <p:sp>
          <p:nvSpPr>
            <p:cNvPr id="120" name="矩形 119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文本框 9"/>
          <p:cNvSpPr txBox="1"/>
          <p:nvPr/>
        </p:nvSpPr>
        <p:spPr>
          <a:xfrm>
            <a:off x="9049915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23" name="文本框 9"/>
          <p:cNvSpPr txBox="1"/>
          <p:nvPr/>
        </p:nvSpPr>
        <p:spPr>
          <a:xfrm>
            <a:off x="8977907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9121923" y="4498864"/>
            <a:ext cx="1368152" cy="166876"/>
            <a:chOff x="1921123" y="5180051"/>
            <a:chExt cx="1368152" cy="166876"/>
          </a:xfrm>
          <a:solidFill>
            <a:srgbClr val="202A36"/>
          </a:solidFill>
        </p:grpSpPr>
        <p:sp>
          <p:nvSpPr>
            <p:cNvPr id="125" name="矩形 124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rgbClr val="202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等腰三角形 125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rgbClr val="202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4213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7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8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2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3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7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8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2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3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7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8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9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10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1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7" grpId="0"/>
          <p:bldP spid="108" grpId="0"/>
          <p:bldP spid="112" grpId="0"/>
          <p:bldP spid="113" grpId="0"/>
          <p:bldP spid="117" grpId="0"/>
          <p:bldP spid="118" grpId="0"/>
          <p:bldP spid="122" grpId="0"/>
          <p:bldP spid="123" grpId="0"/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9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10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1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7" grpId="0"/>
          <p:bldP spid="108" grpId="0"/>
          <p:bldP spid="112" grpId="0"/>
          <p:bldP spid="113" grpId="0"/>
          <p:bldP spid="117" grpId="0"/>
          <p:bldP spid="118" grpId="0"/>
          <p:bldP spid="122" grpId="0"/>
          <p:bldP spid="123" grpId="0"/>
          <p:bldP spid="5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理论基础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5"/>
          <p:cNvSpPr/>
          <p:nvPr/>
        </p:nvSpPr>
        <p:spPr>
          <a:xfrm>
            <a:off x="2448988" y="1268760"/>
            <a:ext cx="633737" cy="633737"/>
          </a:xfrm>
          <a:prstGeom prst="round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Freeform 55"/>
          <p:cNvSpPr>
            <a:spLocks noEditPoints="1"/>
          </p:cNvSpPr>
          <p:nvPr/>
        </p:nvSpPr>
        <p:spPr bwMode="auto">
          <a:xfrm>
            <a:off x="2603576" y="1415800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406387" y="1990680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98"/>
          <p:cNvSpPr txBox="1"/>
          <p:nvPr/>
        </p:nvSpPr>
        <p:spPr>
          <a:xfrm>
            <a:off x="4299478" y="161648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7" name="TextBox 503"/>
          <p:cNvSpPr txBox="1"/>
          <p:nvPr/>
        </p:nvSpPr>
        <p:spPr>
          <a:xfrm>
            <a:off x="2281163" y="198884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ounded Rectangle 15"/>
          <p:cNvSpPr/>
          <p:nvPr/>
        </p:nvSpPr>
        <p:spPr>
          <a:xfrm>
            <a:off x="6397003" y="1271784"/>
            <a:ext cx="633737" cy="633737"/>
          </a:xfrm>
          <a:prstGeom prst="round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354402" y="1993704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98"/>
          <p:cNvSpPr txBox="1"/>
          <p:nvPr/>
        </p:nvSpPr>
        <p:spPr>
          <a:xfrm>
            <a:off x="8247493" y="1619508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1" name="TextBox 503"/>
          <p:cNvSpPr txBox="1"/>
          <p:nvPr/>
        </p:nvSpPr>
        <p:spPr>
          <a:xfrm>
            <a:off x="6229178" y="1991864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流程图: 联系 20"/>
          <p:cNvSpPr/>
          <p:nvPr/>
        </p:nvSpPr>
        <p:spPr>
          <a:xfrm>
            <a:off x="6569912" y="1386601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Rounded Rectangle 15"/>
          <p:cNvSpPr/>
          <p:nvPr/>
        </p:nvSpPr>
        <p:spPr>
          <a:xfrm>
            <a:off x="2448988" y="2852936"/>
            <a:ext cx="633737" cy="633737"/>
          </a:xfrm>
          <a:prstGeom prst="round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reeform 55"/>
          <p:cNvSpPr>
            <a:spLocks noEditPoints="1"/>
          </p:cNvSpPr>
          <p:nvPr/>
        </p:nvSpPr>
        <p:spPr bwMode="auto">
          <a:xfrm>
            <a:off x="2603576" y="2999976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406387" y="3574856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98"/>
          <p:cNvSpPr txBox="1"/>
          <p:nvPr/>
        </p:nvSpPr>
        <p:spPr>
          <a:xfrm>
            <a:off x="4299478" y="3200660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7" name="TextBox 503"/>
          <p:cNvSpPr txBox="1"/>
          <p:nvPr/>
        </p:nvSpPr>
        <p:spPr>
          <a:xfrm>
            <a:off x="2281163" y="3573016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ounded Rectangle 15"/>
          <p:cNvSpPr/>
          <p:nvPr/>
        </p:nvSpPr>
        <p:spPr>
          <a:xfrm>
            <a:off x="6397003" y="2855960"/>
            <a:ext cx="633737" cy="633737"/>
          </a:xfrm>
          <a:prstGeom prst="round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354402" y="3577880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98"/>
          <p:cNvSpPr txBox="1"/>
          <p:nvPr/>
        </p:nvSpPr>
        <p:spPr>
          <a:xfrm>
            <a:off x="8247493" y="320368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1" name="TextBox 503"/>
          <p:cNvSpPr txBox="1"/>
          <p:nvPr/>
        </p:nvSpPr>
        <p:spPr>
          <a:xfrm>
            <a:off x="6229178" y="357604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流程图: 联系 20"/>
          <p:cNvSpPr/>
          <p:nvPr/>
        </p:nvSpPr>
        <p:spPr>
          <a:xfrm>
            <a:off x="6569912" y="297077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Rounded Rectangle 15"/>
          <p:cNvSpPr/>
          <p:nvPr/>
        </p:nvSpPr>
        <p:spPr>
          <a:xfrm>
            <a:off x="2448988" y="4509117"/>
            <a:ext cx="633737" cy="633737"/>
          </a:xfrm>
          <a:prstGeom prst="round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Freeform 55"/>
          <p:cNvSpPr>
            <a:spLocks noEditPoints="1"/>
          </p:cNvSpPr>
          <p:nvPr/>
        </p:nvSpPr>
        <p:spPr bwMode="auto">
          <a:xfrm>
            <a:off x="2603576" y="4656157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06387" y="5231037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98"/>
          <p:cNvSpPr txBox="1"/>
          <p:nvPr/>
        </p:nvSpPr>
        <p:spPr>
          <a:xfrm>
            <a:off x="4299478" y="485684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7" name="TextBox 503"/>
          <p:cNvSpPr txBox="1"/>
          <p:nvPr/>
        </p:nvSpPr>
        <p:spPr>
          <a:xfrm>
            <a:off x="2281163" y="522920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ounded Rectangle 15"/>
          <p:cNvSpPr/>
          <p:nvPr/>
        </p:nvSpPr>
        <p:spPr>
          <a:xfrm>
            <a:off x="6397003" y="4512141"/>
            <a:ext cx="633737" cy="633737"/>
          </a:xfrm>
          <a:prstGeom prst="round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354402" y="5234061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98"/>
          <p:cNvSpPr txBox="1"/>
          <p:nvPr/>
        </p:nvSpPr>
        <p:spPr>
          <a:xfrm>
            <a:off x="8247493" y="4859868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41" name="TextBox 503"/>
          <p:cNvSpPr txBox="1"/>
          <p:nvPr/>
        </p:nvSpPr>
        <p:spPr>
          <a:xfrm>
            <a:off x="6229178" y="5232224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流程图: 联系 20"/>
          <p:cNvSpPr/>
          <p:nvPr/>
        </p:nvSpPr>
        <p:spPr>
          <a:xfrm>
            <a:off x="6569912" y="4626958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15480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9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9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89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39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78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28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28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780"/>
                            </p:stCondLst>
                            <p:childTnLst>
                              <p:par>
                                <p:cTn id="1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17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/>
      <p:bldP spid="18" grpId="0" animBg="1"/>
      <p:bldP spid="20" grpId="0"/>
      <p:bldP spid="21" grpId="0"/>
      <p:bldP spid="22" grpId="0" animBg="1"/>
      <p:bldP spid="23" grpId="0" animBg="1"/>
      <p:bldP spid="24" grpId="0" animBg="1"/>
      <p:bldP spid="26" grpId="0"/>
      <p:bldP spid="27" grpId="0"/>
      <p:bldP spid="28" grpId="0" animBg="1"/>
      <p:bldP spid="30" grpId="0"/>
      <p:bldP spid="31" grpId="0"/>
      <p:bldP spid="32" grpId="0" animBg="1"/>
      <p:bldP spid="33" grpId="0" animBg="1"/>
      <p:bldP spid="34" grpId="0" animBg="1"/>
      <p:bldP spid="36" grpId="0"/>
      <p:bldP spid="37" grpId="0"/>
      <p:bldP spid="38" grpId="0" animBg="1"/>
      <p:bldP spid="40" grpId="0"/>
      <p:bldP spid="41" grpId="0"/>
      <p:bldP spid="42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主要创新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3721323" y="2108935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3721323" y="3185644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630771" y="1774613"/>
            <a:ext cx="546935" cy="54693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659900" y="1869186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4340267" y="3096734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4297387" y="4173486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350852" y="2782725"/>
            <a:ext cx="546935" cy="54693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20" name="标题 4"/>
          <p:cNvSpPr txBox="1">
            <a:spLocks/>
          </p:cNvSpPr>
          <p:nvPr/>
        </p:nvSpPr>
        <p:spPr>
          <a:xfrm>
            <a:off x="7379981" y="287729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椭圆 20"/>
          <p:cNvSpPr/>
          <p:nvPr/>
        </p:nvSpPr>
        <p:spPr>
          <a:xfrm>
            <a:off x="6558764" y="3689700"/>
            <a:ext cx="546935" cy="54693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22" name="标题 4"/>
          <p:cNvSpPr txBox="1">
            <a:spLocks/>
          </p:cNvSpPr>
          <p:nvPr/>
        </p:nvSpPr>
        <p:spPr>
          <a:xfrm>
            <a:off x="6587893" y="3784273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3" name="椭圆 22"/>
          <p:cNvSpPr/>
          <p:nvPr/>
        </p:nvSpPr>
        <p:spPr>
          <a:xfrm>
            <a:off x="7278844" y="4697812"/>
            <a:ext cx="546935" cy="54693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24" name="标题 4"/>
          <p:cNvSpPr txBox="1">
            <a:spLocks/>
          </p:cNvSpPr>
          <p:nvPr/>
        </p:nvSpPr>
        <p:spPr>
          <a:xfrm>
            <a:off x="7307973" y="479238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 flipH="1">
            <a:off x="1633091" y="2393556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2683259" y="299817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7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7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7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7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7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93131" y="3752424"/>
            <a:ext cx="2127831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1948296" y="4293096"/>
            <a:ext cx="2493107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7394418" y="1628800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393731" y="1930041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8185819" y="3010161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33" name="矩形 32"/>
          <p:cNvSpPr/>
          <p:nvPr/>
        </p:nvSpPr>
        <p:spPr>
          <a:xfrm>
            <a:off x="7394418" y="3563732"/>
            <a:ext cx="212354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7393731" y="3874257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35" name="矩形 34"/>
          <p:cNvSpPr/>
          <p:nvPr/>
        </p:nvSpPr>
        <p:spPr>
          <a:xfrm>
            <a:off x="8114498" y="4581128"/>
            <a:ext cx="22330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8113811" y="4882369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2195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5" grpId="1" animBg="1"/>
      <p:bldP spid="26" grpId="0" animBg="1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依据来源</a:t>
            </a: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8913314" y="2473862"/>
            <a:ext cx="1011592" cy="1708624"/>
          </a:xfrm>
          <a:custGeom>
            <a:avLst/>
            <a:gdLst>
              <a:gd name="T0" fmla="*/ 283 w 283"/>
              <a:gd name="T1" fmla="*/ 97 h 478"/>
              <a:gd name="T2" fmla="*/ 212 w 283"/>
              <a:gd name="T3" fmla="*/ 50 h 478"/>
              <a:gd name="T4" fmla="*/ 142 w 283"/>
              <a:gd name="T5" fmla="*/ 0 h 478"/>
              <a:gd name="T6" fmla="*/ 71 w 283"/>
              <a:gd name="T7" fmla="*/ 50 h 478"/>
              <a:gd name="T8" fmla="*/ 0 w 283"/>
              <a:gd name="T9" fmla="*/ 97 h 478"/>
              <a:gd name="T10" fmla="*/ 42 w 283"/>
              <a:gd name="T11" fmla="*/ 97 h 478"/>
              <a:gd name="T12" fmla="*/ 42 w 283"/>
              <a:gd name="T13" fmla="*/ 478 h 478"/>
              <a:gd name="T14" fmla="*/ 243 w 283"/>
              <a:gd name="T15" fmla="*/ 478 h 478"/>
              <a:gd name="T16" fmla="*/ 243 w 283"/>
              <a:gd name="T17" fmla="*/ 97 h 478"/>
              <a:gd name="T18" fmla="*/ 283 w 283"/>
              <a:gd name="T19" fmla="*/ 9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478">
                <a:moveTo>
                  <a:pt x="283" y="97"/>
                </a:moveTo>
                <a:lnTo>
                  <a:pt x="212" y="50"/>
                </a:lnTo>
                <a:lnTo>
                  <a:pt x="142" y="0"/>
                </a:lnTo>
                <a:lnTo>
                  <a:pt x="71" y="50"/>
                </a:lnTo>
                <a:lnTo>
                  <a:pt x="0" y="97"/>
                </a:lnTo>
                <a:lnTo>
                  <a:pt x="42" y="97"/>
                </a:lnTo>
                <a:lnTo>
                  <a:pt x="42" y="478"/>
                </a:lnTo>
                <a:lnTo>
                  <a:pt x="243" y="478"/>
                </a:lnTo>
                <a:lnTo>
                  <a:pt x="243" y="97"/>
                </a:lnTo>
                <a:lnTo>
                  <a:pt x="283" y="97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6340551" y="3489027"/>
            <a:ext cx="1015166" cy="693458"/>
          </a:xfrm>
          <a:custGeom>
            <a:avLst/>
            <a:gdLst>
              <a:gd name="T0" fmla="*/ 284 w 284"/>
              <a:gd name="T1" fmla="*/ 97 h 194"/>
              <a:gd name="T2" fmla="*/ 213 w 284"/>
              <a:gd name="T3" fmla="*/ 50 h 194"/>
              <a:gd name="T4" fmla="*/ 142 w 284"/>
              <a:gd name="T5" fmla="*/ 0 h 194"/>
              <a:gd name="T6" fmla="*/ 71 w 284"/>
              <a:gd name="T7" fmla="*/ 50 h 194"/>
              <a:gd name="T8" fmla="*/ 0 w 284"/>
              <a:gd name="T9" fmla="*/ 97 h 194"/>
              <a:gd name="T10" fmla="*/ 40 w 284"/>
              <a:gd name="T11" fmla="*/ 97 h 194"/>
              <a:gd name="T12" fmla="*/ 40 w 284"/>
              <a:gd name="T13" fmla="*/ 194 h 194"/>
              <a:gd name="T14" fmla="*/ 241 w 284"/>
              <a:gd name="T15" fmla="*/ 194 h 194"/>
              <a:gd name="T16" fmla="*/ 241 w 284"/>
              <a:gd name="T17" fmla="*/ 97 h 194"/>
              <a:gd name="T18" fmla="*/ 284 w 284"/>
              <a:gd name="T19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" h="194">
                <a:moveTo>
                  <a:pt x="284" y="97"/>
                </a:moveTo>
                <a:lnTo>
                  <a:pt x="213" y="50"/>
                </a:lnTo>
                <a:lnTo>
                  <a:pt x="142" y="0"/>
                </a:lnTo>
                <a:lnTo>
                  <a:pt x="71" y="50"/>
                </a:lnTo>
                <a:lnTo>
                  <a:pt x="0" y="97"/>
                </a:lnTo>
                <a:lnTo>
                  <a:pt x="40" y="97"/>
                </a:lnTo>
                <a:lnTo>
                  <a:pt x="40" y="194"/>
                </a:lnTo>
                <a:lnTo>
                  <a:pt x="241" y="194"/>
                </a:lnTo>
                <a:lnTo>
                  <a:pt x="241" y="97"/>
                </a:lnTo>
                <a:lnTo>
                  <a:pt x="284" y="9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1954031" y="1865754"/>
            <a:ext cx="1840882" cy="1833732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3323076" y="1772816"/>
            <a:ext cx="2287698" cy="22805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2529530" y="2991730"/>
            <a:ext cx="1915947" cy="192309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7620650" y="3088402"/>
            <a:ext cx="1015166" cy="1094084"/>
          </a:xfrm>
          <a:custGeom>
            <a:avLst/>
            <a:gdLst>
              <a:gd name="T0" fmla="*/ 283 w 283"/>
              <a:gd name="T1" fmla="*/ 97 h 305"/>
              <a:gd name="T2" fmla="*/ 213 w 283"/>
              <a:gd name="T3" fmla="*/ 49 h 305"/>
              <a:gd name="T4" fmla="*/ 142 w 283"/>
              <a:gd name="T5" fmla="*/ 0 h 305"/>
              <a:gd name="T6" fmla="*/ 71 w 283"/>
              <a:gd name="T7" fmla="*/ 49 h 305"/>
              <a:gd name="T8" fmla="*/ 0 w 283"/>
              <a:gd name="T9" fmla="*/ 97 h 305"/>
              <a:gd name="T10" fmla="*/ 41 w 283"/>
              <a:gd name="T11" fmla="*/ 97 h 305"/>
              <a:gd name="T12" fmla="*/ 41 w 283"/>
              <a:gd name="T13" fmla="*/ 305 h 305"/>
              <a:gd name="T14" fmla="*/ 241 w 283"/>
              <a:gd name="T15" fmla="*/ 305 h 305"/>
              <a:gd name="T16" fmla="*/ 241 w 283"/>
              <a:gd name="T17" fmla="*/ 97 h 305"/>
              <a:gd name="T18" fmla="*/ 283 w 283"/>
              <a:gd name="T19" fmla="*/ 97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305">
                <a:moveTo>
                  <a:pt x="283" y="97"/>
                </a:moveTo>
                <a:lnTo>
                  <a:pt x="213" y="49"/>
                </a:lnTo>
                <a:lnTo>
                  <a:pt x="142" y="0"/>
                </a:lnTo>
                <a:lnTo>
                  <a:pt x="71" y="49"/>
                </a:lnTo>
                <a:lnTo>
                  <a:pt x="0" y="97"/>
                </a:lnTo>
                <a:lnTo>
                  <a:pt x="41" y="97"/>
                </a:lnTo>
                <a:lnTo>
                  <a:pt x="41" y="305"/>
                </a:lnTo>
                <a:lnTo>
                  <a:pt x="241" y="305"/>
                </a:lnTo>
                <a:lnTo>
                  <a:pt x="241" y="97"/>
                </a:lnTo>
                <a:lnTo>
                  <a:pt x="283" y="97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14"/>
          <p:cNvSpPr txBox="1"/>
          <p:nvPr/>
        </p:nvSpPr>
        <p:spPr>
          <a:xfrm>
            <a:off x="6548097" y="3002251"/>
            <a:ext cx="5565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20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7835524" y="2506583"/>
            <a:ext cx="5854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50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9126401" y="1914214"/>
            <a:ext cx="5854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80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559222" y="3165189"/>
            <a:ext cx="2400733" cy="10172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59955" y="4182485"/>
            <a:ext cx="42529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9"/>
          <p:cNvSpPr txBox="1"/>
          <p:nvPr/>
        </p:nvSpPr>
        <p:spPr>
          <a:xfrm flipH="1">
            <a:off x="5959955" y="4544527"/>
            <a:ext cx="278690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srgbClr val="202A36"/>
                </a:solidFill>
                <a:latin typeface="Arial Rounded MT Bold" pitchFamily="34" charset="0"/>
                <a:cs typeface="Times New Roman" pitchFamily="18" charset="0"/>
              </a:rPr>
              <a:t>点击添加标题</a:t>
            </a:r>
            <a:endParaRPr kumimoji="0" lang="zh-CN" altLang="en-US" sz="180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202A36"/>
              </a:solidFill>
              <a:uLnTx/>
              <a:uFillTx/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25" name="TextBox 30"/>
          <p:cNvSpPr txBox="1"/>
          <p:nvPr/>
        </p:nvSpPr>
        <p:spPr>
          <a:xfrm>
            <a:off x="5959954" y="4797152"/>
            <a:ext cx="460212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8544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9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4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4270</Words>
  <Application>Microsoft Office PowerPoint</Application>
  <PresentationFormat>自定义</PresentationFormat>
  <Paragraphs>606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굴림</vt:lpstr>
      <vt:lpstr>Impact MT Std</vt:lpstr>
      <vt:lpstr>方正兰亭黑简体</vt:lpstr>
      <vt:lpstr>微软雅黑</vt:lpstr>
      <vt:lpstr>Arial</vt:lpstr>
      <vt:lpstr>Arial Rounded MT Bold</vt:lpstr>
      <vt:lpstr>Calibri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cp:lastModifiedBy>2500742286@qq.com</cp:lastModifiedBy>
  <cp:revision>5</cp:revision>
  <dcterms:created xsi:type="dcterms:W3CDTF">2015-12-03T10:50:49Z</dcterms:created>
  <dcterms:modified xsi:type="dcterms:W3CDTF">2021-05-27T02:10:14Z</dcterms:modified>
</cp:coreProperties>
</file>