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B16"/>
    <a:srgbClr val="3AC313"/>
    <a:srgbClr val="59EC37"/>
    <a:srgbClr val="EDA7EB"/>
    <a:srgbClr val="E983CE"/>
    <a:srgbClr val="B01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6"/>
    <p:restoredTop sz="92500"/>
  </p:normalViewPr>
  <p:slideViewPr>
    <p:cSldViewPr snapToGrid="0" snapToObjects="1">
      <p:cViewPr varScale="1">
        <p:scale>
          <a:sx n="79" d="100"/>
          <a:sy n="79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D6F13-D0D6-0E4B-978D-7BDD6E901C47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CB87-3145-2348-8E2B-D6C9E75F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CB87-3145-2348-8E2B-D6C9E75FCE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CC5D-7928-1346-A275-0CF6B8397DB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E2F8-E7B7-A346-BAC6-091BA747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97" y="2145956"/>
            <a:ext cx="1091184" cy="1091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53" r="1513"/>
          <a:stretch/>
        </p:blipFill>
        <p:spPr>
          <a:xfrm>
            <a:off x="2868940" y="620397"/>
            <a:ext cx="1088136" cy="1096671"/>
          </a:xfrm>
          <a:prstGeom prst="ellipse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8653661" y="239373"/>
            <a:ext cx="2852928" cy="2855719"/>
            <a:chOff x="8653661" y="239373"/>
            <a:chExt cx="2852928" cy="2855719"/>
          </a:xfrm>
        </p:grpSpPr>
        <p:sp>
          <p:nvSpPr>
            <p:cNvPr id="13" name="Donut 12"/>
            <p:cNvSpPr/>
            <p:nvPr/>
          </p:nvSpPr>
          <p:spPr>
            <a:xfrm rot="15138819">
              <a:off x="8652265" y="240769"/>
              <a:ext cx="2855719" cy="2852928"/>
            </a:xfrm>
            <a:prstGeom prst="donut">
              <a:avLst>
                <a:gd name="adj" fmla="val 22752"/>
              </a:avLst>
            </a:prstGeom>
            <a:solidFill>
              <a:srgbClr val="1EAB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7768133">
              <a:off x="9008044" y="596900"/>
              <a:ext cx="2144158" cy="2140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4000" b="1" cap="none" spc="0" dirty="0" smtClean="0">
                  <a:ln w="12700" cmpd="sng">
                    <a:noFill/>
                    <a:prstDash val="solid"/>
                  </a:ln>
                  <a:solidFill>
                    <a:srgbClr val="59EC37"/>
                  </a:solidFill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Try Again  Try Again Try Again </a:t>
              </a:r>
              <a:endParaRPr lang="en-US" sz="4000" b="1" cap="none" spc="0" dirty="0">
                <a:ln w="12700" cmpd="sng">
                  <a:noFill/>
                  <a:prstDash val="solid"/>
                </a:ln>
                <a:solidFill>
                  <a:srgbClr val="59EC37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56" y="1975758"/>
            <a:ext cx="2505456" cy="24993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76" y="4137878"/>
            <a:ext cx="1088136" cy="1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7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2018-05-07T21:41:48Z</dcterms:created>
  <dcterms:modified xsi:type="dcterms:W3CDTF">2018-05-09T03:11:37Z</dcterms:modified>
</cp:coreProperties>
</file>