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0" r:id="rId2"/>
    <p:sldId id="259" r:id="rId3"/>
    <p:sldId id="260" r:id="rId4"/>
    <p:sldId id="292" r:id="rId5"/>
    <p:sldId id="28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1" autoAdjust="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SAML : Security Assertion Markup Language</a:t>
            </a:r>
            <a:endParaRPr lang="en-US" b="0" i="0" dirty="0" smtClean="0">
              <a:latin typeface="Gill Sans Light"/>
              <a:cs typeface="Gill Sans Light"/>
            </a:endParaRPr>
          </a:p>
          <a:p>
            <a:endParaRPr lang="en-US" dirty="0" smtClean="0"/>
          </a:p>
          <a:p>
            <a:r>
              <a:rPr lang="en-US" dirty="0" smtClean="0"/>
              <a:t>SAML</a:t>
            </a:r>
            <a:r>
              <a:rPr lang="en-US" baseline="0" dirty="0" smtClean="0"/>
              <a:t> is a vendor-neutral protocol to support Federated SSO. </a:t>
            </a:r>
          </a:p>
          <a:p>
            <a:r>
              <a:rPr lang="en-US" baseline="0" dirty="0" smtClean="0"/>
              <a:t>From the name of SAML, it can be seen that it relies on XML language to encode the information [ role/core/context/ binding..]</a:t>
            </a:r>
          </a:p>
          <a:p>
            <a:r>
              <a:rPr lang="en-US" baseline="0" dirty="0" smtClean="0"/>
              <a:t>Being a vendor-neutral, Service Provider and Identity Provider can implement SAML following its specification at :</a:t>
            </a:r>
          </a:p>
          <a:p>
            <a:r>
              <a:rPr lang="vi-VN" dirty="0" smtClean="0"/>
              <a:t>http://saml.xml.org/saml-specifications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current version of SAML is 2.0 (released in 2005).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393852" y="1228687"/>
            <a:ext cx="65052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Maharishi University</a:t>
            </a:r>
            <a:r>
              <a:rPr lang="en-US" sz="5400" b="0" cap="none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of Management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3105009"/>
            <a:ext cx="9435632" cy="28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97100" y="3119006"/>
            <a:ext cx="5575300" cy="1499514"/>
          </a:xfrm>
        </p:spPr>
        <p:txBody>
          <a:bodyPr/>
          <a:lstStyle/>
          <a:p>
            <a:r>
              <a:rPr lang="en-US" dirty="0" err="1" smtClean="0"/>
              <a:t>waa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517"/>
            <a:ext cx="8229600" cy="5039820"/>
          </a:xfrm>
        </p:spPr>
        <p:txBody>
          <a:bodyPr/>
          <a:lstStyle/>
          <a:p>
            <a:r>
              <a:rPr lang="en-US" sz="3000" dirty="0" smtClean="0"/>
              <a:t>What is </a:t>
            </a:r>
            <a:r>
              <a:rPr lang="en-US" sz="3000" dirty="0" smtClean="0"/>
              <a:t>Amazing?</a:t>
            </a:r>
            <a:endParaRPr lang="en-US" sz="3000" dirty="0" smtClean="0"/>
          </a:p>
          <a:p>
            <a:r>
              <a:rPr lang="en-US" sz="3000" dirty="0" smtClean="0"/>
              <a:t>Infrastructure</a:t>
            </a:r>
          </a:p>
          <a:p>
            <a:r>
              <a:rPr lang="en-US" sz="3000" smtClean="0"/>
              <a:t>Security</a:t>
            </a:r>
            <a:endParaRPr lang="en-US" sz="3000" dirty="0" smtClean="0"/>
          </a:p>
          <a:p>
            <a:r>
              <a:rPr lang="en-US" sz="3000" dirty="0" smtClean="0"/>
              <a:t>Administration</a:t>
            </a:r>
          </a:p>
          <a:p>
            <a:r>
              <a:rPr lang="en-US" sz="3000" dirty="0" smtClean="0"/>
              <a:t>Shopping Cart</a:t>
            </a:r>
            <a:endParaRPr lang="en-US" sz="3000" dirty="0" smtClean="0"/>
          </a:p>
          <a:p>
            <a:r>
              <a:rPr lang="en-US" sz="30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LMS?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lms</a:t>
            </a:r>
            <a:endParaRPr lang="en-US" dirty="0"/>
          </a:p>
        </p:txBody>
      </p:sp>
      <p:pic>
        <p:nvPicPr>
          <p:cNvPr id="3076" name="Picture 4" descr="http://propertyinvestment.joburg/wp-content/uploads/2015/02/07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9" y="1769165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98</Words>
  <Application>Microsoft Office PowerPoint</Application>
  <PresentationFormat>On-screen Show (4:3)</PresentationFormat>
  <Paragraphs>25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Amazing</vt:lpstr>
      <vt:lpstr>Agenda</vt:lpstr>
      <vt:lpstr>What is LMS?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Duy Nguyen</dc:creator>
  <cp:lastModifiedBy>FredsFreshDeals</cp:lastModifiedBy>
  <cp:revision>171</cp:revision>
  <dcterms:created xsi:type="dcterms:W3CDTF">2012-11-26T03:04:13Z</dcterms:created>
  <dcterms:modified xsi:type="dcterms:W3CDTF">2016-07-10T18:46:07Z</dcterms:modified>
</cp:coreProperties>
</file>