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60" r:id="rId5"/>
    <p:sldId id="261" r:id="rId6"/>
    <p:sldId id="259" r:id="rId7"/>
    <p:sldId id="25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266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F3DFB-1FB3-D843-A4CF-9FF23328015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BC945-158A-B64B-B537-84A3464F7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97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KL-annealing</a:t>
            </a:r>
            <a:r>
              <a:rPr kumimoji="1"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？？？？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C945-158A-B64B-B537-84A3464F7A9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1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00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29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4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8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36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26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2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7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50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42C9-45F4-8F4E-AFFC-2E7864126D0A}" type="datetimeFigureOut">
              <a:rPr kumimoji="1" lang="zh-CN" altLang="en-US" smtClean="0"/>
              <a:t>18/10/12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9F27-29FD-7048-BDB5-A11CF98EF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Inverse reinforcement learning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7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Counterfactual Multi-Agent Policy Gradient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Toward Diverse Text Generation with Inverse Reinforcement </a:t>
            </a:r>
            <a:r>
              <a:rPr kumimoji="1" lang="en-US" altLang="zh-CN" sz="2400" dirty="0" smtClean="0"/>
              <a:t>Learning</a:t>
            </a:r>
          </a:p>
          <a:p>
            <a:r>
              <a:rPr kumimoji="1" lang="en-US" altLang="zh-CN" sz="2400" dirty="0"/>
              <a:t>No metrics are perfect: Adversarial Reward Learning for Visual </a:t>
            </a:r>
            <a:r>
              <a:rPr kumimoji="1" lang="en-US" altLang="zh-CN" sz="2400" dirty="0" smtClean="0"/>
              <a:t>Storytelling</a:t>
            </a:r>
          </a:p>
          <a:p>
            <a:r>
              <a:rPr kumimoji="1" lang="en-US" altLang="zh-CN" sz="2400" dirty="0" smtClean="0"/>
              <a:t>Counterfactual Multi-Agent Policy Gradient</a:t>
            </a:r>
          </a:p>
          <a:p>
            <a:r>
              <a:rPr lang="en-US" altLang="zh-CN" sz="2400" dirty="0"/>
              <a:t>Multi-Agent Actor-Critic for Mixed Cooperative-Competitive Environments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20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Toward Diverse Text Generation with Inverse Reinforcement 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9102"/>
            <a:ext cx="438912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Boltzmann </a:t>
            </a:r>
            <a:r>
              <a:rPr lang="en-US" altLang="zh-CN" sz="1800" dirty="0" smtClean="0"/>
              <a:t>exploration</a:t>
            </a:r>
            <a:r>
              <a:rPr lang="zh-CN" altLang="en-US" sz="1800" dirty="0" smtClean="0"/>
              <a:t>：</a:t>
            </a:r>
            <a:endParaRPr kumimoji="1"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3439477"/>
            <a:ext cx="2400300" cy="58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4926799"/>
            <a:ext cx="4470400" cy="74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60" y="4049394"/>
            <a:ext cx="19812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0" y="1907539"/>
            <a:ext cx="5435600" cy="106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360" y="2969576"/>
            <a:ext cx="5461000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080" y="4176551"/>
            <a:ext cx="2159000" cy="35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410" y="4660418"/>
            <a:ext cx="4635500" cy="673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8480" y="5398760"/>
            <a:ext cx="1473200" cy="5207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499860" y="3658550"/>
            <a:ext cx="1816100" cy="365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61680" y="3658550"/>
            <a:ext cx="1818640" cy="365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60" y="2079542"/>
            <a:ext cx="4836160" cy="800100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4" idx="3"/>
          </p:cNvCxnSpPr>
          <p:nvPr/>
        </p:nvCxnSpPr>
        <p:spPr>
          <a:xfrm flipV="1">
            <a:off x="3547110" y="2164080"/>
            <a:ext cx="2030730" cy="15674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7202" y="1554957"/>
            <a:ext cx="3517900" cy="3429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1160" y="1690688"/>
            <a:ext cx="372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b="1" dirty="0" smtClean="0"/>
              <a:t>Reward </a:t>
            </a:r>
            <a:r>
              <a:rPr kumimoji="1" lang="en-US" altLang="zh-CN" sz="2400" b="1" dirty="0" err="1" smtClean="0"/>
              <a:t>Approximator</a:t>
            </a:r>
            <a:endParaRPr kumimoji="1" lang="en-US" altLang="zh-CN" sz="2400" b="1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Toward Diverse Text Generation with Inverse Reinforcement 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Text Generator</a:t>
            </a:r>
            <a:endParaRPr lang="en-US" altLang="zh-CN" b="1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535237"/>
            <a:ext cx="5384800" cy="177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4275136"/>
            <a:ext cx="4419600" cy="2411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7681"/>
            <a:ext cx="2832100" cy="35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0" y="2258218"/>
            <a:ext cx="3644900" cy="52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956" y="2675334"/>
            <a:ext cx="3334544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3267471"/>
            <a:ext cx="3167063" cy="59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5463" y="3262510"/>
            <a:ext cx="2383632" cy="482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250" y="4091185"/>
            <a:ext cx="33909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0956" y="4582318"/>
            <a:ext cx="3949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Toward Diverse Text Generation with Inverse Reinforcement Learning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8712" y="1867693"/>
            <a:ext cx="7106615" cy="3775869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4814888" y="4572000"/>
            <a:ext cx="4057650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714625" y="4857750"/>
            <a:ext cx="620077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700338" y="5107781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2714625" y="5443538"/>
            <a:ext cx="280035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Toward Diverse Text Generation with Inverse Reinforcement Learning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" y="1690688"/>
            <a:ext cx="4597400" cy="349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10" y="1519238"/>
            <a:ext cx="5562600" cy="383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0" y="5354638"/>
            <a:ext cx="4737100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537" y="6080934"/>
            <a:ext cx="6475413" cy="5992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750" y="5428863"/>
            <a:ext cx="1473200" cy="457589"/>
          </a:xfrm>
          <a:prstGeom prst="rect">
            <a:avLst/>
          </a:prstGeom>
        </p:spPr>
      </p:pic>
      <p:sp>
        <p:nvSpPr>
          <p:cNvPr id="9" name="十字形 8"/>
          <p:cNvSpPr/>
          <p:nvPr/>
        </p:nvSpPr>
        <p:spPr>
          <a:xfrm>
            <a:off x="838200" y="2886075"/>
            <a:ext cx="247650" cy="2635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838200" y="3952875"/>
            <a:ext cx="247650" cy="2381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 metrics are perfect: Adversarial Reward Learning for Visual Storytelling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6311900"/>
            <a:ext cx="3556000" cy="30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708944"/>
            <a:ext cx="4191000" cy="458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1764507"/>
            <a:ext cx="2806700" cy="29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1464470"/>
            <a:ext cx="4013200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00" y="2112170"/>
            <a:ext cx="2108200" cy="63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1" y="2833689"/>
            <a:ext cx="3949700" cy="2870200"/>
          </a:xfrm>
          <a:prstGeom prst="rect">
            <a:avLst/>
          </a:prstGeom>
        </p:spPr>
      </p:pic>
      <p:cxnSp>
        <p:nvCxnSpPr>
          <p:cNvPr id="12" name="直线连接符 11"/>
          <p:cNvCxnSpPr/>
          <p:nvPr/>
        </p:nvCxnSpPr>
        <p:spPr>
          <a:xfrm>
            <a:off x="5915025" y="3028950"/>
            <a:ext cx="2701926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905375" y="3199608"/>
            <a:ext cx="3711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905375" y="3471863"/>
            <a:ext cx="59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915025" y="4614863"/>
            <a:ext cx="2701926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4905375" y="4872037"/>
            <a:ext cx="3711576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905375" y="5087937"/>
            <a:ext cx="100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 metrics are perfect: Adversarial Reward Learning for Visual Storytelling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763" y="1951831"/>
            <a:ext cx="4241800" cy="287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8304"/>
          <a:stretch/>
        </p:blipFill>
        <p:spPr>
          <a:xfrm>
            <a:off x="6545263" y="4822031"/>
            <a:ext cx="4178300" cy="8501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4987131"/>
            <a:ext cx="34925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00" y="6146403"/>
            <a:ext cx="34925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354659"/>
            <a:ext cx="4076700" cy="245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900" y="1895673"/>
            <a:ext cx="3797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193" y="1838325"/>
            <a:ext cx="51704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103</Words>
  <Application>Microsoft Macintosh PowerPoint</Application>
  <PresentationFormat>宽屏</PresentationFormat>
  <Paragraphs>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DengXian Light</vt:lpstr>
      <vt:lpstr>Arial</vt:lpstr>
      <vt:lpstr>Office 主题</vt:lpstr>
      <vt:lpstr>Inverse reinforcement learning</vt:lpstr>
      <vt:lpstr>PowerPoint 演示文稿</vt:lpstr>
      <vt:lpstr>Toward Diverse Text Generation with Inverse Reinforcement Learning</vt:lpstr>
      <vt:lpstr>Toward Diverse Text Generation with Inverse Reinforcement Learning</vt:lpstr>
      <vt:lpstr>Toward Diverse Text Generation with Inverse Reinforcement Learning</vt:lpstr>
      <vt:lpstr>Toward Diverse Text Generation with Inverse Reinforcement Learning</vt:lpstr>
      <vt:lpstr>No metrics are perfect: Adversarial Reward Learning for Visual Storytelling</vt:lpstr>
      <vt:lpstr>No metrics are perfect: Adversarial Reward Learning for Visual Storytelling</vt:lpstr>
      <vt:lpstr>PowerPoint 演示文稿</vt:lpstr>
      <vt:lpstr>PowerPoint 演示文稿</vt:lpstr>
      <vt:lpstr>Counterfactual Multi-Agent Policy Gradient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reinforcement learning</dc:title>
  <dc:creator>Liu, Ye</dc:creator>
  <cp:lastModifiedBy>Liu, Ye</cp:lastModifiedBy>
  <cp:revision>14</cp:revision>
  <dcterms:created xsi:type="dcterms:W3CDTF">2018-10-10T03:16:50Z</dcterms:created>
  <dcterms:modified xsi:type="dcterms:W3CDTF">2018-10-17T00:13:35Z</dcterms:modified>
</cp:coreProperties>
</file>