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3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949C-C977-0047-93A0-D9ECD162881B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0E70-0FD7-1F4D-B986-79ABCF6C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949C-C977-0047-93A0-D9ECD162881B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0E70-0FD7-1F4D-B986-79ABCF6C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949C-C977-0047-93A0-D9ECD162881B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0E70-0FD7-1F4D-B986-79ABCF6C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949C-C977-0047-93A0-D9ECD162881B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0E70-0FD7-1F4D-B986-79ABCF6C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949C-C977-0047-93A0-D9ECD162881B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0E70-0FD7-1F4D-B986-79ABCF6C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949C-C977-0047-93A0-D9ECD162881B}" type="datetimeFigureOut">
              <a:rPr lang="en-US" smtClean="0"/>
              <a:t>4/21/17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0E70-0FD7-1F4D-B986-79ABCF6C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949C-C977-0047-93A0-D9ECD162881B}" type="datetimeFigureOut">
              <a:rPr lang="en-US" smtClean="0"/>
              <a:t>4/21/17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0E70-0FD7-1F4D-B986-79ABCF6C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949C-C977-0047-93A0-D9ECD162881B}" type="datetimeFigureOut">
              <a:rPr lang="en-US" smtClean="0"/>
              <a:t>4/21/17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0E70-0FD7-1F4D-B986-79ABCF6C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949C-C977-0047-93A0-D9ECD162881B}" type="datetimeFigureOut">
              <a:rPr lang="en-US" smtClean="0"/>
              <a:t>4/21/17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0E70-0FD7-1F4D-B986-79ABCF6C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949C-C977-0047-93A0-D9ECD162881B}" type="datetimeFigureOut">
              <a:rPr lang="en-US" smtClean="0"/>
              <a:t>4/21/17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0E70-0FD7-1F4D-B986-79ABCF6C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949C-C977-0047-93A0-D9ECD162881B}" type="datetimeFigureOut">
              <a:rPr lang="en-US" smtClean="0"/>
              <a:t>4/21/17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0E70-0FD7-1F4D-B986-79ABCF6C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F949C-C977-0047-93A0-D9ECD162881B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20E70-0FD7-1F4D-B986-79ABCF6C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atascience.com/blog/intro-to-anomaly-detection-learn-data-science-tutorials" TargetMode="External"/><Relationship Id="rId3" Type="http://schemas.openxmlformats.org/officeDocument/2006/relationships/hyperlink" Target="http://scikit-learn.org/stable/modules/outlier_detection.html#outlier-detecti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Anomaly Detection Techniques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Simple Statistical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properties of a </a:t>
            </a:r>
            <a:r>
              <a:rPr lang="en-US" dirty="0" smtClean="0"/>
              <a:t>distribution</a:t>
            </a:r>
            <a:endParaRPr lang="zh-CN" altLang="en-US" dirty="0" smtClean="0"/>
          </a:p>
          <a:p>
            <a:pPr lvl="1"/>
            <a:r>
              <a:rPr lang="en-US" dirty="0"/>
              <a:t>including mean, median, mode, and </a:t>
            </a:r>
            <a:r>
              <a:rPr lang="en-US" dirty="0" err="1" smtClean="0"/>
              <a:t>quantiles</a:t>
            </a:r>
            <a:endParaRPr lang="zh-CN" altLang="en-US" dirty="0" smtClean="0"/>
          </a:p>
          <a:p>
            <a:r>
              <a:rPr lang="en-US" dirty="0"/>
              <a:t>rolling window to compute the average across the data </a:t>
            </a:r>
            <a:r>
              <a:rPr lang="en-US" dirty="0" smtClean="0"/>
              <a:t>points</a:t>
            </a:r>
            <a:endParaRPr lang="zh-CN" altLang="en-US" dirty="0" smtClean="0"/>
          </a:p>
          <a:p>
            <a:pPr lvl="1"/>
            <a:r>
              <a:rPr lang="en-US" dirty="0"/>
              <a:t> to smooth short-term fluctuations and highlight long-term ones</a:t>
            </a:r>
            <a:r>
              <a:rPr lang="en-US" dirty="0" smtClean="0"/>
              <a:t>.</a:t>
            </a:r>
            <a:endParaRPr lang="zh-CN" altLang="en-US" dirty="0" smtClean="0"/>
          </a:p>
          <a:p>
            <a:pPr lvl="1"/>
            <a:r>
              <a:rPr lang="en-US" dirty="0"/>
              <a:t>low pass </a:t>
            </a:r>
            <a:r>
              <a:rPr lang="en-US" dirty="0" smtClean="0"/>
              <a:t>filter</a:t>
            </a:r>
            <a:r>
              <a:rPr lang="zh-CN" altLang="en-US" dirty="0" smtClean="0"/>
              <a:t>／</a:t>
            </a:r>
            <a:r>
              <a:rPr lang="en-US" dirty="0"/>
              <a:t> </a:t>
            </a:r>
            <a:r>
              <a:rPr lang="en-US" dirty="0" err="1"/>
              <a:t>Kalman</a:t>
            </a:r>
            <a:r>
              <a:rPr lang="en-US" dirty="0"/>
              <a:t> filter</a:t>
            </a:r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Machine Learning-Based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Density-Based Anomaly Detection </a:t>
            </a:r>
            <a:endParaRPr lang="zh-CN" altLang="en-US" dirty="0" smtClean="0"/>
          </a:p>
          <a:p>
            <a:pPr lvl="1"/>
            <a:r>
              <a:rPr lang="en-US" dirty="0" smtClean="0"/>
              <a:t>K-nearest neighbor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Local outlier detection reconsidered(paper)</a:t>
            </a:r>
          </a:p>
          <a:p>
            <a:r>
              <a:rPr lang="en-US" altLang="zh-CN" dirty="0" smtClean="0"/>
              <a:t>Clustering-Based Anomaly Detection </a:t>
            </a:r>
            <a:endParaRPr lang="zh-CN" altLang="en-US" dirty="0" smtClean="0"/>
          </a:p>
          <a:p>
            <a:r>
              <a:rPr lang="en-US" altLang="zh-CN" dirty="0" smtClean="0"/>
              <a:t>Support Vector Machine-Based Anomaly Detection </a:t>
            </a:r>
            <a:endParaRPr lang="zh-CN" altLang="en-US" dirty="0" smtClean="0"/>
          </a:p>
          <a:p>
            <a:pPr lvl="1"/>
            <a:r>
              <a:rPr lang="en-US" dirty="0"/>
              <a:t>robust estimator of </a:t>
            </a:r>
            <a:r>
              <a:rPr lang="en-US" dirty="0" smtClean="0"/>
              <a:t>covariance</a:t>
            </a:r>
          </a:p>
          <a:p>
            <a:pPr lvl="1"/>
            <a:r>
              <a:rPr lang="en-US" dirty="0" smtClean="0"/>
              <a:t>One-Class SVM</a:t>
            </a:r>
          </a:p>
          <a:p>
            <a:pPr lvl="1"/>
            <a:r>
              <a:rPr lang="en-US" dirty="0" smtClean="0"/>
              <a:t>Isolation Forest</a:t>
            </a:r>
            <a:r>
              <a:rPr lang="en-US" altLang="zh-CN" dirty="0" smtClean="0"/>
              <a:t>(paper)</a:t>
            </a:r>
          </a:p>
        </p:txBody>
      </p:sp>
    </p:spTree>
    <p:extLst>
      <p:ext uri="{BB962C8B-B14F-4D97-AF65-F5344CB8AC3E}">
        <p14:creationId xmlns:p14="http://schemas.microsoft.com/office/powerpoint/2010/main" val="49306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Machine Learning-Based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Density-Based Anomaly Detection </a:t>
            </a:r>
            <a:endParaRPr lang="zh-CN" altLang="en-US" dirty="0" smtClean="0"/>
          </a:p>
          <a:p>
            <a:pPr lvl="1"/>
            <a:r>
              <a:rPr lang="en-US" dirty="0" smtClean="0"/>
              <a:t>K-nearest neighbor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Local outlier detection reconsidered(paper)</a:t>
            </a:r>
          </a:p>
          <a:p>
            <a:r>
              <a:rPr lang="en-US" altLang="zh-CN" dirty="0" smtClean="0"/>
              <a:t>Clustering-Based Anomaly Detection </a:t>
            </a:r>
            <a:endParaRPr lang="zh-CN" altLang="en-US" dirty="0" smtClean="0"/>
          </a:p>
          <a:p>
            <a:r>
              <a:rPr lang="en-US" altLang="zh-CN" dirty="0" smtClean="0"/>
              <a:t>Support Vector Machine-Based Anomaly Detection </a:t>
            </a:r>
            <a:endParaRPr lang="zh-CN" altLang="en-US" dirty="0" smtClean="0"/>
          </a:p>
          <a:p>
            <a:pPr lvl="1"/>
            <a:r>
              <a:rPr lang="en-US" dirty="0"/>
              <a:t>robust estimator of </a:t>
            </a:r>
            <a:r>
              <a:rPr lang="en-US" dirty="0" smtClean="0"/>
              <a:t>covariance</a:t>
            </a:r>
          </a:p>
          <a:p>
            <a:pPr lvl="1"/>
            <a:r>
              <a:rPr lang="en-US" dirty="0" smtClean="0"/>
              <a:t>One-Class SVM</a:t>
            </a:r>
          </a:p>
          <a:p>
            <a:pPr lvl="1"/>
            <a:r>
              <a:rPr lang="en-US" dirty="0" smtClean="0"/>
              <a:t>Isolation Forest</a:t>
            </a:r>
            <a:r>
              <a:rPr lang="en-US" altLang="zh-CN" dirty="0" smtClean="0"/>
              <a:t>(paper)</a:t>
            </a:r>
          </a:p>
        </p:txBody>
      </p:sp>
    </p:spTree>
    <p:extLst>
      <p:ext uri="{BB962C8B-B14F-4D97-AF65-F5344CB8AC3E}">
        <p14:creationId xmlns:p14="http://schemas.microsoft.com/office/powerpoint/2010/main" val="61529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https://www.datascience.com/blog/intro-to-anomaly-detection-learn-data-science-tutorials</a:t>
            </a:r>
            <a:endParaRPr lang="zh-CN" altLang="en-US" dirty="0" smtClean="0"/>
          </a:p>
          <a:p>
            <a:r>
              <a:rPr lang="en-US" dirty="0" smtClean="0">
                <a:hlinkClick r:id="rId3"/>
              </a:rPr>
              <a:t>http://scikit-learn.org/stable/modules/outlier_detection.html#outlier-detection</a:t>
            </a:r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5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如何抽取特征</a:t>
            </a:r>
            <a:r>
              <a:rPr lang="en-US" altLang="zh-CN" dirty="0" smtClean="0"/>
              <a:t>-</a:t>
            </a:r>
            <a:r>
              <a:rPr lang="zh-CN" altLang="en-US" dirty="0" smtClean="0"/>
              <a:t>刷客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263" y="1825624"/>
            <a:ext cx="10713473" cy="450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2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如何抽取特征</a:t>
            </a:r>
            <a:r>
              <a:rPr lang="en-US" altLang="zh-CN" dirty="0" smtClean="0"/>
              <a:t>-</a:t>
            </a:r>
            <a:r>
              <a:rPr lang="zh-CN" altLang="en-US" dirty="0" smtClean="0"/>
              <a:t>低信用客户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560" y="1516866"/>
            <a:ext cx="6736928" cy="510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17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43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宋体</vt:lpstr>
      <vt:lpstr>Arial</vt:lpstr>
      <vt:lpstr>Office Theme</vt:lpstr>
      <vt:lpstr>Anomaly Detection Techniques </vt:lpstr>
      <vt:lpstr>Simple Statistical Methods</vt:lpstr>
      <vt:lpstr>Machine Learning-Based Approaches</vt:lpstr>
      <vt:lpstr>Machine Learning-Based Approaches</vt:lpstr>
      <vt:lpstr>参考</vt:lpstr>
      <vt:lpstr>如何抽取特征-刷客</vt:lpstr>
      <vt:lpstr>如何抽取特征-低信用客户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Techniques </dc:title>
  <dc:creator>江万</dc:creator>
  <cp:lastModifiedBy>江万</cp:lastModifiedBy>
  <cp:revision>31</cp:revision>
  <dcterms:created xsi:type="dcterms:W3CDTF">2017-04-21T12:02:24Z</dcterms:created>
  <dcterms:modified xsi:type="dcterms:W3CDTF">2017-04-21T13:35:52Z</dcterms:modified>
</cp:coreProperties>
</file>