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398" y="5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58020E-525F-443F-B5C9-80AFF0434940}" type="datetimeFigureOut">
              <a:rPr lang="zh-CN" altLang="en-US" smtClean="0"/>
              <a:t>2025/4/25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5EF879-6A98-413F-BD8E-92CC8BD564E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矩形 108"/>
          <p:cNvSpPr/>
          <p:nvPr/>
        </p:nvSpPr>
        <p:spPr>
          <a:xfrm>
            <a:off x="7622267" y="2190502"/>
            <a:ext cx="1000418" cy="38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矩形 92"/>
          <p:cNvSpPr/>
          <p:nvPr/>
        </p:nvSpPr>
        <p:spPr>
          <a:xfrm>
            <a:off x="4452115" y="2854258"/>
            <a:ext cx="1000418" cy="385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矩形 54"/>
          <p:cNvSpPr/>
          <p:nvPr/>
        </p:nvSpPr>
        <p:spPr>
          <a:xfrm>
            <a:off x="1210567" y="2589068"/>
            <a:ext cx="2328334" cy="16773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" name="图片 3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8407" y="1363134"/>
            <a:ext cx="293258" cy="239938"/>
          </a:xfrm>
          <a:prstGeom prst="rect">
            <a:avLst/>
          </a:prstGeom>
        </p:spPr>
      </p:pic>
      <p:pic>
        <p:nvPicPr>
          <p:cNvPr id="5" name="图片 4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651" y="1363134"/>
            <a:ext cx="293258" cy="239938"/>
          </a:xfrm>
          <a:prstGeom prst="rect">
            <a:avLst/>
          </a:prstGeom>
        </p:spPr>
      </p:pic>
      <p:pic>
        <p:nvPicPr>
          <p:cNvPr id="6" name="图片 5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518407" y="1871134"/>
            <a:ext cx="293258" cy="239938"/>
          </a:xfrm>
          <a:prstGeom prst="rect">
            <a:avLst/>
          </a:prstGeom>
        </p:spPr>
      </p:pic>
      <p:pic>
        <p:nvPicPr>
          <p:cNvPr id="7" name="图片 6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086651" y="1871134"/>
            <a:ext cx="293258" cy="239938"/>
          </a:xfrm>
          <a:prstGeom prst="rect">
            <a:avLst/>
          </a:prstGeom>
        </p:spPr>
      </p:pic>
      <p:pic>
        <p:nvPicPr>
          <p:cNvPr id="8" name="图片 7" descr="防火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20665" y="2297854"/>
            <a:ext cx="291000" cy="238091"/>
          </a:xfrm>
          <a:prstGeom prst="rect">
            <a:avLst/>
          </a:prstGeom>
        </p:spPr>
      </p:pic>
      <p:pic>
        <p:nvPicPr>
          <p:cNvPr id="9" name="图片 8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86651" y="2306167"/>
            <a:ext cx="293258" cy="239938"/>
          </a:xfrm>
          <a:prstGeom prst="rect">
            <a:avLst/>
          </a:prstGeom>
        </p:spPr>
      </p:pic>
      <p:pic>
        <p:nvPicPr>
          <p:cNvPr id="10" name="图片 9" descr="防火墙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36245" y="1146415"/>
            <a:ext cx="291000" cy="238091"/>
          </a:xfrm>
          <a:prstGeom prst="rect">
            <a:avLst/>
          </a:prstGeom>
        </p:spPr>
      </p:pic>
      <p:pic>
        <p:nvPicPr>
          <p:cNvPr id="11" name="图片 10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182720" y="1147743"/>
            <a:ext cx="293258" cy="239938"/>
          </a:xfrm>
          <a:prstGeom prst="rect">
            <a:avLst/>
          </a:prstGeom>
        </p:spPr>
      </p:pic>
      <p:pic>
        <p:nvPicPr>
          <p:cNvPr id="12" name="图片 11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726135" y="1798403"/>
            <a:ext cx="293258" cy="239938"/>
          </a:xfrm>
          <a:prstGeom prst="rect">
            <a:avLst/>
          </a:prstGeom>
        </p:spPr>
      </p:pic>
      <p:pic>
        <p:nvPicPr>
          <p:cNvPr id="13" name="图片 12" descr="核心路由器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182720" y="1798403"/>
            <a:ext cx="293258" cy="239938"/>
          </a:xfrm>
          <a:prstGeom prst="rect">
            <a:avLst/>
          </a:prstGeom>
        </p:spPr>
      </p:pic>
      <p:pic>
        <p:nvPicPr>
          <p:cNvPr id="14" name="图片 13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7721025" y="2263033"/>
            <a:ext cx="306220" cy="250544"/>
          </a:xfrm>
          <a:prstGeom prst="rect">
            <a:avLst/>
          </a:prstGeom>
        </p:spPr>
      </p:pic>
      <p:pic>
        <p:nvPicPr>
          <p:cNvPr id="15" name="图片 14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8177567" y="2264058"/>
            <a:ext cx="306220" cy="250544"/>
          </a:xfrm>
          <a:prstGeom prst="rect">
            <a:avLst/>
          </a:prstGeom>
        </p:spPr>
      </p:pic>
      <p:pic>
        <p:nvPicPr>
          <p:cNvPr id="16" name="图片 15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4514832" y="2882415"/>
            <a:ext cx="306220" cy="250544"/>
          </a:xfrm>
          <a:prstGeom prst="rect">
            <a:avLst/>
          </a:prstGeom>
        </p:spPr>
      </p:pic>
      <p:pic>
        <p:nvPicPr>
          <p:cNvPr id="17" name="图片 16" descr="核心交换机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5078184" y="2883440"/>
            <a:ext cx="306220" cy="250544"/>
          </a:xfrm>
          <a:prstGeom prst="rect">
            <a:avLst/>
          </a:prstGeom>
        </p:spPr>
      </p:pic>
      <p:pic>
        <p:nvPicPr>
          <p:cNvPr id="18" name="图片 17" descr="网络管理员-蓝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2608413" y="2929611"/>
            <a:ext cx="210350" cy="172104"/>
          </a:xfrm>
          <a:prstGeom prst="rect">
            <a:avLst/>
          </a:prstGeom>
        </p:spPr>
      </p:pic>
      <p:pic>
        <p:nvPicPr>
          <p:cNvPr id="19" name="图片 18" descr="虚拟化管理平台蓝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5662475" y="2596370"/>
            <a:ext cx="296920" cy="242934"/>
          </a:xfrm>
          <a:prstGeom prst="rect">
            <a:avLst/>
          </a:prstGeom>
        </p:spPr>
      </p:pic>
      <p:pic>
        <p:nvPicPr>
          <p:cNvPr id="20" name="图片 19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4065520" y="4608160"/>
            <a:ext cx="243080" cy="198884"/>
          </a:xfrm>
          <a:prstGeom prst="rect">
            <a:avLst/>
          </a:prstGeom>
        </p:spPr>
      </p:pic>
      <p:pic>
        <p:nvPicPr>
          <p:cNvPr id="21" name="图片 20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022876" y="4618320"/>
            <a:ext cx="243080" cy="198884"/>
          </a:xfrm>
          <a:prstGeom prst="rect">
            <a:avLst/>
          </a:prstGeom>
        </p:spPr>
      </p:pic>
      <p:pic>
        <p:nvPicPr>
          <p:cNvPr id="22" name="图片 21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5959395" y="4608160"/>
            <a:ext cx="243080" cy="198884"/>
          </a:xfrm>
          <a:prstGeom prst="rect">
            <a:avLst/>
          </a:prstGeom>
        </p:spPr>
      </p:pic>
      <p:pic>
        <p:nvPicPr>
          <p:cNvPr id="23" name="图片 22" descr="接入交换机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89596" y="3034086"/>
            <a:ext cx="271095" cy="221805"/>
          </a:xfrm>
          <a:prstGeom prst="rect">
            <a:avLst/>
          </a:prstGeom>
        </p:spPr>
      </p:pic>
      <p:pic>
        <p:nvPicPr>
          <p:cNvPr id="24" name="图片 23" descr="接入交换机.png"/>
          <p:cNvPicPr>
            <a:picLocks noChangeAspect="1"/>
          </p:cNvPicPr>
          <p:nvPr/>
        </p:nvPicPr>
        <p:blipFill>
          <a:blip r:embed="rId9" cstate="print"/>
          <a:stretch>
            <a:fillRect/>
          </a:stretch>
        </p:blipFill>
        <p:spPr>
          <a:xfrm>
            <a:off x="3389596" y="3351258"/>
            <a:ext cx="271095" cy="221805"/>
          </a:xfrm>
          <a:prstGeom prst="rect">
            <a:avLst/>
          </a:prstGeom>
        </p:spPr>
      </p:pic>
      <p:pic>
        <p:nvPicPr>
          <p:cNvPr id="26" name="图片 25"/>
          <p:cNvPicPr/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13" y="3631548"/>
            <a:ext cx="210350" cy="179516"/>
          </a:xfrm>
          <a:prstGeom prst="rect">
            <a:avLst/>
          </a:prstGeom>
        </p:spPr>
      </p:pic>
      <p:pic>
        <p:nvPicPr>
          <p:cNvPr id="28" name="图片 27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692" y="4000922"/>
            <a:ext cx="235071" cy="163824"/>
          </a:xfrm>
          <a:prstGeom prst="rect">
            <a:avLst/>
          </a:prstGeom>
        </p:spPr>
      </p:pic>
      <p:sp>
        <p:nvSpPr>
          <p:cNvPr id="29" name="文本框 28"/>
          <p:cNvSpPr txBox="1"/>
          <p:nvPr/>
        </p:nvSpPr>
        <p:spPr>
          <a:xfrm>
            <a:off x="2180211" y="3182459"/>
            <a:ext cx="3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态势感知</a:t>
            </a:r>
          </a:p>
        </p:txBody>
      </p:sp>
      <p:sp>
        <p:nvSpPr>
          <p:cNvPr id="30" name="文本框 29"/>
          <p:cNvSpPr txBox="1"/>
          <p:nvPr/>
        </p:nvSpPr>
        <p:spPr>
          <a:xfrm>
            <a:off x="2180212" y="3571731"/>
            <a:ext cx="3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日志审计</a:t>
            </a:r>
          </a:p>
        </p:txBody>
      </p:sp>
      <p:sp>
        <p:nvSpPr>
          <p:cNvPr id="32" name="文本框 31"/>
          <p:cNvSpPr txBox="1"/>
          <p:nvPr/>
        </p:nvSpPr>
        <p:spPr>
          <a:xfrm>
            <a:off x="2180211" y="3850905"/>
            <a:ext cx="3109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堡垒机</a:t>
            </a:r>
          </a:p>
        </p:txBody>
      </p:sp>
      <p:sp>
        <p:nvSpPr>
          <p:cNvPr id="33" name="文本框 32"/>
          <p:cNvSpPr txBox="1"/>
          <p:nvPr/>
        </p:nvSpPr>
        <p:spPr>
          <a:xfrm>
            <a:off x="2217269" y="2875000"/>
            <a:ext cx="3109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网管</a:t>
            </a:r>
          </a:p>
        </p:txBody>
      </p:sp>
      <p:cxnSp>
        <p:nvCxnSpPr>
          <p:cNvPr id="43" name="直接连接符 42"/>
          <p:cNvCxnSpPr>
            <a:stCxn id="23" idx="1"/>
            <a:endCxn id="18" idx="3"/>
          </p:cNvCxnSpPr>
          <p:nvPr/>
        </p:nvCxnSpPr>
        <p:spPr>
          <a:xfrm flipH="1" flipV="1">
            <a:off x="2818763" y="3015663"/>
            <a:ext cx="570833" cy="1293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接连接符 44"/>
          <p:cNvCxnSpPr>
            <a:stCxn id="24" idx="1"/>
            <a:endCxn id="25" idx="3"/>
          </p:cNvCxnSpPr>
          <p:nvPr/>
        </p:nvCxnSpPr>
        <p:spPr>
          <a:xfrm flipH="1" flipV="1">
            <a:off x="2819401" y="3340556"/>
            <a:ext cx="570195" cy="12160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接连接符 46"/>
          <p:cNvCxnSpPr>
            <a:stCxn id="24" idx="1"/>
            <a:endCxn id="26" idx="3"/>
          </p:cNvCxnSpPr>
          <p:nvPr/>
        </p:nvCxnSpPr>
        <p:spPr>
          <a:xfrm flipH="1">
            <a:off x="2818763" y="3462161"/>
            <a:ext cx="570833" cy="2591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接连接符 48"/>
          <p:cNvCxnSpPr>
            <a:stCxn id="24" idx="1"/>
            <a:endCxn id="28" idx="3"/>
          </p:cNvCxnSpPr>
          <p:nvPr/>
        </p:nvCxnSpPr>
        <p:spPr>
          <a:xfrm flipH="1">
            <a:off x="2818763" y="3462161"/>
            <a:ext cx="570833" cy="6206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图片 24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413" y="3239422"/>
            <a:ext cx="210988" cy="202268"/>
          </a:xfrm>
          <a:prstGeom prst="rect">
            <a:avLst/>
          </a:prstGeom>
        </p:spPr>
      </p:pic>
      <p:pic>
        <p:nvPicPr>
          <p:cNvPr id="56" name="图片 55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3030" y="3027289"/>
            <a:ext cx="293258" cy="239938"/>
          </a:xfrm>
          <a:prstGeom prst="rect">
            <a:avLst/>
          </a:prstGeom>
        </p:spPr>
      </p:pic>
      <p:pic>
        <p:nvPicPr>
          <p:cNvPr id="57" name="图片 56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943030" y="3342791"/>
            <a:ext cx="293258" cy="239938"/>
          </a:xfrm>
          <a:prstGeom prst="rect">
            <a:avLst/>
          </a:prstGeom>
        </p:spPr>
      </p:pic>
      <p:cxnSp>
        <p:nvCxnSpPr>
          <p:cNvPr id="59" name="直接连接符 58"/>
          <p:cNvCxnSpPr>
            <a:stCxn id="23" idx="3"/>
            <a:endCxn id="56" idx="1"/>
          </p:cNvCxnSpPr>
          <p:nvPr/>
        </p:nvCxnSpPr>
        <p:spPr>
          <a:xfrm>
            <a:off x="3660691" y="3144989"/>
            <a:ext cx="282339" cy="22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>
            <a:stCxn id="24" idx="3"/>
            <a:endCxn id="57" idx="1"/>
          </p:cNvCxnSpPr>
          <p:nvPr/>
        </p:nvCxnSpPr>
        <p:spPr>
          <a:xfrm>
            <a:off x="3660691" y="3462161"/>
            <a:ext cx="282339" cy="59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>
            <a:cxnSpLocks/>
            <a:stCxn id="56" idx="3"/>
            <a:endCxn id="93" idx="1"/>
          </p:cNvCxnSpPr>
          <p:nvPr/>
        </p:nvCxnSpPr>
        <p:spPr>
          <a:xfrm flipV="1">
            <a:off x="4236288" y="3046758"/>
            <a:ext cx="215827" cy="1005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接连接符 64"/>
          <p:cNvCxnSpPr>
            <a:cxnSpLocks/>
            <a:stCxn id="57" idx="3"/>
            <a:endCxn id="93" idx="2"/>
          </p:cNvCxnSpPr>
          <p:nvPr/>
        </p:nvCxnSpPr>
        <p:spPr>
          <a:xfrm flipV="1">
            <a:off x="4236288" y="3239258"/>
            <a:ext cx="716036" cy="2235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接连接符 66"/>
          <p:cNvCxnSpPr>
            <a:cxnSpLocks/>
            <a:stCxn id="19" idx="1"/>
            <a:endCxn id="93" idx="3"/>
          </p:cNvCxnSpPr>
          <p:nvPr/>
        </p:nvCxnSpPr>
        <p:spPr>
          <a:xfrm flipH="1">
            <a:off x="5452533" y="2717837"/>
            <a:ext cx="209942" cy="3289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连接符 68"/>
          <p:cNvCxnSpPr>
            <a:stCxn id="16" idx="3"/>
            <a:endCxn id="17" idx="1"/>
          </p:cNvCxnSpPr>
          <p:nvPr/>
        </p:nvCxnSpPr>
        <p:spPr>
          <a:xfrm>
            <a:off x="4821052" y="3007687"/>
            <a:ext cx="257132" cy="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0" name="图片 69" descr="虚拟化管理平台黄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5839521" y="1593647"/>
            <a:ext cx="265235" cy="217010"/>
          </a:xfrm>
          <a:prstGeom prst="rect">
            <a:avLst/>
          </a:prstGeom>
        </p:spPr>
      </p:pic>
      <p:cxnSp>
        <p:nvCxnSpPr>
          <p:cNvPr id="72" name="直接连接符 71"/>
          <p:cNvCxnSpPr>
            <a:stCxn id="4" idx="2"/>
            <a:endCxn id="70" idx="1"/>
          </p:cNvCxnSpPr>
          <p:nvPr/>
        </p:nvCxnSpPr>
        <p:spPr>
          <a:xfrm>
            <a:off x="4665036" y="1603072"/>
            <a:ext cx="1174115" cy="99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接连接符 73"/>
          <p:cNvCxnSpPr>
            <a:stCxn id="5" idx="3"/>
            <a:endCxn id="70" idx="1"/>
          </p:cNvCxnSpPr>
          <p:nvPr/>
        </p:nvCxnSpPr>
        <p:spPr>
          <a:xfrm>
            <a:off x="5379909" y="1483103"/>
            <a:ext cx="459740" cy="219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接连接符 75"/>
          <p:cNvCxnSpPr>
            <a:stCxn id="4" idx="2"/>
            <a:endCxn id="6" idx="0"/>
          </p:cNvCxnSpPr>
          <p:nvPr/>
        </p:nvCxnSpPr>
        <p:spPr>
          <a:xfrm>
            <a:off x="4665036" y="1603072"/>
            <a:ext cx="0" cy="26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接连接符 77"/>
          <p:cNvCxnSpPr>
            <a:stCxn id="5" idx="2"/>
            <a:endCxn id="7" idx="0"/>
          </p:cNvCxnSpPr>
          <p:nvPr/>
        </p:nvCxnSpPr>
        <p:spPr>
          <a:xfrm>
            <a:off x="5233280" y="1603072"/>
            <a:ext cx="0" cy="2680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/>
          <p:cNvCxnSpPr>
            <a:stCxn id="6" idx="2"/>
            <a:endCxn id="8" idx="0"/>
          </p:cNvCxnSpPr>
          <p:nvPr/>
        </p:nvCxnSpPr>
        <p:spPr>
          <a:xfrm>
            <a:off x="4665036" y="2111072"/>
            <a:ext cx="635" cy="18669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/>
          <p:cNvCxnSpPr>
            <a:stCxn id="7" idx="2"/>
            <a:endCxn id="9" idx="0"/>
          </p:cNvCxnSpPr>
          <p:nvPr/>
        </p:nvCxnSpPr>
        <p:spPr>
          <a:xfrm>
            <a:off x="5233280" y="2111072"/>
            <a:ext cx="0" cy="1950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接连接符 84"/>
          <p:cNvCxnSpPr>
            <a:stCxn id="8" idx="2"/>
            <a:endCxn id="16" idx="0"/>
          </p:cNvCxnSpPr>
          <p:nvPr/>
        </p:nvCxnSpPr>
        <p:spPr>
          <a:xfrm>
            <a:off x="4666165" y="2535945"/>
            <a:ext cx="1905" cy="3460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接连接符 86"/>
          <p:cNvCxnSpPr>
            <a:stCxn id="9" idx="2"/>
            <a:endCxn id="17" idx="0"/>
          </p:cNvCxnSpPr>
          <p:nvPr/>
        </p:nvCxnSpPr>
        <p:spPr>
          <a:xfrm flipH="1">
            <a:off x="5231294" y="2546105"/>
            <a:ext cx="1986" cy="337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8" name="图片 87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065520" y="4265844"/>
            <a:ext cx="243317" cy="199077"/>
          </a:xfrm>
          <a:prstGeom prst="rect">
            <a:avLst/>
          </a:prstGeom>
        </p:spPr>
      </p:pic>
      <p:pic>
        <p:nvPicPr>
          <p:cNvPr id="89" name="图片 88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022639" y="4282945"/>
            <a:ext cx="243317" cy="199077"/>
          </a:xfrm>
          <a:prstGeom prst="rect">
            <a:avLst/>
          </a:prstGeom>
        </p:spPr>
      </p:pic>
      <p:pic>
        <p:nvPicPr>
          <p:cNvPr id="90" name="图片 89" descr="防火墙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5959395" y="4282945"/>
            <a:ext cx="243317" cy="199077"/>
          </a:xfrm>
          <a:prstGeom prst="rect">
            <a:avLst/>
          </a:prstGeom>
        </p:spPr>
      </p:pic>
      <p:cxnSp>
        <p:nvCxnSpPr>
          <p:cNvPr id="95" name="直接连接符 94"/>
          <p:cNvCxnSpPr>
            <a:stCxn id="88" idx="0"/>
            <a:endCxn id="93" idx="2"/>
          </p:cNvCxnSpPr>
          <p:nvPr/>
        </p:nvCxnSpPr>
        <p:spPr>
          <a:xfrm flipV="1">
            <a:off x="4187179" y="3239258"/>
            <a:ext cx="765145" cy="10265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直接连接符 97"/>
          <p:cNvCxnSpPr>
            <a:stCxn id="93" idx="2"/>
            <a:endCxn id="89" idx="0"/>
          </p:cNvCxnSpPr>
          <p:nvPr/>
        </p:nvCxnSpPr>
        <p:spPr>
          <a:xfrm>
            <a:off x="4952324" y="3239258"/>
            <a:ext cx="191974" cy="104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直接连接符 99"/>
          <p:cNvCxnSpPr>
            <a:stCxn id="93" idx="2"/>
            <a:endCxn id="90" idx="0"/>
          </p:cNvCxnSpPr>
          <p:nvPr/>
        </p:nvCxnSpPr>
        <p:spPr>
          <a:xfrm>
            <a:off x="4952324" y="3239258"/>
            <a:ext cx="1128730" cy="10436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接连接符 101"/>
          <p:cNvCxnSpPr>
            <a:stCxn id="20" idx="0"/>
            <a:endCxn id="88" idx="2"/>
          </p:cNvCxnSpPr>
          <p:nvPr/>
        </p:nvCxnSpPr>
        <p:spPr>
          <a:xfrm flipV="1">
            <a:off x="4187060" y="4464921"/>
            <a:ext cx="119" cy="1432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接连接符 104"/>
          <p:cNvCxnSpPr>
            <a:stCxn id="21" idx="0"/>
            <a:endCxn id="89" idx="2"/>
          </p:cNvCxnSpPr>
          <p:nvPr/>
        </p:nvCxnSpPr>
        <p:spPr>
          <a:xfrm flipH="1" flipV="1">
            <a:off x="5144298" y="4482022"/>
            <a:ext cx="118" cy="1362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接连接符 106"/>
          <p:cNvCxnSpPr>
            <a:stCxn id="22" idx="0"/>
            <a:endCxn id="90" idx="2"/>
          </p:cNvCxnSpPr>
          <p:nvPr/>
        </p:nvCxnSpPr>
        <p:spPr>
          <a:xfrm flipV="1">
            <a:off x="6080935" y="4482022"/>
            <a:ext cx="119" cy="1261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接连接符 110"/>
          <p:cNvCxnSpPr>
            <a:stCxn id="93" idx="3"/>
            <a:endCxn id="109" idx="1"/>
          </p:cNvCxnSpPr>
          <p:nvPr/>
        </p:nvCxnSpPr>
        <p:spPr>
          <a:xfrm flipV="1">
            <a:off x="5452533" y="2383002"/>
            <a:ext cx="2169734" cy="663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文本框 112"/>
          <p:cNvSpPr txBox="1"/>
          <p:nvPr/>
        </p:nvSpPr>
        <p:spPr>
          <a:xfrm>
            <a:off x="8570578" y="2251967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互联网核心</a:t>
            </a:r>
          </a:p>
        </p:txBody>
      </p:sp>
      <p:cxnSp>
        <p:nvCxnSpPr>
          <p:cNvPr id="115" name="直接连接符 114"/>
          <p:cNvCxnSpPr>
            <a:stCxn id="10" idx="2"/>
            <a:endCxn id="12" idx="0"/>
          </p:cNvCxnSpPr>
          <p:nvPr/>
        </p:nvCxnSpPr>
        <p:spPr>
          <a:xfrm flipH="1">
            <a:off x="7872855" y="1384506"/>
            <a:ext cx="8890" cy="413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接连接符 116"/>
          <p:cNvCxnSpPr>
            <a:stCxn id="11" idx="2"/>
            <a:endCxn id="13" idx="0"/>
          </p:cNvCxnSpPr>
          <p:nvPr/>
        </p:nvCxnSpPr>
        <p:spPr>
          <a:xfrm>
            <a:off x="8329349" y="1387681"/>
            <a:ext cx="0" cy="41072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接连接符 119"/>
          <p:cNvCxnSpPr>
            <a:stCxn id="14" idx="0"/>
            <a:endCxn id="12" idx="2"/>
          </p:cNvCxnSpPr>
          <p:nvPr/>
        </p:nvCxnSpPr>
        <p:spPr>
          <a:xfrm flipH="1" flipV="1">
            <a:off x="7872764" y="2038341"/>
            <a:ext cx="1371" cy="22469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接连接符 121"/>
          <p:cNvCxnSpPr>
            <a:stCxn id="13" idx="2"/>
            <a:endCxn id="15" idx="0"/>
          </p:cNvCxnSpPr>
          <p:nvPr/>
        </p:nvCxnSpPr>
        <p:spPr>
          <a:xfrm>
            <a:off x="8329349" y="2038341"/>
            <a:ext cx="1328" cy="225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接连接符 123"/>
          <p:cNvCxnSpPr>
            <a:stCxn id="14" idx="3"/>
            <a:endCxn id="15" idx="1"/>
          </p:cNvCxnSpPr>
          <p:nvPr/>
        </p:nvCxnSpPr>
        <p:spPr>
          <a:xfrm>
            <a:off x="8027245" y="2388305"/>
            <a:ext cx="150322" cy="1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5" name="图片 124" descr="SOC服务器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8743086" y="1595689"/>
            <a:ext cx="247363" cy="200781"/>
          </a:xfrm>
          <a:prstGeom prst="rect">
            <a:avLst/>
          </a:prstGeom>
        </p:spPr>
      </p:pic>
      <p:pic>
        <p:nvPicPr>
          <p:cNvPr id="126" name="图片 125" descr="SOC服务器.png"/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7286383" y="1574931"/>
            <a:ext cx="247363" cy="200781"/>
          </a:xfrm>
          <a:prstGeom prst="rect">
            <a:avLst/>
          </a:prstGeom>
        </p:spPr>
      </p:pic>
      <p:cxnSp>
        <p:nvCxnSpPr>
          <p:cNvPr id="128" name="直接连接符 127"/>
          <p:cNvCxnSpPr>
            <a:stCxn id="126" idx="3"/>
            <a:endCxn id="10" idx="1"/>
          </p:cNvCxnSpPr>
          <p:nvPr/>
        </p:nvCxnSpPr>
        <p:spPr>
          <a:xfrm flipV="1">
            <a:off x="7533746" y="1265747"/>
            <a:ext cx="202565" cy="4089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接连接符 131"/>
          <p:cNvCxnSpPr>
            <a:stCxn id="11" idx="3"/>
            <a:endCxn id="125" idx="1"/>
          </p:cNvCxnSpPr>
          <p:nvPr/>
        </p:nvCxnSpPr>
        <p:spPr>
          <a:xfrm>
            <a:off x="8475978" y="1267712"/>
            <a:ext cx="267108" cy="4283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文本框 132"/>
          <p:cNvSpPr txBox="1"/>
          <p:nvPr/>
        </p:nvSpPr>
        <p:spPr>
          <a:xfrm>
            <a:off x="8990449" y="1589045"/>
            <a:ext cx="53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DDOS</a:t>
            </a:r>
            <a:r>
              <a:rPr lang="zh-CN" altLang="en-US" sz="700" b="1" dirty="0"/>
              <a:t>检测</a:t>
            </a:r>
          </a:p>
        </p:txBody>
      </p:sp>
      <p:sp>
        <p:nvSpPr>
          <p:cNvPr id="134" name="文本框 133"/>
          <p:cNvSpPr txBox="1"/>
          <p:nvPr/>
        </p:nvSpPr>
        <p:spPr>
          <a:xfrm>
            <a:off x="7131815" y="1855254"/>
            <a:ext cx="53288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DDOS</a:t>
            </a:r>
            <a:r>
              <a:rPr lang="zh-CN" altLang="en-US" sz="700" b="1" dirty="0"/>
              <a:t>清洗</a:t>
            </a:r>
          </a:p>
        </p:txBody>
      </p:sp>
      <p:pic>
        <p:nvPicPr>
          <p:cNvPr id="135" name="图片 134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6096" y="847854"/>
            <a:ext cx="243080" cy="198884"/>
          </a:xfrm>
          <a:prstGeom prst="rect">
            <a:avLst/>
          </a:prstGeom>
        </p:spPr>
      </p:pic>
      <p:pic>
        <p:nvPicPr>
          <p:cNvPr id="136" name="图片 135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76091" y="1118788"/>
            <a:ext cx="243080" cy="198884"/>
          </a:xfrm>
          <a:prstGeom prst="rect">
            <a:avLst/>
          </a:prstGeom>
        </p:spPr>
      </p:pic>
      <p:pic>
        <p:nvPicPr>
          <p:cNvPr id="137" name="图片 136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83371" y="1401316"/>
            <a:ext cx="243080" cy="198884"/>
          </a:xfrm>
          <a:prstGeom prst="rect">
            <a:avLst/>
          </a:prstGeom>
        </p:spPr>
      </p:pic>
      <p:pic>
        <p:nvPicPr>
          <p:cNvPr id="138" name="图片 137" descr="汇聚交换机.png"/>
          <p:cNvPicPr>
            <a:picLocks noChangeAspect="1"/>
          </p:cNvPicPr>
          <p:nvPr/>
        </p:nvPicPr>
        <p:blipFill>
          <a:blip r:embed="rId8" cstate="print"/>
          <a:stretch>
            <a:fillRect/>
          </a:stretch>
        </p:blipFill>
        <p:spPr>
          <a:xfrm>
            <a:off x="3483366" y="1672250"/>
            <a:ext cx="243080" cy="198884"/>
          </a:xfrm>
          <a:prstGeom prst="rect">
            <a:avLst/>
          </a:prstGeom>
        </p:spPr>
      </p:pic>
      <p:cxnSp>
        <p:nvCxnSpPr>
          <p:cNvPr id="141" name="直接连接符 140"/>
          <p:cNvCxnSpPr>
            <a:stCxn id="135" idx="3"/>
            <a:endCxn id="4" idx="1"/>
          </p:cNvCxnSpPr>
          <p:nvPr/>
        </p:nvCxnSpPr>
        <p:spPr>
          <a:xfrm>
            <a:off x="3719176" y="947296"/>
            <a:ext cx="799231" cy="5358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接连接符 142"/>
          <p:cNvCxnSpPr>
            <a:stCxn id="136" idx="3"/>
            <a:endCxn id="4" idx="1"/>
          </p:cNvCxnSpPr>
          <p:nvPr/>
        </p:nvCxnSpPr>
        <p:spPr>
          <a:xfrm>
            <a:off x="3719171" y="1218230"/>
            <a:ext cx="799236" cy="2648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接连接符 144"/>
          <p:cNvCxnSpPr>
            <a:stCxn id="137" idx="3"/>
            <a:endCxn id="4" idx="1"/>
          </p:cNvCxnSpPr>
          <p:nvPr/>
        </p:nvCxnSpPr>
        <p:spPr>
          <a:xfrm flipV="1">
            <a:off x="3726451" y="1483103"/>
            <a:ext cx="791956" cy="1765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接连接符 146"/>
          <p:cNvCxnSpPr>
            <a:stCxn id="138" idx="3"/>
            <a:endCxn id="4" idx="1"/>
          </p:cNvCxnSpPr>
          <p:nvPr/>
        </p:nvCxnSpPr>
        <p:spPr>
          <a:xfrm flipV="1">
            <a:off x="3726446" y="1483103"/>
            <a:ext cx="791961" cy="28858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文本框 147"/>
          <p:cNvSpPr txBox="1"/>
          <p:nvPr/>
        </p:nvSpPr>
        <p:spPr>
          <a:xfrm>
            <a:off x="5399765" y="1309383"/>
            <a:ext cx="901209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700" b="1" dirty="0"/>
              <a:t>电信机房</a:t>
            </a:r>
            <a:r>
              <a:rPr lang="en-US" altLang="zh-CN" sz="700" b="1" dirty="0"/>
              <a:t>NE40E-X8</a:t>
            </a:r>
            <a:endParaRPr lang="zh-CN" altLang="en-US" sz="700" b="1" dirty="0"/>
          </a:p>
        </p:txBody>
      </p:sp>
      <p:sp>
        <p:nvSpPr>
          <p:cNvPr id="149" name="文本框 148"/>
          <p:cNvSpPr txBox="1"/>
          <p:nvPr/>
        </p:nvSpPr>
        <p:spPr>
          <a:xfrm>
            <a:off x="5392215" y="1886543"/>
            <a:ext cx="542136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NE40E-X8</a:t>
            </a:r>
            <a:endParaRPr lang="zh-CN" altLang="en-US" sz="700" b="1" dirty="0"/>
          </a:p>
        </p:txBody>
      </p:sp>
      <p:pic>
        <p:nvPicPr>
          <p:cNvPr id="150" name="图片 149" descr="网络云4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4449076" y="588195"/>
            <a:ext cx="1020021" cy="432000"/>
          </a:xfrm>
          <a:prstGeom prst="rect">
            <a:avLst/>
          </a:prstGeom>
        </p:spPr>
      </p:pic>
      <p:cxnSp>
        <p:nvCxnSpPr>
          <p:cNvPr id="152" name="直接连接符 151"/>
          <p:cNvCxnSpPr>
            <a:stCxn id="4" idx="0"/>
            <a:endCxn id="150" idx="2"/>
          </p:cNvCxnSpPr>
          <p:nvPr/>
        </p:nvCxnSpPr>
        <p:spPr>
          <a:xfrm flipV="1">
            <a:off x="4665036" y="1020195"/>
            <a:ext cx="294051" cy="34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接连接符 153"/>
          <p:cNvCxnSpPr>
            <a:stCxn id="150" idx="2"/>
            <a:endCxn id="5" idx="0"/>
          </p:cNvCxnSpPr>
          <p:nvPr/>
        </p:nvCxnSpPr>
        <p:spPr>
          <a:xfrm>
            <a:off x="4959087" y="1020195"/>
            <a:ext cx="274193" cy="3429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文本框 156"/>
          <p:cNvSpPr txBox="1"/>
          <p:nvPr/>
        </p:nvSpPr>
        <p:spPr>
          <a:xfrm>
            <a:off x="4757629" y="694547"/>
            <a:ext cx="338554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内网</a:t>
            </a:r>
          </a:p>
        </p:txBody>
      </p:sp>
      <p:pic>
        <p:nvPicPr>
          <p:cNvPr id="158" name="图片 157" descr="网络云4.png"/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7589511" y="458350"/>
            <a:ext cx="1020021" cy="432000"/>
          </a:xfrm>
          <a:prstGeom prst="rect">
            <a:avLst/>
          </a:prstGeom>
        </p:spPr>
      </p:pic>
      <p:cxnSp>
        <p:nvCxnSpPr>
          <p:cNvPr id="160" name="直接连接符 159"/>
          <p:cNvCxnSpPr>
            <a:stCxn id="10" idx="0"/>
            <a:endCxn id="158" idx="2"/>
          </p:cNvCxnSpPr>
          <p:nvPr/>
        </p:nvCxnSpPr>
        <p:spPr>
          <a:xfrm flipV="1">
            <a:off x="7881745" y="889875"/>
            <a:ext cx="217805" cy="2565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接连接符 161"/>
          <p:cNvCxnSpPr>
            <a:stCxn id="158" idx="2"/>
            <a:endCxn id="11" idx="0"/>
          </p:cNvCxnSpPr>
          <p:nvPr/>
        </p:nvCxnSpPr>
        <p:spPr>
          <a:xfrm>
            <a:off x="8099522" y="890350"/>
            <a:ext cx="229827" cy="2573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文本框 164"/>
          <p:cNvSpPr txBox="1"/>
          <p:nvPr/>
        </p:nvSpPr>
        <p:spPr>
          <a:xfrm>
            <a:off x="7891772" y="519512"/>
            <a:ext cx="415498" cy="1846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600" dirty="0"/>
              <a:t>互联网</a:t>
            </a:r>
          </a:p>
        </p:txBody>
      </p:sp>
      <p:sp>
        <p:nvSpPr>
          <p:cNvPr id="168" name="文本框 167"/>
          <p:cNvSpPr txBox="1"/>
          <p:nvPr/>
        </p:nvSpPr>
        <p:spPr>
          <a:xfrm>
            <a:off x="1699941" y="816491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下联单位</a:t>
            </a:r>
          </a:p>
        </p:txBody>
      </p:sp>
      <p:sp>
        <p:nvSpPr>
          <p:cNvPr id="169" name="文本框 168"/>
          <p:cNvSpPr txBox="1"/>
          <p:nvPr/>
        </p:nvSpPr>
        <p:spPr>
          <a:xfrm>
            <a:off x="1145754" y="2571811"/>
            <a:ext cx="88998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安全管理区</a:t>
            </a:r>
          </a:p>
        </p:txBody>
      </p:sp>
      <p:pic>
        <p:nvPicPr>
          <p:cNvPr id="170" name="图片 169" descr="网络云2-蓝.png"/>
          <p:cNvPicPr>
            <a:picLocks noChangeAspect="1"/>
          </p:cNvPicPr>
          <p:nvPr/>
        </p:nvPicPr>
        <p:blipFill>
          <a:blip r:embed="rId16" cstate="print"/>
          <a:stretch>
            <a:fillRect/>
          </a:stretch>
        </p:blipFill>
        <p:spPr>
          <a:xfrm>
            <a:off x="1948028" y="1029495"/>
            <a:ext cx="963004" cy="559776"/>
          </a:xfrm>
          <a:prstGeom prst="rect">
            <a:avLst/>
          </a:prstGeom>
        </p:spPr>
      </p:pic>
      <p:cxnSp>
        <p:nvCxnSpPr>
          <p:cNvPr id="172" name="直接连接符 171"/>
          <p:cNvCxnSpPr>
            <a:stCxn id="170" idx="3"/>
            <a:endCxn id="135" idx="1"/>
          </p:cNvCxnSpPr>
          <p:nvPr/>
        </p:nvCxnSpPr>
        <p:spPr>
          <a:xfrm flipV="1">
            <a:off x="2911032" y="947296"/>
            <a:ext cx="565064" cy="36208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接连接符 173"/>
          <p:cNvCxnSpPr>
            <a:stCxn id="170" idx="3"/>
            <a:endCxn id="136" idx="1"/>
          </p:cNvCxnSpPr>
          <p:nvPr/>
        </p:nvCxnSpPr>
        <p:spPr>
          <a:xfrm flipV="1">
            <a:off x="2911032" y="1218230"/>
            <a:ext cx="565059" cy="9115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接连接符 175"/>
          <p:cNvCxnSpPr>
            <a:stCxn id="170" idx="3"/>
            <a:endCxn id="137" idx="1"/>
          </p:cNvCxnSpPr>
          <p:nvPr/>
        </p:nvCxnSpPr>
        <p:spPr>
          <a:xfrm>
            <a:off x="2911032" y="1309383"/>
            <a:ext cx="572339" cy="1913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直接连接符 178"/>
          <p:cNvCxnSpPr>
            <a:stCxn id="170" idx="3"/>
            <a:endCxn id="138" idx="1"/>
          </p:cNvCxnSpPr>
          <p:nvPr/>
        </p:nvCxnSpPr>
        <p:spPr>
          <a:xfrm>
            <a:off x="2911032" y="1309383"/>
            <a:ext cx="572334" cy="4623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0" name="图片 179" descr="防病毒专家系统.png"/>
          <p:cNvPicPr>
            <a:picLocks noChangeAspect="1"/>
          </p:cNvPicPr>
          <p:nvPr/>
        </p:nvPicPr>
        <p:blipFill>
          <a:blip r:embed="rId17" cstate="print"/>
          <a:stretch>
            <a:fillRect/>
          </a:stretch>
        </p:blipFill>
        <p:spPr>
          <a:xfrm>
            <a:off x="1843491" y="3416358"/>
            <a:ext cx="225732" cy="184690"/>
          </a:xfrm>
          <a:prstGeom prst="rect">
            <a:avLst/>
          </a:prstGeom>
        </p:spPr>
      </p:pic>
      <p:sp>
        <p:nvSpPr>
          <p:cNvPr id="181" name="文本框 180"/>
          <p:cNvSpPr txBox="1"/>
          <p:nvPr/>
        </p:nvSpPr>
        <p:spPr>
          <a:xfrm>
            <a:off x="1520566" y="3321119"/>
            <a:ext cx="384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网络版杀毒软件</a:t>
            </a:r>
          </a:p>
        </p:txBody>
      </p:sp>
      <p:cxnSp>
        <p:nvCxnSpPr>
          <p:cNvPr id="183" name="直接连接符 182"/>
          <p:cNvCxnSpPr>
            <a:stCxn id="180" idx="3"/>
            <a:endCxn id="24" idx="1"/>
          </p:cNvCxnSpPr>
          <p:nvPr/>
        </p:nvCxnSpPr>
        <p:spPr>
          <a:xfrm flipV="1">
            <a:off x="2069223" y="3462161"/>
            <a:ext cx="1320373" cy="465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文本框 184"/>
          <p:cNvSpPr txBox="1"/>
          <p:nvPr/>
        </p:nvSpPr>
        <p:spPr>
          <a:xfrm>
            <a:off x="5366622" y="2387152"/>
            <a:ext cx="52290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USG6500</a:t>
            </a:r>
            <a:endParaRPr lang="zh-CN" altLang="en-US" sz="700" b="1" dirty="0"/>
          </a:p>
        </p:txBody>
      </p:sp>
      <p:pic>
        <p:nvPicPr>
          <p:cNvPr id="112" name="图片 111" descr="日志告警服务器-黄.png"/>
          <p:cNvPicPr>
            <a:picLocks noChangeAspect="1"/>
          </p:cNvPicPr>
          <p:nvPr/>
        </p:nvPicPr>
        <p:blipFill>
          <a:blip r:embed="rId18" cstate="print"/>
          <a:stretch>
            <a:fillRect/>
          </a:stretch>
        </p:blipFill>
        <p:spPr>
          <a:xfrm>
            <a:off x="8737114" y="1019235"/>
            <a:ext cx="223532" cy="182889"/>
          </a:xfrm>
          <a:prstGeom prst="rect">
            <a:avLst/>
          </a:prstGeom>
        </p:spPr>
      </p:pic>
      <p:cxnSp>
        <p:nvCxnSpPr>
          <p:cNvPr id="3" name="直接连接符 2"/>
          <p:cNvCxnSpPr>
            <a:stCxn id="11" idx="3"/>
            <a:endCxn id="112" idx="1"/>
          </p:cNvCxnSpPr>
          <p:nvPr/>
        </p:nvCxnSpPr>
        <p:spPr>
          <a:xfrm flipV="1">
            <a:off x="8475978" y="1110680"/>
            <a:ext cx="261136" cy="1570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文本框 115"/>
          <p:cNvSpPr txBox="1"/>
          <p:nvPr/>
        </p:nvSpPr>
        <p:spPr>
          <a:xfrm>
            <a:off x="9003794" y="981386"/>
            <a:ext cx="384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 b="1" dirty="0"/>
              <a:t>APT</a:t>
            </a:r>
            <a:r>
              <a:rPr lang="zh-CN" altLang="en-US" sz="700" b="1" dirty="0"/>
              <a:t>沙箱</a:t>
            </a:r>
          </a:p>
        </p:txBody>
      </p:sp>
      <p:pic>
        <p:nvPicPr>
          <p:cNvPr id="114" name="图片 113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4672" y="2610657"/>
            <a:ext cx="308342" cy="215397"/>
          </a:xfrm>
          <a:prstGeom prst="rect">
            <a:avLst/>
          </a:prstGeom>
        </p:spPr>
      </p:pic>
      <p:pic>
        <p:nvPicPr>
          <p:cNvPr id="118" name="图片 117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5857" y="2610657"/>
            <a:ext cx="308342" cy="215397"/>
          </a:xfrm>
          <a:prstGeom prst="rect">
            <a:avLst/>
          </a:prstGeom>
        </p:spPr>
      </p:pic>
      <p:pic>
        <p:nvPicPr>
          <p:cNvPr id="119" name="图片 118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313" y="1473891"/>
            <a:ext cx="308342" cy="215397"/>
          </a:xfrm>
          <a:prstGeom prst="rect">
            <a:avLst/>
          </a:prstGeom>
        </p:spPr>
      </p:pic>
      <p:pic>
        <p:nvPicPr>
          <p:cNvPr id="121" name="图片 120"/>
          <p:cNvPicPr/>
          <p:nvPr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78047" y="1461237"/>
            <a:ext cx="308342" cy="215397"/>
          </a:xfrm>
          <a:prstGeom prst="rect">
            <a:avLst/>
          </a:prstGeom>
        </p:spPr>
      </p:pic>
      <p:sp>
        <p:nvSpPr>
          <p:cNvPr id="127" name="文本框 126"/>
          <p:cNvSpPr txBox="1"/>
          <p:nvPr/>
        </p:nvSpPr>
        <p:spPr>
          <a:xfrm>
            <a:off x="5353963" y="2622472"/>
            <a:ext cx="298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IPS</a:t>
            </a:r>
            <a:endParaRPr lang="zh-CN" altLang="en-US" sz="700" b="1" dirty="0"/>
          </a:p>
        </p:txBody>
      </p:sp>
      <p:sp>
        <p:nvSpPr>
          <p:cNvPr id="129" name="文本框 128"/>
          <p:cNvSpPr txBox="1"/>
          <p:nvPr/>
        </p:nvSpPr>
        <p:spPr>
          <a:xfrm>
            <a:off x="8371292" y="1502051"/>
            <a:ext cx="298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700" b="1" dirty="0"/>
              <a:t>IPS</a:t>
            </a:r>
            <a:endParaRPr lang="zh-CN" altLang="en-US" sz="7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6027953" y="1548549"/>
            <a:ext cx="53288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上网行为管理</a:t>
            </a:r>
          </a:p>
        </p:txBody>
      </p:sp>
      <p:sp>
        <p:nvSpPr>
          <p:cNvPr id="123" name="文本框 122"/>
          <p:cNvSpPr txBox="1"/>
          <p:nvPr/>
        </p:nvSpPr>
        <p:spPr>
          <a:xfrm>
            <a:off x="4298365" y="4243229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区域边界防火墙</a:t>
            </a:r>
          </a:p>
        </p:txBody>
      </p:sp>
      <p:sp>
        <p:nvSpPr>
          <p:cNvPr id="130" name="文本框 129"/>
          <p:cNvSpPr txBox="1"/>
          <p:nvPr/>
        </p:nvSpPr>
        <p:spPr>
          <a:xfrm>
            <a:off x="5232738" y="4233249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区域边界防火墙</a:t>
            </a:r>
          </a:p>
        </p:txBody>
      </p:sp>
      <p:sp>
        <p:nvSpPr>
          <p:cNvPr id="131" name="文本框 130"/>
          <p:cNvSpPr txBox="1"/>
          <p:nvPr/>
        </p:nvSpPr>
        <p:spPr>
          <a:xfrm>
            <a:off x="6197993" y="4265844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区域边界防火墙</a:t>
            </a:r>
          </a:p>
        </p:txBody>
      </p:sp>
      <p:sp>
        <p:nvSpPr>
          <p:cNvPr id="139" name="文本框 138"/>
          <p:cNvSpPr txBox="1"/>
          <p:nvPr/>
        </p:nvSpPr>
        <p:spPr>
          <a:xfrm>
            <a:off x="3719596" y="2719197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安全管理区防火墙</a:t>
            </a:r>
          </a:p>
        </p:txBody>
      </p:sp>
      <p:sp>
        <p:nvSpPr>
          <p:cNvPr id="140" name="文本框 139"/>
          <p:cNvSpPr txBox="1"/>
          <p:nvPr/>
        </p:nvSpPr>
        <p:spPr>
          <a:xfrm>
            <a:off x="3100944" y="2717837"/>
            <a:ext cx="757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安全管理区接入交换机</a:t>
            </a:r>
          </a:p>
        </p:txBody>
      </p:sp>
      <p:sp>
        <p:nvSpPr>
          <p:cNvPr id="142" name="文本框 141"/>
          <p:cNvSpPr txBox="1"/>
          <p:nvPr/>
        </p:nvSpPr>
        <p:spPr>
          <a:xfrm>
            <a:off x="5998553" y="2476363"/>
            <a:ext cx="532881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上网行为管理</a:t>
            </a: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5D61240B-7109-F0A6-D916-085E6C20AC42}"/>
              </a:ext>
            </a:extLst>
          </p:cNvPr>
          <p:cNvSpPr txBox="1"/>
          <p:nvPr/>
        </p:nvSpPr>
        <p:spPr>
          <a:xfrm>
            <a:off x="5405375" y="3053946"/>
            <a:ext cx="74892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100" dirty="0"/>
              <a:t>内网核心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6B3F801-3197-F0C0-BA81-D9E72670A539}"/>
              </a:ext>
            </a:extLst>
          </p:cNvPr>
          <p:cNvSpPr txBox="1"/>
          <p:nvPr/>
        </p:nvSpPr>
        <p:spPr>
          <a:xfrm>
            <a:off x="3965455" y="4817204"/>
            <a:ext cx="7574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各楼栋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6BAD5967-6DB3-624C-E06F-DAA162A657D6}"/>
              </a:ext>
            </a:extLst>
          </p:cNvPr>
          <p:cNvSpPr txBox="1"/>
          <p:nvPr/>
        </p:nvSpPr>
        <p:spPr>
          <a:xfrm>
            <a:off x="4926906" y="4817203"/>
            <a:ext cx="7574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各楼栋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C819B41-FA89-63A8-D83A-3B277537252D}"/>
              </a:ext>
            </a:extLst>
          </p:cNvPr>
          <p:cNvSpPr txBox="1"/>
          <p:nvPr/>
        </p:nvSpPr>
        <p:spPr>
          <a:xfrm>
            <a:off x="5850369" y="4807044"/>
            <a:ext cx="75749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700" b="1" dirty="0"/>
              <a:t>各楼栋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Office PowerPoint</Application>
  <PresentationFormat>宽屏</PresentationFormat>
  <Paragraphs>29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zhaichen</dc:creator>
  <cp:lastModifiedBy>凯 孙</cp:lastModifiedBy>
  <cp:revision>15</cp:revision>
  <dcterms:created xsi:type="dcterms:W3CDTF">2021-12-23T11:48:00Z</dcterms:created>
  <dcterms:modified xsi:type="dcterms:W3CDTF">2025-04-25T02:34:45Z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(3)NeOhlSwpdk6wWB2tmhW/BDYZrSnm7+oxbf/NbAQm5eP1bUUwXUQhGnEve5XnmICIQq5AAp5e
loST6CKr8mAszVgVftFcUlqGfpakN6fTiAnOZ3+T4yXKGrnxM/E4f1cyrMeM7AkxAtxYMy17
2T9/om8dxLf3sskfzR5RTCBoTVLxi0Lvw0vxrtgoldtfn4GV4RUHS7OXnwidwCDEJ6RSdW32
QdvNGpeZ/v7rO49kwI</vt:lpwstr>
  </property>
  <property fmtid="{D5CDD505-2E9C-101B-9397-08002B2CF9AE}" pid="3" name="_2015_ms_pID_7253431">
    <vt:lpwstr>yu/1B0bYpbZ9asZqkR1RNyWDnCMrFoKSxlBTb35yaR+9X+DZHdcYa3
TR5q8XhbjlkLvlcarGiNQQ2iBvr5EpOdAowqZCs1C0B9d2eGewLT9iGmyUqm2uTQ7hrIfpu/
gFSKZtQTahJcyGf8RnCPxrYZJzbU+cx0oU3Hgov+UwRwZVFAPXNplIVS5Hd8Vgj/EnOcqjY1
OazIlPEJ8jSNe12tWfbX18sB32DdWxhSdQyk</vt:lpwstr>
  </property>
  <property fmtid="{D5CDD505-2E9C-101B-9397-08002B2CF9AE}" pid="4" name="ICV">
    <vt:lpwstr>02B43EE4B5814B0789C118E0A5DB119B</vt:lpwstr>
  </property>
  <property fmtid="{D5CDD505-2E9C-101B-9397-08002B2CF9AE}" pid="5" name="KSOProductBuildVer">
    <vt:lpwstr>2052-11.1.0.11194</vt:lpwstr>
  </property>
  <property fmtid="{D5CDD505-2E9C-101B-9397-08002B2CF9AE}" pid="6" name="_readonly">
    <vt:lpwstr/>
  </property>
  <property fmtid="{D5CDD505-2E9C-101B-9397-08002B2CF9AE}" pid="7" name="_change">
    <vt:lpwstr/>
  </property>
  <property fmtid="{D5CDD505-2E9C-101B-9397-08002B2CF9AE}" pid="8" name="_full-control">
    <vt:lpwstr/>
  </property>
  <property fmtid="{D5CDD505-2E9C-101B-9397-08002B2CF9AE}" pid="9" name="sflag">
    <vt:lpwstr>1640152809</vt:lpwstr>
  </property>
  <property fmtid="{D5CDD505-2E9C-101B-9397-08002B2CF9AE}" pid="10" name="_2015_ms_pID_7253432">
    <vt:lpwstr>wg==</vt:lpwstr>
  </property>
</Properties>
</file>