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4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2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1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2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1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86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7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5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80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3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5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4CF4-6834-4B04-87A2-3513F25CCE79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6428-A0C2-4BC3-9131-E8E8AE6BF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0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8073736" y="480471"/>
            <a:ext cx="3209004" cy="5822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9834415" y="3725625"/>
            <a:ext cx="1311593" cy="1081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9873409" y="4907141"/>
            <a:ext cx="1316644" cy="11426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953" y="503951"/>
            <a:ext cx="4369377" cy="5822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34255" y="1052890"/>
            <a:ext cx="1467847" cy="235648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22" y="1402766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21" y="1402766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20" y="1402766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399655" y="1980193"/>
            <a:ext cx="1381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台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128G + 1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台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64G</a:t>
            </a:r>
          </a:p>
        </p:txBody>
      </p:sp>
      <p:pic>
        <p:nvPicPr>
          <p:cNvPr id="10" name="Picture 10" descr="磁盘阵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96" y="2327326"/>
            <a:ext cx="716831" cy="61897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595847" y="3042497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存储服务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008370" y="1052889"/>
            <a:ext cx="809898" cy="23564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104216" y="1052889"/>
            <a:ext cx="809898" cy="23564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9" descr="SwitchATMFastEth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623" y="2047934"/>
            <a:ext cx="512670" cy="48435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29" descr="ServerVoiceCom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86" y="1328666"/>
            <a:ext cx="480546" cy="439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64" descr="interface processo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765" y="2746418"/>
            <a:ext cx="496135" cy="4504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3198505" y="1781083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Vpn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设备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98505" y="2515586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防火墙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98504" y="3160737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安全设备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" name="Picture 17" descr="switch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9196" y="2439227"/>
            <a:ext cx="510689" cy="52380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Picture 23" descr="LANtoLA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9196" y="1560506"/>
            <a:ext cx="486656" cy="489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文本框 21"/>
          <p:cNvSpPr txBox="1"/>
          <p:nvPr/>
        </p:nvSpPr>
        <p:spPr>
          <a:xfrm>
            <a:off x="2065179" y="2059277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66721" y="2996738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业务交换机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8643" y="1167263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43229" y="1075866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网络交换层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24536" y="1058858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安全审计层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7" name="直接箭头连接符 26"/>
          <p:cNvCxnSpPr>
            <a:endCxn id="12" idx="1"/>
          </p:cNvCxnSpPr>
          <p:nvPr/>
        </p:nvCxnSpPr>
        <p:spPr>
          <a:xfrm>
            <a:off x="1702102" y="2231132"/>
            <a:ext cx="3062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818268" y="2231132"/>
            <a:ext cx="3062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580712" y="634471"/>
            <a:ext cx="855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脑创主中心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41316" y="4102473"/>
            <a:ext cx="2463093" cy="21313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2920493" y="4474765"/>
            <a:ext cx="1018301" cy="167280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175801" y="4453649"/>
            <a:ext cx="479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slurm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377925" y="4118291"/>
            <a:ext cx="14680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Slurm</a:t>
            </a:r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集群资源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831313" y="4453414"/>
            <a:ext cx="710445" cy="169617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795646" y="4453649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网络交换层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7" name="Picture 17" descr="switch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0650" y="4844968"/>
            <a:ext cx="387275" cy="39722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" name="Picture 10" descr="磁盘阵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32" y="5643830"/>
            <a:ext cx="428092" cy="36965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" name="文本框 38"/>
          <p:cNvSpPr txBox="1"/>
          <p:nvPr/>
        </p:nvSpPr>
        <p:spPr>
          <a:xfrm>
            <a:off x="1862284" y="5392306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资源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592276" y="5273102"/>
            <a:ext cx="30626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8" descr="clou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8338" y="2412493"/>
            <a:ext cx="941232" cy="633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" name="文本框 42"/>
          <p:cNvSpPr txBox="1"/>
          <p:nvPr/>
        </p:nvSpPr>
        <p:spPr>
          <a:xfrm>
            <a:off x="5554236" y="2631002"/>
            <a:ext cx="59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互联网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4" name="直接箭头连接符 43"/>
          <p:cNvCxnSpPr>
            <a:endCxn id="42" idx="1"/>
          </p:cNvCxnSpPr>
          <p:nvPr/>
        </p:nvCxnSpPr>
        <p:spPr>
          <a:xfrm flipV="1">
            <a:off x="4433827" y="2729400"/>
            <a:ext cx="984511" cy="1701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9130761" y="712164"/>
            <a:ext cx="12573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西丽成员集群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272235" y="1055291"/>
            <a:ext cx="818642" cy="22592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298910" y="1209358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安全审计层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9" name="Picture 19" descr="SwitchATMFastEth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704" y="1604445"/>
            <a:ext cx="512670" cy="4843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" name="文本框 49"/>
          <p:cNvSpPr txBox="1"/>
          <p:nvPr/>
        </p:nvSpPr>
        <p:spPr>
          <a:xfrm>
            <a:off x="8392704" y="2112623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防火墙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1" name="Picture 64" descr="interface processo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3489" y="2446977"/>
            <a:ext cx="496135" cy="4504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" name="文本框 51"/>
          <p:cNvSpPr txBox="1"/>
          <p:nvPr/>
        </p:nvSpPr>
        <p:spPr>
          <a:xfrm>
            <a:off x="8366005" y="2922525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安全设备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8276153" y="3742038"/>
            <a:ext cx="818642" cy="22592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8681556" y="3341521"/>
            <a:ext cx="0" cy="36450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357266" y="3864028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网络交换层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6" name="Picture 23" descr="LANtoLA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7522" y="4285455"/>
            <a:ext cx="486656" cy="489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" name="Picture 17" descr="switch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4658" y="5066516"/>
            <a:ext cx="510689" cy="5238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" name="文本框 57"/>
          <p:cNvSpPr txBox="1"/>
          <p:nvPr/>
        </p:nvSpPr>
        <p:spPr>
          <a:xfrm>
            <a:off x="8298910" y="4821987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346944" y="5664530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业务交换机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9767732" y="1079043"/>
            <a:ext cx="1378277" cy="22354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9977466" y="1129103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成员集群</a:t>
            </a:r>
            <a:endParaRPr lang="zh-CN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63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5472" y="4691625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3867" y="4919715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9643" y="5132394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3" name="直接箭头连接符 72"/>
          <p:cNvCxnSpPr>
            <a:stCxn id="58" idx="3"/>
          </p:cNvCxnSpPr>
          <p:nvPr/>
        </p:nvCxnSpPr>
        <p:spPr>
          <a:xfrm flipV="1">
            <a:off x="9154225" y="2222163"/>
            <a:ext cx="552122" cy="27152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3256" y="2188567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" name="文本框 76"/>
          <p:cNvSpPr txBox="1"/>
          <p:nvPr/>
        </p:nvSpPr>
        <p:spPr>
          <a:xfrm>
            <a:off x="10024211" y="3748750"/>
            <a:ext cx="10302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Slurm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资源池</a:t>
            </a:r>
            <a:endParaRPr lang="zh-CN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8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39352" y="5197169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28678" y="5201865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6076" y="4023266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1238" y="4023266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" name="文本框 82"/>
          <p:cNvSpPr txBox="1"/>
          <p:nvPr/>
        </p:nvSpPr>
        <p:spPr>
          <a:xfrm>
            <a:off x="686758" y="4804299"/>
            <a:ext cx="1220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</a:t>
            </a:r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r>
              <a:rPr lang="zh-CN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调用</a:t>
            </a:r>
            <a:endParaRPr lang="zh-CN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4" name="直接箭头连接符 83"/>
          <p:cNvCxnSpPr>
            <a:stCxn id="42" idx="3"/>
            <a:endCxn id="47" idx="1"/>
          </p:cNvCxnSpPr>
          <p:nvPr/>
        </p:nvCxnSpPr>
        <p:spPr>
          <a:xfrm flipV="1">
            <a:off x="6359570" y="2184912"/>
            <a:ext cx="1912665" cy="54448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893686" y="3392524"/>
            <a:ext cx="6247" cy="1379579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885185" y="4783279"/>
            <a:ext cx="678558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9936188" y="2979280"/>
            <a:ext cx="134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台 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128G + 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利旧设备（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CPU+GPU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）</a:t>
            </a:r>
            <a:endParaRPr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0083256" y="4933931"/>
            <a:ext cx="1130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待接入资源</a:t>
            </a:r>
            <a:endParaRPr lang="zh-CN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3" name="直接箭头连接符 102"/>
          <p:cNvCxnSpPr>
            <a:stCxn id="58" idx="3"/>
          </p:cNvCxnSpPr>
          <p:nvPr/>
        </p:nvCxnSpPr>
        <p:spPr>
          <a:xfrm flipV="1">
            <a:off x="9154225" y="4301731"/>
            <a:ext cx="673553" cy="63567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9164483" y="4918826"/>
            <a:ext cx="693504" cy="60606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135" y="1559990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852" y="1554258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775" y="1576100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3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38028" y="2182354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27" name="表格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165893"/>
              </p:ext>
            </p:extLst>
          </p:nvPr>
        </p:nvGraphicFramePr>
        <p:xfrm>
          <a:off x="4975180" y="3412956"/>
          <a:ext cx="2715490" cy="1596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567"/>
                <a:gridCol w="2221923"/>
              </a:tblGrid>
              <a:tr h="16334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端口号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映射说明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6443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KubernetesApiServer</a:t>
                      </a:r>
                      <a:r>
                        <a:rPr lang="zh-CN" altLang="en-US" sz="1100" u="none" strike="noStrike" dirty="0">
                          <a:effectLst/>
                        </a:rPr>
                        <a:t>通信地址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16443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KubernetesApiServer</a:t>
                      </a:r>
                      <a:r>
                        <a:rPr lang="zh-CN" altLang="en-US" sz="1100" u="none" strike="noStrike" dirty="0">
                          <a:effectLst/>
                        </a:rPr>
                        <a:t>高可用通信地址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Harbor</a:t>
                      </a:r>
                      <a:r>
                        <a:rPr lang="zh-CN" altLang="en-US" sz="1100" u="none" strike="noStrike" dirty="0">
                          <a:effectLst/>
                        </a:rPr>
                        <a:t>镜像仓库地址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11080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平台</a:t>
                      </a:r>
                      <a:r>
                        <a:rPr lang="en-US" sz="1100" u="none" strike="noStrike">
                          <a:effectLst/>
                        </a:rPr>
                        <a:t>Ingress</a:t>
                      </a:r>
                      <a:r>
                        <a:rPr lang="zh-CN" altLang="en-US" sz="1100" u="none" strike="noStrike">
                          <a:effectLst/>
                        </a:rPr>
                        <a:t>服务通信地址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20080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Gitea</a:t>
                      </a:r>
                      <a:r>
                        <a:rPr lang="zh-CN" altLang="en-US" sz="1100" u="none" strike="noStrike">
                          <a:effectLst/>
                        </a:rPr>
                        <a:t>代码仓库通信地址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30027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平台</a:t>
                      </a:r>
                      <a:r>
                        <a:rPr lang="en-US" sz="1100" u="none" strike="noStrike">
                          <a:effectLst/>
                        </a:rPr>
                        <a:t>SSH</a:t>
                      </a:r>
                      <a:r>
                        <a:rPr lang="zh-CN" altLang="en-US" sz="1100" u="none" strike="noStrike">
                          <a:effectLst/>
                        </a:rPr>
                        <a:t>端口代理地址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32001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平台存储接口代理地址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dirty="0" smtClean="0">
                          <a:effectLst/>
                        </a:rPr>
                        <a:t>备注：分中心</a:t>
                      </a:r>
                      <a:r>
                        <a:rPr lang="zh-CN" altLang="en-US" sz="1100" u="none" strike="noStrike" dirty="0">
                          <a:effectLst/>
                        </a:rPr>
                        <a:t>公网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带宽</a:t>
                      </a:r>
                      <a:r>
                        <a:rPr lang="en-US" altLang="zh-CN" sz="1100" u="none" strike="noStrike" dirty="0" smtClean="0">
                          <a:effectLst/>
                        </a:rPr>
                        <a:t>300Mbps-500Mbps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cxnSp>
        <p:nvCxnSpPr>
          <p:cNvPr id="128" name="直接箭头连接符 127"/>
          <p:cNvCxnSpPr/>
          <p:nvPr/>
        </p:nvCxnSpPr>
        <p:spPr>
          <a:xfrm flipV="1">
            <a:off x="10451969" y="3341521"/>
            <a:ext cx="0" cy="36450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9862004" y="3375443"/>
            <a:ext cx="1220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r>
              <a:rPr lang="zh-CN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调用</a:t>
            </a:r>
            <a:endParaRPr lang="zh-CN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5314061" y="3084096"/>
            <a:ext cx="2091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成员集群需要做下述端口映射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592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132</Words>
  <Application>Microsoft Office PowerPoint</Application>
  <PresentationFormat>宽屏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49</cp:revision>
  <dcterms:created xsi:type="dcterms:W3CDTF">2024-11-20T06:26:53Z</dcterms:created>
  <dcterms:modified xsi:type="dcterms:W3CDTF">2024-12-10T09:06:24Z</dcterms:modified>
</cp:coreProperties>
</file>