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</p:sldIdLst>
  <p:sldSz cx="12192635" cy="14399895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2" pos="36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6CAB"/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100" d="100"/>
          <a:sy n="100" d="100"/>
        </p:scale>
        <p:origin x="1064" y="-28"/>
      </p:cViewPr>
      <p:guideLst>
        <p:guide orient="horz" pos="4156"/>
        <p:guide pos="368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63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22422" y="1143000"/>
            <a:ext cx="261315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974" y="1920031"/>
            <a:ext cx="9800620" cy="539725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974" y="7476026"/>
            <a:ext cx="9800620" cy="3091703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3200" spc="200">
                <a:uFillTx/>
              </a:defRPr>
            </a:lvl1pPr>
            <a:lvl2pPr marL="609600" indent="0" algn="ctr">
              <a:buNone/>
              <a:defRPr sz="2665"/>
            </a:lvl2pPr>
            <a:lvl3pPr marL="1219200" indent="0" algn="ctr">
              <a:buNone/>
              <a:defRPr sz="2400"/>
            </a:lvl3pPr>
            <a:lvl4pPr marL="1829435" indent="0" algn="ctr">
              <a:buNone/>
              <a:defRPr sz="2135"/>
            </a:lvl4pPr>
            <a:lvl5pPr marL="2439035" indent="0" algn="ctr">
              <a:buNone/>
              <a:defRPr sz="2135"/>
            </a:lvl5pPr>
            <a:lvl6pPr marL="3048000" indent="0" algn="ctr">
              <a:buNone/>
              <a:defRPr sz="2135"/>
            </a:lvl6pPr>
            <a:lvl7pPr marL="3657600" indent="0" algn="ctr">
              <a:buNone/>
              <a:defRPr sz="2135"/>
            </a:lvl7pPr>
            <a:lvl8pPr marL="4267835" indent="0" algn="ctr">
              <a:buNone/>
              <a:defRPr sz="2135"/>
            </a:lvl8pPr>
            <a:lvl9pPr marL="4877435" indent="0" algn="ctr">
              <a:buNone/>
              <a:defRPr sz="2135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88" y="1625223"/>
            <a:ext cx="10974390" cy="1151262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974" y="5215832"/>
            <a:ext cx="9800620" cy="2139247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8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974" y="7476026"/>
            <a:ext cx="9800620" cy="990252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32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1277501"/>
            <a:ext cx="10970789" cy="148159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88" y="3129499"/>
            <a:ext cx="10970789" cy="9993232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1088" y="8080760"/>
            <a:ext cx="7769925" cy="1610105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587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1088" y="9690865"/>
            <a:ext cx="7769925" cy="1821762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9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4pPr>
            <a:lvl5pPr marL="24390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7pPr>
            <a:lvl8pPr marL="42678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8pPr>
            <a:lvl9pPr marL="4877435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1277501"/>
            <a:ext cx="10970789" cy="148159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88" y="3152177"/>
            <a:ext cx="5177550" cy="997055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2529" y="3152177"/>
            <a:ext cx="5177550" cy="997055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1277501"/>
            <a:ext cx="10970789" cy="148159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88" y="3000993"/>
            <a:ext cx="5343174" cy="801273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88" y="3892976"/>
            <a:ext cx="5343174" cy="922975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6653" y="2985306"/>
            <a:ext cx="5343174" cy="80127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66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9435" indent="0">
              <a:buNone/>
              <a:defRPr sz="2135" b="1"/>
            </a:lvl4pPr>
            <a:lvl5pPr marL="2439035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835" indent="0">
              <a:buNone/>
              <a:defRPr sz="2135" b="1"/>
            </a:lvl8pPr>
            <a:lvl9pPr marL="4877435" indent="0">
              <a:buNone/>
              <a:defRPr sz="213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6653" y="3892976"/>
            <a:ext cx="5343174" cy="9229755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88" y="1277501"/>
            <a:ext cx="10970789" cy="1481599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18" y="3265386"/>
            <a:ext cx="5233793" cy="9676156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1320" y="3265565"/>
            <a:ext cx="5227957" cy="9675747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213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6283" y="1920031"/>
            <a:ext cx="1044151" cy="10560171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373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532" y="1920031"/>
            <a:ext cx="9170528" cy="10560171"/>
          </a:xfrm>
        </p:spPr>
        <p:txBody>
          <a:bodyPr vert="eaVert" lIns="46800" tIns="46800" rIns="46800" bIns="46800"/>
          <a:lstStyle>
            <a:lvl1pPr marL="304800" indent="-304800">
              <a:spcAft>
                <a:spcPts val="1000"/>
              </a:spcAft>
              <a:defRPr spc="300"/>
            </a:lvl1pPr>
            <a:lvl2pPr marL="914400" indent="-304800">
              <a:defRPr spc="300"/>
            </a:lvl2pPr>
            <a:lvl3pPr marL="1524000" indent="-304800">
              <a:defRPr spc="300"/>
            </a:lvl3pPr>
            <a:lvl4pPr marL="2133600" indent="-304800">
              <a:defRPr spc="300"/>
            </a:lvl4pPr>
            <a:lvl5pPr marL="2743835" indent="-3048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88" y="1277501"/>
            <a:ext cx="10970789" cy="1481599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88" y="3129499"/>
            <a:ext cx="10970789" cy="9993232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89" y="13258797"/>
            <a:ext cx="2700391" cy="66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3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596" y="13258797"/>
            <a:ext cx="3960574" cy="66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3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8886" y="13258797"/>
            <a:ext cx="2700391" cy="665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33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fontAlgn="auto" latinLnBrk="0" hangingPunct="1">
        <a:lnSpc>
          <a:spcPct val="100000"/>
        </a:lnSpc>
        <a:spcBef>
          <a:spcPct val="0"/>
        </a:spcBef>
        <a:buNone/>
        <a:defRPr sz="48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304800" indent="-304800" algn="l" defTabSz="12192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2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9144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2146935" algn="l"/>
          <a:tab pos="2146935" algn="l"/>
          <a:tab pos="2146935" algn="l"/>
          <a:tab pos="2146935" algn="l"/>
        </a:tabLst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5240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1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2133600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743835" indent="-304800" algn="l" defTabSz="12192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6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33534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0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635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lnSpc>
          <a:spcPct val="90000"/>
        </a:lnSpc>
        <a:spcBef>
          <a:spcPct val="134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7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>
          <a:xfrm>
            <a:off x="6203950" y="10975975"/>
            <a:ext cx="2835910" cy="990600"/>
          </a:xfrm>
          <a:prstGeom prst="roundRect">
            <a:avLst>
              <a:gd name="adj" fmla="val 5949"/>
            </a:avLst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3108960" y="11050270"/>
            <a:ext cx="2835910" cy="946150"/>
          </a:xfrm>
          <a:prstGeom prst="roundRect">
            <a:avLst>
              <a:gd name="adj" fmla="val 5949"/>
            </a:avLst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39" name="圆角矩形 238"/>
          <p:cNvSpPr/>
          <p:nvPr/>
        </p:nvSpPr>
        <p:spPr>
          <a:xfrm>
            <a:off x="218440" y="1731645"/>
            <a:ext cx="11406505" cy="7859395"/>
          </a:xfrm>
          <a:prstGeom prst="roundRect">
            <a:avLst>
              <a:gd name="adj" fmla="val 3310"/>
            </a:avLst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38" name="圆角矩形 237"/>
          <p:cNvSpPr/>
          <p:nvPr/>
        </p:nvSpPr>
        <p:spPr>
          <a:xfrm>
            <a:off x="336550" y="3044825"/>
            <a:ext cx="1489710" cy="4742815"/>
          </a:xfrm>
          <a:prstGeom prst="roundRect">
            <a:avLst/>
          </a:prstGeom>
          <a:solidFill>
            <a:schemeClr val="accent4">
              <a:lumMod val="20000"/>
              <a:lumOff val="80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6" name="圆角矩形 105"/>
          <p:cNvSpPr/>
          <p:nvPr/>
        </p:nvSpPr>
        <p:spPr>
          <a:xfrm>
            <a:off x="402590" y="7973060"/>
            <a:ext cx="1364615" cy="1325880"/>
          </a:xfrm>
          <a:prstGeom prst="roundRect">
            <a:avLst>
              <a:gd name="adj" fmla="val 1010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5" name="圆角矩形 54"/>
          <p:cNvSpPr/>
          <p:nvPr/>
        </p:nvSpPr>
        <p:spPr>
          <a:xfrm>
            <a:off x="2672715" y="2153920"/>
            <a:ext cx="8730615" cy="7314565"/>
          </a:xfrm>
          <a:prstGeom prst="roundRect">
            <a:avLst>
              <a:gd name="adj" fmla="val 2977"/>
            </a:avLst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63526" name="Rectangle 38"/>
          <p:cNvSpPr/>
          <p:nvPr/>
        </p:nvSpPr>
        <p:spPr>
          <a:xfrm>
            <a:off x="4261015" y="1234447"/>
            <a:ext cx="1457536" cy="287020"/>
          </a:xfrm>
          <a:prstGeom prst="rect">
            <a:avLst/>
          </a:prstGeom>
          <a:noFill/>
          <a:ln w="9525">
            <a:noFill/>
          </a:ln>
        </p:spPr>
        <p:txBody>
          <a:bodyPr lIns="103562" tIns="51781" rIns="103562" bIns="51781">
            <a:spAutoFit/>
          </a:bodyPr>
          <a:lstStyle/>
          <a:p>
            <a:pPr defTabSz="1028700" eaLnBrk="0" fontAlgn="b" hangingPunct="0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终端用户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管理员</a:t>
            </a:r>
            <a:endParaRPr lang="zh-CN" altLang="en-US" sz="12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Picture 37" descr="网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6401" y="536527"/>
            <a:ext cx="814823" cy="55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1" name="文本框 150"/>
          <p:cNvSpPr txBox="1"/>
          <p:nvPr/>
        </p:nvSpPr>
        <p:spPr>
          <a:xfrm>
            <a:off x="6525895" y="675640"/>
            <a:ext cx="69024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uFillTx/>
              </a:rPr>
              <a:t>互联网</a:t>
            </a:r>
            <a:endParaRPr lang="zh-CN" altLang="en-US" sz="1200" dirty="0">
              <a:solidFill>
                <a:schemeClr val="bg1"/>
              </a:solidFill>
              <a:uFillTx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840990" y="3041650"/>
            <a:ext cx="8208645" cy="859155"/>
          </a:xfrm>
          <a:prstGeom prst="roundRect">
            <a:avLst>
              <a:gd name="adj" fmla="val 15717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2816860" y="4192270"/>
            <a:ext cx="4046855" cy="1214120"/>
          </a:xfrm>
          <a:prstGeom prst="roundRect">
            <a:avLst>
              <a:gd name="adj" fmla="val 12143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403225" y="3275330"/>
            <a:ext cx="1301115" cy="2508885"/>
          </a:xfrm>
          <a:prstGeom prst="roundRect">
            <a:avLst>
              <a:gd name="adj" fmla="val 8540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402590" y="3351530"/>
            <a:ext cx="1377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云脑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II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云主机（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ECS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9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2" y="4464689"/>
            <a:ext cx="400743" cy="5760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11" y="4726310"/>
            <a:ext cx="372164" cy="5347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778" y="4911726"/>
            <a:ext cx="391852" cy="562691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7" name="流程图: 磁盘 106"/>
          <p:cNvSpPr/>
          <p:nvPr/>
        </p:nvSpPr>
        <p:spPr>
          <a:xfrm>
            <a:off x="834414" y="6598376"/>
            <a:ext cx="430550" cy="44071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9" name="流程图: 磁盘 108"/>
          <p:cNvSpPr/>
          <p:nvPr/>
        </p:nvSpPr>
        <p:spPr>
          <a:xfrm>
            <a:off x="694519" y="6849220"/>
            <a:ext cx="400108" cy="44075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4" name="流程图: 磁盘 113"/>
          <p:cNvSpPr/>
          <p:nvPr/>
        </p:nvSpPr>
        <p:spPr>
          <a:xfrm>
            <a:off x="1095236" y="6974971"/>
            <a:ext cx="404554" cy="41916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15" name="圆角矩形 114"/>
          <p:cNvSpPr/>
          <p:nvPr/>
        </p:nvSpPr>
        <p:spPr>
          <a:xfrm>
            <a:off x="2955925" y="8289925"/>
            <a:ext cx="2095500" cy="1014730"/>
          </a:xfrm>
          <a:prstGeom prst="roundRect">
            <a:avLst>
              <a:gd name="adj" fmla="val 13884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117" name="Picture 37" descr="网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9430" y="9841865"/>
            <a:ext cx="1405255" cy="5003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8" name="文本框 117"/>
          <p:cNvSpPr txBox="1"/>
          <p:nvPr/>
        </p:nvSpPr>
        <p:spPr>
          <a:xfrm>
            <a:off x="7111365" y="9889490"/>
            <a:ext cx="1163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互联网</a:t>
            </a:r>
            <a:r>
              <a:rPr lang="en-US" altLang="zh-CN" sz="120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20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专线</a:t>
            </a:r>
            <a:endParaRPr lang="zh-CN" altLang="en-US" sz="1200" dirty="0">
              <a:solidFill>
                <a:schemeClr val="bg1"/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648970" y="8566785"/>
            <a:ext cx="977900" cy="51689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latin typeface="黑体" panose="02010609060101010101" charset="-122"/>
                <a:ea typeface="黑体" panose="02010609060101010101" charset="-122"/>
              </a:rPr>
              <a:t>ModelArts</a:t>
            </a:r>
            <a:endParaRPr lang="en-US" altLang="zh-CN" sz="120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8" name="圆角矩形 157"/>
          <p:cNvSpPr/>
          <p:nvPr/>
        </p:nvSpPr>
        <p:spPr>
          <a:xfrm>
            <a:off x="8114665" y="5644515"/>
            <a:ext cx="2983230" cy="1358900"/>
          </a:xfrm>
          <a:prstGeom prst="roundRect">
            <a:avLst>
              <a:gd name="adj" fmla="val 7991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59" name="圆角矩形 158"/>
          <p:cNvSpPr/>
          <p:nvPr/>
        </p:nvSpPr>
        <p:spPr>
          <a:xfrm>
            <a:off x="9196070" y="12511405"/>
            <a:ext cx="2619375" cy="1555750"/>
          </a:xfrm>
          <a:prstGeom prst="roundRect">
            <a:avLst>
              <a:gd name="adj" fmla="val 4436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·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60" name="文本框 159"/>
          <p:cNvSpPr txBox="1"/>
          <p:nvPr/>
        </p:nvSpPr>
        <p:spPr>
          <a:xfrm>
            <a:off x="9220835" y="12601575"/>
            <a:ext cx="1057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</a:rPr>
              <a:t>云厂商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67" name="直接箭头连接符 166"/>
          <p:cNvCxnSpPr>
            <a:stCxn id="3" idx="0"/>
          </p:cNvCxnSpPr>
          <p:nvPr/>
        </p:nvCxnSpPr>
        <p:spPr>
          <a:xfrm flipV="1">
            <a:off x="4526915" y="9053195"/>
            <a:ext cx="2376805" cy="199707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接箭头连接符 172"/>
          <p:cNvCxnSpPr>
            <a:stCxn id="115" idx="1"/>
            <a:endCxn id="123" idx="3"/>
          </p:cNvCxnSpPr>
          <p:nvPr/>
        </p:nvCxnSpPr>
        <p:spPr>
          <a:xfrm flipH="1">
            <a:off x="1626870" y="8785225"/>
            <a:ext cx="1329055" cy="2794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内容占位符 37900" descr="防火墙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8770" y="1950720"/>
            <a:ext cx="454660" cy="203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" name="图片 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001" y="3146611"/>
            <a:ext cx="373355" cy="433751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3933190" y="3579495"/>
            <a:ext cx="151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后台管理</a:t>
            </a:r>
            <a:r>
              <a:rPr lang="en-US" altLang="zh-CN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8780145" y="3561715"/>
            <a:ext cx="123507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</a:t>
            </a: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72" name="直接箭头连接符 71"/>
          <p:cNvCxnSpPr>
            <a:stCxn id="50" idx="0"/>
          </p:cNvCxnSpPr>
          <p:nvPr/>
        </p:nvCxnSpPr>
        <p:spPr>
          <a:xfrm flipH="1" flipV="1">
            <a:off x="6884670" y="1033780"/>
            <a:ext cx="11430" cy="90487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2840990" y="3044825"/>
            <a:ext cx="8966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Web</a:t>
            </a:r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服务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4766945" y="6454775"/>
            <a:ext cx="878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配置中心（</a:t>
            </a:r>
            <a:r>
              <a:rPr lang="en-US" altLang="zh-CN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nacos</a:t>
            </a:r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516101" y="6456697"/>
            <a:ext cx="6458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数据库</a:t>
            </a: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MySQL</a:t>
            </a:r>
            <a:endParaRPr lang="en-US" altLang="zh-CN" sz="1200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625590" y="6456680"/>
            <a:ext cx="6642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数据检索服务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7" name="文本框 96"/>
          <p:cNvSpPr txBox="1"/>
          <p:nvPr/>
        </p:nvSpPr>
        <p:spPr>
          <a:xfrm>
            <a:off x="7168515" y="6456680"/>
            <a:ext cx="845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中间件</a:t>
            </a:r>
            <a:r>
              <a:rPr lang="en-US" altLang="zh-CN" sz="1200" dirty="0" smtClean="0">
                <a:latin typeface="黑体" panose="02010609060101010101" charset="-122"/>
                <a:ea typeface="黑体" panose="02010609060101010101" charset="-122"/>
              </a:rPr>
              <a:t>RocketMQ</a:t>
            </a:r>
            <a:endParaRPr lang="en-US" altLang="zh-CN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0" name="图片 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857" y="4493067"/>
            <a:ext cx="363830" cy="361073"/>
          </a:xfrm>
          <a:prstGeom prst="rect">
            <a:avLst/>
          </a:prstGeom>
        </p:spPr>
      </p:pic>
      <p:sp>
        <p:nvSpPr>
          <p:cNvPr id="102" name="文本框 101"/>
          <p:cNvSpPr txBox="1"/>
          <p:nvPr/>
        </p:nvSpPr>
        <p:spPr>
          <a:xfrm>
            <a:off x="7097395" y="4911725"/>
            <a:ext cx="5289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订单服务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04" name="图片 1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4284" y="4487732"/>
            <a:ext cx="363830" cy="361073"/>
          </a:xfrm>
          <a:prstGeom prst="rect">
            <a:avLst/>
          </a:prstGeom>
        </p:spPr>
      </p:pic>
      <p:sp>
        <p:nvSpPr>
          <p:cNvPr id="105" name="文本框 104"/>
          <p:cNvSpPr txBox="1"/>
          <p:nvPr/>
        </p:nvSpPr>
        <p:spPr>
          <a:xfrm>
            <a:off x="7773035" y="4922520"/>
            <a:ext cx="526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文件中心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0903" y="4481006"/>
            <a:ext cx="363830" cy="361073"/>
          </a:xfrm>
          <a:prstGeom prst="rect">
            <a:avLst/>
          </a:prstGeom>
        </p:spPr>
      </p:pic>
      <p:sp>
        <p:nvSpPr>
          <p:cNvPr id="112" name="文本框 111"/>
          <p:cNvSpPr txBox="1"/>
          <p:nvPr/>
        </p:nvSpPr>
        <p:spPr>
          <a:xfrm>
            <a:off x="8319770" y="4911725"/>
            <a:ext cx="518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消息中心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16" y="4480892"/>
            <a:ext cx="363830" cy="361073"/>
          </a:xfrm>
          <a:prstGeom prst="rect">
            <a:avLst/>
          </a:prstGeom>
        </p:spPr>
      </p:pic>
      <p:sp>
        <p:nvSpPr>
          <p:cNvPr id="116" name="文本框 115"/>
          <p:cNvSpPr txBox="1"/>
          <p:nvPr/>
        </p:nvSpPr>
        <p:spPr>
          <a:xfrm>
            <a:off x="8964844" y="4888073"/>
            <a:ext cx="53157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作业服务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19" name="图片 1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9055" y="4480882"/>
            <a:ext cx="363830" cy="361073"/>
          </a:xfrm>
          <a:prstGeom prst="rect">
            <a:avLst/>
          </a:prstGeom>
        </p:spPr>
      </p:pic>
      <p:sp>
        <p:nvSpPr>
          <p:cNvPr id="120" name="文本框 119"/>
          <p:cNvSpPr txBox="1"/>
          <p:nvPr/>
        </p:nvSpPr>
        <p:spPr>
          <a:xfrm>
            <a:off x="9615171" y="4898232"/>
            <a:ext cx="50934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用户中心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21" name="图片 1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6119" y="4501225"/>
            <a:ext cx="363830" cy="361073"/>
          </a:xfrm>
          <a:prstGeom prst="rect">
            <a:avLst/>
          </a:prstGeom>
        </p:spPr>
      </p:pic>
      <p:sp>
        <p:nvSpPr>
          <p:cNvPr id="122" name="文本框 121"/>
          <p:cNvSpPr txBox="1"/>
          <p:nvPr/>
        </p:nvSpPr>
        <p:spPr>
          <a:xfrm>
            <a:off x="10305504" y="4916651"/>
            <a:ext cx="49410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模型服务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8726805" y="6454775"/>
            <a:ext cx="7804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数据卷控制器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6" name="文本框 125"/>
          <p:cNvSpPr txBox="1"/>
          <p:nvPr/>
        </p:nvSpPr>
        <p:spPr>
          <a:xfrm>
            <a:off x="2840990" y="4209415"/>
            <a:ext cx="10337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</a:rPr>
              <a:t>后台管理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4714240" y="4863465"/>
            <a:ext cx="6940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</a:rPr>
              <a:t>监控聚合服务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0" name="文本框 129"/>
          <p:cNvSpPr txBox="1"/>
          <p:nvPr/>
        </p:nvSpPr>
        <p:spPr>
          <a:xfrm>
            <a:off x="5957969" y="4873469"/>
            <a:ext cx="68335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监控网关服务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539490" y="4855845"/>
            <a:ext cx="594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告警服务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7" name="文本框 136"/>
          <p:cNvSpPr txBox="1"/>
          <p:nvPr/>
        </p:nvSpPr>
        <p:spPr>
          <a:xfrm>
            <a:off x="4102735" y="4867910"/>
            <a:ext cx="5810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日志服务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139" name="图片 1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1219" y="3145726"/>
            <a:ext cx="373355" cy="433751"/>
          </a:xfrm>
          <a:prstGeom prst="rect">
            <a:avLst/>
          </a:prstGeom>
        </p:spPr>
      </p:pic>
      <p:sp>
        <p:nvSpPr>
          <p:cNvPr id="145" name="文本框 144"/>
          <p:cNvSpPr txBox="1"/>
          <p:nvPr/>
        </p:nvSpPr>
        <p:spPr>
          <a:xfrm>
            <a:off x="10443210" y="6454775"/>
            <a:ext cx="651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作业控制器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46" name="文本框 145"/>
          <p:cNvSpPr txBox="1"/>
          <p:nvPr/>
        </p:nvSpPr>
        <p:spPr>
          <a:xfrm>
            <a:off x="4064635" y="8999220"/>
            <a:ext cx="9607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数据适配器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57195" y="8332470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云脑</a:t>
            </a:r>
            <a:r>
              <a:rPr lang="en-US" altLang="zh-CN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II</a:t>
            </a:r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适配器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812655" y="6456680"/>
            <a:ext cx="7785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作业调度器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114030" y="6456680"/>
            <a:ext cx="8147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虚拟集群控制器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31960" y="6456680"/>
            <a:ext cx="7162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分中心控制器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843145" y="5644515"/>
            <a:ext cx="10756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</a:rPr>
              <a:t>基础组件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4843145" y="5644515"/>
            <a:ext cx="3135630" cy="1359535"/>
          </a:xfrm>
          <a:prstGeom prst="roundRect">
            <a:avLst>
              <a:gd name="adj" fmla="val 15206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39715" y="4859655"/>
            <a:ext cx="6477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资源性能探针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003415" y="4187825"/>
            <a:ext cx="4032885" cy="1218565"/>
          </a:xfrm>
          <a:prstGeom prst="roundRect">
            <a:avLst>
              <a:gd name="adj" fmla="val 798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817495" y="5643880"/>
            <a:ext cx="1948815" cy="1359535"/>
          </a:xfrm>
          <a:prstGeom prst="roundRect">
            <a:avLst>
              <a:gd name="adj" fmla="val 12374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9299" y="4512118"/>
            <a:ext cx="363830" cy="361073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460" y="4512118"/>
            <a:ext cx="363830" cy="361073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5220" y="4498869"/>
            <a:ext cx="363830" cy="361073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5079" y="4487439"/>
            <a:ext cx="363830" cy="361073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7944" y="4498869"/>
            <a:ext cx="363830" cy="361073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9903" y="5967903"/>
            <a:ext cx="336094" cy="377633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1183" y="5963459"/>
            <a:ext cx="336094" cy="377633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628" y="5976250"/>
            <a:ext cx="336094" cy="377633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300" y="5963549"/>
            <a:ext cx="336094" cy="377633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64790" y="5959739"/>
            <a:ext cx="336094" cy="377633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00" y="5993837"/>
            <a:ext cx="363830" cy="361073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4785" y="5967798"/>
            <a:ext cx="363830" cy="361073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003" y="5950652"/>
            <a:ext cx="363830" cy="361073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9206" y="5971607"/>
            <a:ext cx="363830" cy="361073"/>
          </a:xfrm>
          <a:prstGeom prst="rect">
            <a:avLst/>
          </a:prstGeom>
        </p:spPr>
      </p:pic>
      <p:pic>
        <p:nvPicPr>
          <p:cNvPr id="40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0" y="3787746"/>
            <a:ext cx="400743" cy="57602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578" y="3929988"/>
            <a:ext cx="372164" cy="53474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2" name="Picture 12" descr="服务器类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06" y="4106514"/>
            <a:ext cx="391852" cy="562691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844" y="4512123"/>
            <a:ext cx="363830" cy="361073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897505" y="4867910"/>
            <a:ext cx="5759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运维管理</a:t>
            </a:r>
            <a:endParaRPr lang="zh-CN" altLang="en-US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972935" y="4210050"/>
            <a:ext cx="900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</a:rPr>
              <a:t>业务接入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6086" y="5984316"/>
            <a:ext cx="363830" cy="361073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7345" y="5992567"/>
            <a:ext cx="363830" cy="361073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827655" y="5643880"/>
            <a:ext cx="14814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</a:rPr>
              <a:t>区块链集群服务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02590" y="5939155"/>
            <a:ext cx="1365250" cy="1769110"/>
          </a:xfrm>
          <a:prstGeom prst="roundRect">
            <a:avLst>
              <a:gd name="adj" fmla="val 1032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03225" y="6036310"/>
            <a:ext cx="13646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云脑</a:t>
            </a:r>
            <a:r>
              <a:rPr lang="en-US" altLang="zh-CN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II</a:t>
            </a:r>
            <a:r>
              <a:rPr lang="zh-CN" altLang="en-US" sz="14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云存储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2760345" y="2261235"/>
            <a:ext cx="32270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异构算力融合系统（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k8s</a:t>
            </a:r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8165465" y="5644515"/>
            <a:ext cx="9601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</a:rPr>
              <a:t>系统支撑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</a:endParaRPr>
          </a:p>
        </p:txBody>
      </p:sp>
      <p:pic>
        <p:nvPicPr>
          <p:cNvPr id="63" name="图片 6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2489" y="2435777"/>
            <a:ext cx="388003" cy="351806"/>
          </a:xfrm>
          <a:prstGeom prst="rect">
            <a:avLst/>
          </a:prstGeom>
        </p:spPr>
      </p:pic>
      <p:pic>
        <p:nvPicPr>
          <p:cNvPr id="65" name="图片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9080" y="8617674"/>
            <a:ext cx="388003" cy="351806"/>
          </a:xfrm>
          <a:prstGeom prst="rect">
            <a:avLst/>
          </a:prstGeom>
        </p:spPr>
      </p:pic>
      <p:sp>
        <p:nvSpPr>
          <p:cNvPr id="68" name="文本框 67"/>
          <p:cNvSpPr txBox="1"/>
          <p:nvPr/>
        </p:nvSpPr>
        <p:spPr>
          <a:xfrm>
            <a:off x="2966720" y="7372985"/>
            <a:ext cx="10242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消息组件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76" name="圆角矩形 75"/>
          <p:cNvSpPr/>
          <p:nvPr/>
        </p:nvSpPr>
        <p:spPr>
          <a:xfrm>
            <a:off x="2816860" y="7318375"/>
            <a:ext cx="8281035" cy="693420"/>
          </a:xfrm>
          <a:prstGeom prst="roundRect">
            <a:avLst>
              <a:gd name="adj" fmla="val 13884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2983230" y="8970645"/>
            <a:ext cx="1036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业务适配器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379095" y="8001000"/>
            <a:ext cx="15119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云脑</a:t>
            </a:r>
            <a:r>
              <a:rPr lang="en-US" altLang="zh-CN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II</a:t>
            </a:r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算力资源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1" name="圆角矩形 170"/>
          <p:cNvSpPr/>
          <p:nvPr/>
        </p:nvSpPr>
        <p:spPr>
          <a:xfrm>
            <a:off x="9474200" y="12935585"/>
            <a:ext cx="2268220" cy="374015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72" name="圆角矩形 171"/>
          <p:cNvSpPr/>
          <p:nvPr/>
        </p:nvSpPr>
        <p:spPr>
          <a:xfrm>
            <a:off x="9434195" y="13470255"/>
            <a:ext cx="2268220" cy="46609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kubernetes/openstack/slurm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74" name="圆角矩形 173"/>
          <p:cNvSpPr/>
          <p:nvPr/>
        </p:nvSpPr>
        <p:spPr>
          <a:xfrm>
            <a:off x="8403590" y="8331835"/>
            <a:ext cx="2083435" cy="973455"/>
          </a:xfrm>
          <a:prstGeom prst="roundRect">
            <a:avLst>
              <a:gd name="adj" fmla="val 13884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9444990" y="8997315"/>
            <a:ext cx="10922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数据适配器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8404860" y="8369300"/>
            <a:ext cx="13233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云厂商适配器</a:t>
            </a:r>
            <a:endParaRPr lang="zh-CN" altLang="en-US" sz="14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9" name="文本框 178"/>
          <p:cNvSpPr txBox="1"/>
          <p:nvPr/>
        </p:nvSpPr>
        <p:spPr>
          <a:xfrm>
            <a:off x="8331200" y="899922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业务适配器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80" name="圆角矩形 179"/>
          <p:cNvSpPr/>
          <p:nvPr/>
        </p:nvSpPr>
        <p:spPr>
          <a:xfrm>
            <a:off x="6147435" y="12513310"/>
            <a:ext cx="2850515" cy="1553845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81" name="文本框 180"/>
          <p:cNvSpPr txBox="1"/>
          <p:nvPr/>
        </p:nvSpPr>
        <p:spPr>
          <a:xfrm>
            <a:off x="6223635" y="12601575"/>
            <a:ext cx="15728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</a:rPr>
              <a:t>其他计算中心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7" name="圆角矩形 186"/>
          <p:cNvSpPr/>
          <p:nvPr/>
        </p:nvSpPr>
        <p:spPr>
          <a:xfrm>
            <a:off x="6374765" y="13009880"/>
            <a:ext cx="246316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88" name="圆角矩形 187"/>
          <p:cNvSpPr/>
          <p:nvPr/>
        </p:nvSpPr>
        <p:spPr>
          <a:xfrm>
            <a:off x="6365240" y="13507085"/>
            <a:ext cx="247205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kubernetes/openstack/slurm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195" name="直接箭头连接符 194"/>
          <p:cNvCxnSpPr>
            <a:endCxn id="117" idx="0"/>
          </p:cNvCxnSpPr>
          <p:nvPr/>
        </p:nvCxnSpPr>
        <p:spPr>
          <a:xfrm>
            <a:off x="7199630" y="8942705"/>
            <a:ext cx="372745" cy="8991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曲线连接符 195"/>
          <p:cNvCxnSpPr>
            <a:endCxn id="117" idx="2"/>
          </p:cNvCxnSpPr>
          <p:nvPr/>
        </p:nvCxnSpPr>
        <p:spPr>
          <a:xfrm rot="16200000" flipV="1">
            <a:off x="7299325" y="10603230"/>
            <a:ext cx="534035" cy="12065"/>
          </a:xfrm>
          <a:prstGeom prst="curvedConnector3">
            <a:avLst>
              <a:gd name="adj1" fmla="val 49941"/>
            </a:avLst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圆角矩形 204"/>
          <p:cNvSpPr/>
          <p:nvPr/>
        </p:nvSpPr>
        <p:spPr>
          <a:xfrm>
            <a:off x="3000375" y="12513945"/>
            <a:ext cx="2850515" cy="1515745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117850" y="12606020"/>
            <a:ext cx="1205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鹏城云脑</a:t>
            </a:r>
            <a:r>
              <a:rPr lang="en-US" altLang="zh-CN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</a:t>
            </a:r>
            <a:endParaRPr lang="en-US" altLang="zh-CN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07" name="圆角矩形 206"/>
          <p:cNvSpPr/>
          <p:nvPr/>
        </p:nvSpPr>
        <p:spPr>
          <a:xfrm>
            <a:off x="3227705" y="12972415"/>
            <a:ext cx="246316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08" name="圆角矩形 207"/>
          <p:cNvSpPr/>
          <p:nvPr/>
        </p:nvSpPr>
        <p:spPr>
          <a:xfrm>
            <a:off x="3218180" y="13469620"/>
            <a:ext cx="247205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kubernetes/openstack/slurm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09" name="圆角矩形 208"/>
          <p:cNvSpPr/>
          <p:nvPr/>
        </p:nvSpPr>
        <p:spPr>
          <a:xfrm>
            <a:off x="3263900" y="11462385"/>
            <a:ext cx="1134745" cy="392430"/>
          </a:xfrm>
          <a:prstGeom prst="roundRect">
            <a:avLst>
              <a:gd name="adj" fmla="val 368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数据适配器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10" name="圆角矩形 209"/>
          <p:cNvSpPr/>
          <p:nvPr/>
        </p:nvSpPr>
        <p:spPr>
          <a:xfrm>
            <a:off x="4535805" y="11462385"/>
            <a:ext cx="1233170" cy="392430"/>
          </a:xfrm>
          <a:prstGeom prst="roundRect">
            <a:avLst>
              <a:gd name="adj" fmla="val 368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业务适配器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211" name="直接箭头连接符 210"/>
          <p:cNvCxnSpPr/>
          <p:nvPr/>
        </p:nvCxnSpPr>
        <p:spPr>
          <a:xfrm flipV="1">
            <a:off x="10491470" y="10633710"/>
            <a:ext cx="2540" cy="183197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2" name="Picture 37" descr="网云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2190" y="10190480"/>
            <a:ext cx="1092200" cy="4851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3" name="文本框 212"/>
          <p:cNvSpPr txBox="1"/>
          <p:nvPr/>
        </p:nvSpPr>
        <p:spPr>
          <a:xfrm>
            <a:off x="10122535" y="10238105"/>
            <a:ext cx="985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dirty="0">
                <a:solidFill>
                  <a:schemeClr val="bg1"/>
                </a:solidFill>
                <a:uFillTx/>
                <a:latin typeface="黑体" panose="02010609060101010101" charset="-122"/>
                <a:ea typeface="黑体" panose="02010609060101010101" charset="-122"/>
              </a:rPr>
              <a:t>互联网</a:t>
            </a:r>
            <a:endParaRPr lang="zh-CN" altLang="en-US" sz="1200" dirty="0">
              <a:solidFill>
                <a:schemeClr val="bg1"/>
              </a:solidFill>
              <a:uFillTx/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214" name="直接箭头连接符 213"/>
          <p:cNvCxnSpPr>
            <a:stCxn id="174" idx="2"/>
            <a:endCxn id="212" idx="0"/>
          </p:cNvCxnSpPr>
          <p:nvPr/>
        </p:nvCxnSpPr>
        <p:spPr>
          <a:xfrm>
            <a:off x="9445625" y="9305290"/>
            <a:ext cx="1002665" cy="885190"/>
          </a:xfrm>
          <a:prstGeom prst="straightConnector1">
            <a:avLst/>
          </a:prstGeom>
          <a:ln w="28575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文本框 214"/>
          <p:cNvSpPr txBox="1"/>
          <p:nvPr/>
        </p:nvSpPr>
        <p:spPr>
          <a:xfrm>
            <a:off x="5438775" y="8364855"/>
            <a:ext cx="16148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负载均衡（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Service/Ingress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17" name="图片 2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485" y="7422587"/>
            <a:ext cx="363830" cy="361073"/>
          </a:xfrm>
          <a:prstGeom prst="rect">
            <a:avLst/>
          </a:prstGeom>
        </p:spPr>
      </p:pic>
      <p:pic>
        <p:nvPicPr>
          <p:cNvPr id="218" name="图片 2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285" y="7422587"/>
            <a:ext cx="363830" cy="361073"/>
          </a:xfrm>
          <a:prstGeom prst="rect">
            <a:avLst/>
          </a:prstGeom>
        </p:spPr>
      </p:pic>
      <p:pic>
        <p:nvPicPr>
          <p:cNvPr id="219" name="图片 2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6470" y="7422587"/>
            <a:ext cx="363830" cy="361073"/>
          </a:xfrm>
          <a:prstGeom prst="rect">
            <a:avLst/>
          </a:prstGeom>
        </p:spPr>
      </p:pic>
      <p:pic>
        <p:nvPicPr>
          <p:cNvPr id="221" name="图片 2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845" y="5950653"/>
            <a:ext cx="363830" cy="361073"/>
          </a:xfrm>
          <a:prstGeom prst="rect">
            <a:avLst/>
          </a:prstGeom>
        </p:spPr>
      </p:pic>
      <p:sp>
        <p:nvSpPr>
          <p:cNvPr id="223" name="文本框 222"/>
          <p:cNvSpPr txBox="1"/>
          <p:nvPr/>
        </p:nvSpPr>
        <p:spPr>
          <a:xfrm>
            <a:off x="6078711" y="6456697"/>
            <a:ext cx="64588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>
                <a:latin typeface="黑体" panose="02010609060101010101" charset="-122"/>
                <a:ea typeface="黑体" panose="02010609060101010101" charset="-122"/>
              </a:rPr>
              <a:t>中间件</a:t>
            </a:r>
            <a:r>
              <a:rPr lang="en-US" altLang="zh-CN" sz="1200" dirty="0">
                <a:latin typeface="黑体" panose="02010609060101010101" charset="-122"/>
                <a:ea typeface="黑体" panose="02010609060101010101" charset="-122"/>
              </a:rPr>
              <a:t>Redis</a:t>
            </a:r>
            <a:endParaRPr lang="en-US" altLang="zh-CN" sz="1200" dirty="0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4" name="上下箭头 223"/>
          <p:cNvSpPr/>
          <p:nvPr/>
        </p:nvSpPr>
        <p:spPr>
          <a:xfrm>
            <a:off x="3874770" y="8018780"/>
            <a:ext cx="116205" cy="270510"/>
          </a:xfrm>
          <a:prstGeom prst="up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5" name="上下箭头 224"/>
          <p:cNvSpPr/>
          <p:nvPr/>
        </p:nvSpPr>
        <p:spPr>
          <a:xfrm>
            <a:off x="9396095" y="8037830"/>
            <a:ext cx="158750" cy="252095"/>
          </a:xfrm>
          <a:prstGeom prst="up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6" name="上下箭头 225"/>
          <p:cNvSpPr/>
          <p:nvPr/>
        </p:nvSpPr>
        <p:spPr>
          <a:xfrm>
            <a:off x="9309100" y="6998970"/>
            <a:ext cx="161925" cy="288290"/>
          </a:xfrm>
          <a:prstGeom prst="up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7" name="下箭头 226"/>
          <p:cNvSpPr/>
          <p:nvPr/>
        </p:nvSpPr>
        <p:spPr>
          <a:xfrm>
            <a:off x="4623435" y="3912870"/>
            <a:ext cx="143510" cy="276225"/>
          </a:xfrm>
          <a:prstGeom prst="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28" name="下箭头 227"/>
          <p:cNvSpPr/>
          <p:nvPr/>
        </p:nvSpPr>
        <p:spPr>
          <a:xfrm>
            <a:off x="9049385" y="3912870"/>
            <a:ext cx="135255" cy="247650"/>
          </a:xfrm>
          <a:prstGeom prst="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29" name="上下箭头 228"/>
          <p:cNvSpPr/>
          <p:nvPr/>
        </p:nvSpPr>
        <p:spPr>
          <a:xfrm>
            <a:off x="6953250" y="8047355"/>
            <a:ext cx="170180" cy="509905"/>
          </a:xfrm>
          <a:prstGeom prst="upDown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230" name="直接箭头连接符 229"/>
          <p:cNvCxnSpPr>
            <a:stCxn id="50" idx="2"/>
            <a:endCxn id="63" idx="0"/>
          </p:cNvCxnSpPr>
          <p:nvPr/>
        </p:nvCxnSpPr>
        <p:spPr>
          <a:xfrm flipH="1">
            <a:off x="6886575" y="2141855"/>
            <a:ext cx="9525" cy="28194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63" idx="2"/>
          </p:cNvCxnSpPr>
          <p:nvPr/>
        </p:nvCxnSpPr>
        <p:spPr>
          <a:xfrm>
            <a:off x="6886575" y="2775585"/>
            <a:ext cx="7620" cy="25146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文本框 231"/>
          <p:cNvSpPr txBox="1"/>
          <p:nvPr/>
        </p:nvSpPr>
        <p:spPr>
          <a:xfrm>
            <a:off x="7153275" y="2536825"/>
            <a:ext cx="153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负载均衡（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Service/Ingress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33" name="图片 2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6765" y="482600"/>
            <a:ext cx="469900" cy="666750"/>
          </a:xfrm>
          <a:prstGeom prst="rect">
            <a:avLst/>
          </a:prstGeom>
        </p:spPr>
      </p:pic>
      <p:cxnSp>
        <p:nvCxnSpPr>
          <p:cNvPr id="234" name="曲线连接符 233"/>
          <p:cNvCxnSpPr>
            <a:stCxn id="149" idx="1"/>
            <a:endCxn id="233" idx="3"/>
          </p:cNvCxnSpPr>
          <p:nvPr/>
        </p:nvCxnSpPr>
        <p:spPr>
          <a:xfrm rot="10800000" flipV="1">
            <a:off x="5066665" y="801370"/>
            <a:ext cx="1339850" cy="2540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右箭头 234"/>
          <p:cNvSpPr/>
          <p:nvPr/>
        </p:nvSpPr>
        <p:spPr>
          <a:xfrm>
            <a:off x="1891030" y="5478780"/>
            <a:ext cx="664210" cy="3651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1907540" y="5013960"/>
            <a:ext cx="6318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黑体" panose="02010609060101010101" charset="-122"/>
                <a:ea typeface="黑体" panose="02010609060101010101" charset="-122"/>
              </a:rPr>
              <a:t>硬件支撑</a:t>
            </a:r>
            <a:endParaRPr lang="zh-CN" altLang="en-US" sz="1400" b="1"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336550" y="1816735"/>
            <a:ext cx="19710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鹏城云脑</a:t>
            </a:r>
            <a:r>
              <a:rPr lang="en-US" altLang="zh-CN" sz="1600" b="1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II</a:t>
            </a:r>
            <a:endParaRPr lang="en-US" altLang="zh-CN" sz="1600" b="1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41" name="图片 2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245" y="5984312"/>
            <a:ext cx="363830" cy="361073"/>
          </a:xfrm>
          <a:prstGeom prst="rect">
            <a:avLst/>
          </a:prstGeom>
        </p:spPr>
      </p:pic>
      <p:pic>
        <p:nvPicPr>
          <p:cNvPr id="242" name="图片 2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0155" y="5979867"/>
            <a:ext cx="363830" cy="361073"/>
          </a:xfrm>
          <a:prstGeom prst="rect">
            <a:avLst/>
          </a:prstGeom>
        </p:spPr>
      </p:pic>
      <p:sp>
        <p:nvSpPr>
          <p:cNvPr id="244" name="文本框 243"/>
          <p:cNvSpPr txBox="1"/>
          <p:nvPr/>
        </p:nvSpPr>
        <p:spPr>
          <a:xfrm>
            <a:off x="2827655" y="6456680"/>
            <a:ext cx="50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主节点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3355340" y="6456680"/>
            <a:ext cx="50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背书节点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3811905" y="6445885"/>
            <a:ext cx="50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记账节点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4233545" y="6445885"/>
            <a:ext cx="50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提交节点</a:t>
            </a:r>
            <a:endParaRPr lang="zh-CN" altLang="en-US" sz="1200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248" name="图片 24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6431" y="8607501"/>
            <a:ext cx="363830" cy="361073"/>
          </a:xfrm>
          <a:prstGeom prst="rect">
            <a:avLst/>
          </a:prstGeom>
        </p:spPr>
      </p:pic>
      <p:pic>
        <p:nvPicPr>
          <p:cNvPr id="249" name="图片 24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9906" y="8607501"/>
            <a:ext cx="363830" cy="361073"/>
          </a:xfrm>
          <a:prstGeom prst="rect">
            <a:avLst/>
          </a:prstGeom>
        </p:spPr>
      </p:pic>
      <p:pic>
        <p:nvPicPr>
          <p:cNvPr id="250" name="图片 2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5691" y="8636076"/>
            <a:ext cx="363830" cy="361073"/>
          </a:xfrm>
          <a:prstGeom prst="rect">
            <a:avLst/>
          </a:prstGeom>
        </p:spPr>
      </p:pic>
      <p:pic>
        <p:nvPicPr>
          <p:cNvPr id="251" name="图片 2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0116" y="8628456"/>
            <a:ext cx="363830" cy="361073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108325" y="11092180"/>
            <a:ext cx="1699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分中心适配服务器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cxnSp>
        <p:nvCxnSpPr>
          <p:cNvPr id="8" name="直接箭头连接符 7"/>
          <p:cNvCxnSpPr>
            <a:endCxn id="3" idx="2"/>
          </p:cNvCxnSpPr>
          <p:nvPr/>
        </p:nvCxnSpPr>
        <p:spPr>
          <a:xfrm flipH="1" flipV="1">
            <a:off x="4538980" y="11996420"/>
            <a:ext cx="10160" cy="53086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81960" y="12077700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计算中心内网</a:t>
            </a:r>
            <a:endParaRPr lang="zh-CN" altLang="en-US" sz="1400" b="1"/>
          </a:p>
        </p:txBody>
      </p:sp>
      <p:sp>
        <p:nvSpPr>
          <p:cNvPr id="16" name="圆角矩形 15"/>
          <p:cNvSpPr/>
          <p:nvPr/>
        </p:nvSpPr>
        <p:spPr>
          <a:xfrm>
            <a:off x="6358890" y="11432540"/>
            <a:ext cx="1134745" cy="392430"/>
          </a:xfrm>
          <a:prstGeom prst="roundRect">
            <a:avLst>
              <a:gd name="adj" fmla="val 368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数据适配器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7630795" y="11432540"/>
            <a:ext cx="1233170" cy="392430"/>
          </a:xfrm>
          <a:prstGeom prst="roundRect">
            <a:avLst>
              <a:gd name="adj" fmla="val 3685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业务适配器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203315" y="11062335"/>
            <a:ext cx="16992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分中心适配服务器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229350" y="12077700"/>
            <a:ext cx="13766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计算中心内网</a:t>
            </a:r>
            <a:endParaRPr lang="zh-CN" altLang="en-US" sz="1400" b="1"/>
          </a:p>
        </p:txBody>
      </p:sp>
      <p:cxnSp>
        <p:nvCxnSpPr>
          <p:cNvPr id="34" name="直接箭头连接符 33"/>
          <p:cNvCxnSpPr>
            <a:endCxn id="29" idx="2"/>
          </p:cNvCxnSpPr>
          <p:nvPr/>
        </p:nvCxnSpPr>
        <p:spPr>
          <a:xfrm flipH="1" flipV="1">
            <a:off x="7609840" y="11966575"/>
            <a:ext cx="11430" cy="48641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207645" y="12510770"/>
            <a:ext cx="1889760" cy="1519555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91465" y="12606020"/>
            <a:ext cx="12058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 dirty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裸服务器</a:t>
            </a:r>
            <a:endParaRPr lang="zh-CN" altLang="en-US" sz="1400" b="1" dirty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60" name="圆角矩形 59"/>
          <p:cNvSpPr/>
          <p:nvPr/>
        </p:nvSpPr>
        <p:spPr>
          <a:xfrm>
            <a:off x="398780" y="12985750"/>
            <a:ext cx="1520825" cy="401320"/>
          </a:xfrm>
          <a:prstGeom prst="roundRect">
            <a:avLst>
              <a:gd name="adj" fmla="val 3685"/>
            </a:avLst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  <a:sym typeface="+mn-ea"/>
              </a:rPr>
              <a:t>裸设备适配器</a:t>
            </a:r>
            <a:endParaRPr lang="zh-CN" altLang="en-US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62" name="圆角矩形 61"/>
          <p:cNvSpPr/>
          <p:nvPr/>
        </p:nvSpPr>
        <p:spPr>
          <a:xfrm>
            <a:off x="403860" y="13507085"/>
            <a:ext cx="151574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>
                <a:latin typeface="黑体" panose="02010609060101010101" charset="-122"/>
                <a:ea typeface="黑体" panose="02010609060101010101" charset="-122"/>
                <a:sym typeface="+mn-ea"/>
              </a:rPr>
              <a:t>操作系统</a:t>
            </a:r>
            <a:endParaRPr lang="zh-CN" altLang="en-US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cxnSp>
        <p:nvCxnSpPr>
          <p:cNvPr id="64" name="直接箭头连接符 63"/>
          <p:cNvCxnSpPr/>
          <p:nvPr/>
        </p:nvCxnSpPr>
        <p:spPr>
          <a:xfrm flipV="1">
            <a:off x="941705" y="8881110"/>
            <a:ext cx="5888355" cy="3535045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9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  <p:tag name="KSO_WM_SPECIAL_SOURCE" val="bdnull"/>
</p:tagLst>
</file>

<file path=ppt/tags/tag63.xml><?xml version="1.0" encoding="utf-8"?>
<p:tagLst xmlns:p="http://schemas.openxmlformats.org/presentationml/2006/main">
  <p:tag name="COMMONDATA" val="eyJoZGlkIjoiZTU3MzcwMGYyNTI5ZjhlOTE5ODU3M2ZmZTBlNWJiODM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511</Words>
  <Application>WPS 演示</Application>
  <PresentationFormat>宽屏</PresentationFormat>
  <Paragraphs>150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黑体</vt:lpstr>
      <vt:lpstr>微软雅黑</vt:lpstr>
      <vt:lpstr>Arial Unicode MS</vt:lpstr>
      <vt:lpstr>Calibri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42109</cp:lastModifiedBy>
  <cp:revision>249</cp:revision>
  <dcterms:created xsi:type="dcterms:W3CDTF">2019-06-19T02:08:00Z</dcterms:created>
  <dcterms:modified xsi:type="dcterms:W3CDTF">2024-03-15T06:17:05Z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2052-12.1.0.16412</vt:lpwstr>
  </property>
  <property fmtid="{D5CDD505-2E9C-101B-9397-08002B2CF9AE}" pid="3" name="ICV">
    <vt:lpwstr>3251544CB121464FB13FB924CB51869C_13</vt:lpwstr>
  </property>
</Properties>
</file>