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7D7"/>
    <a:srgbClr val="FF5953"/>
    <a:srgbClr val="D6665A"/>
    <a:srgbClr val="D77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86" y="-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矩形 373"/>
          <p:cNvSpPr/>
          <p:nvPr/>
        </p:nvSpPr>
        <p:spPr>
          <a:xfrm>
            <a:off x="1215685" y="95175"/>
            <a:ext cx="9756560" cy="65961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65752" y="253167"/>
            <a:ext cx="61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master1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2257" y="253490"/>
            <a:ext cx="61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master2</a:t>
            </a:r>
            <a:endParaRPr lang="zh-CN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98013" y="262950"/>
            <a:ext cx="612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master3</a:t>
            </a:r>
            <a:endParaRPr lang="zh-CN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157902" y="478459"/>
            <a:ext cx="1281219" cy="767333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201675" y="532212"/>
            <a:ext cx="574827" cy="2474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820336" y="529856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201674" y="860119"/>
            <a:ext cx="592211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815344" y="860119"/>
            <a:ext cx="584812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224422" y="516830"/>
            <a:ext cx="56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92591" y="551719"/>
            <a:ext cx="473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etcd1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27535" y="883950"/>
            <a:ext cx="54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838368" y="840553"/>
            <a:ext cx="57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Kube-controller-manager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505641" y="483143"/>
            <a:ext cx="1281219" cy="767333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3549414" y="536896"/>
            <a:ext cx="574827" cy="2474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168075" y="534540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549413" y="864803"/>
            <a:ext cx="592211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163083" y="864803"/>
            <a:ext cx="584812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572161" y="521514"/>
            <a:ext cx="56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40330" y="556403"/>
            <a:ext cx="473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etcd2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575274" y="888634"/>
            <a:ext cx="54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86107" y="845237"/>
            <a:ext cx="57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Kube-controller-manager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868309" y="478459"/>
            <a:ext cx="1281219" cy="767333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912082" y="532212"/>
            <a:ext cx="574827" cy="2474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530743" y="529856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912081" y="860119"/>
            <a:ext cx="592211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5525751" y="860119"/>
            <a:ext cx="584812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34829" y="516830"/>
            <a:ext cx="56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602998" y="551719"/>
            <a:ext cx="473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etcd3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37942" y="883950"/>
            <a:ext cx="54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48775" y="840553"/>
            <a:ext cx="57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Kube-controller-manager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5733" y="1513677"/>
            <a:ext cx="386858" cy="367515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1967976" y="2293364"/>
            <a:ext cx="4960161" cy="4053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7882" y="1510593"/>
            <a:ext cx="390104" cy="370599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472" y="1490833"/>
            <a:ext cx="399231" cy="390359"/>
          </a:xfrm>
          <a:prstGeom prst="rect">
            <a:avLst/>
          </a:prstGeom>
        </p:spPr>
      </p:pic>
      <p:cxnSp>
        <p:nvCxnSpPr>
          <p:cNvPr id="71" name="直接箭头连接符 70"/>
          <p:cNvCxnSpPr/>
          <p:nvPr/>
        </p:nvCxnSpPr>
        <p:spPr>
          <a:xfrm>
            <a:off x="3496763" y="1684016"/>
            <a:ext cx="308751" cy="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4275236" y="1684016"/>
            <a:ext cx="42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2828703" y="1583989"/>
            <a:ext cx="83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keeplived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4646450" y="1583276"/>
            <a:ext cx="83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keeplived +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2465752" y="1363266"/>
            <a:ext cx="3016686" cy="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endCxn id="51" idx="0"/>
          </p:cNvCxnSpPr>
          <p:nvPr/>
        </p:nvCxnSpPr>
        <p:spPr>
          <a:xfrm flipH="1">
            <a:off x="2699162" y="1363267"/>
            <a:ext cx="20494" cy="1504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5464319" y="1363267"/>
            <a:ext cx="0" cy="11147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flipV="1">
            <a:off x="2465752" y="1235866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3800674" y="1245792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5191266" y="1235865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/>
          <p:cNvSpPr txBox="1"/>
          <p:nvPr/>
        </p:nvSpPr>
        <p:spPr>
          <a:xfrm>
            <a:off x="2322751" y="1840767"/>
            <a:ext cx="83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HAProxy LB1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065889" y="1849667"/>
            <a:ext cx="83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HAProxy LB2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3710328" y="1840767"/>
            <a:ext cx="83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</a:t>
            </a:r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ip(VIP)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254172" y="2728308"/>
            <a:ext cx="2082062" cy="1515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6348095" y="476250"/>
            <a:ext cx="3018155" cy="767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7479459" y="244429"/>
            <a:ext cx="1245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应用服务公共组件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7820481" y="55367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7841205" y="589680"/>
            <a:ext cx="473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7784030" y="90618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7841635" y="930116"/>
            <a:ext cx="473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ysql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圆角矩形 113"/>
          <p:cNvSpPr/>
          <p:nvPr/>
        </p:nvSpPr>
        <p:spPr>
          <a:xfrm>
            <a:off x="8483585" y="554072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/>
          <p:cNvSpPr txBox="1"/>
          <p:nvPr/>
        </p:nvSpPr>
        <p:spPr>
          <a:xfrm>
            <a:off x="8542651" y="588480"/>
            <a:ext cx="473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Minio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8504102" y="91308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8503920" y="939800"/>
            <a:ext cx="575310" cy="179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853900" y="2550096"/>
            <a:ext cx="83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Node1-Infra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002269" y="2322935"/>
            <a:ext cx="120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主中心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271109" y="4600476"/>
            <a:ext cx="2088465" cy="1398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2802346" y="4385295"/>
            <a:ext cx="83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Node3-web1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132727" y="4394990"/>
            <a:ext cx="8330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Node4-Web2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2335367" y="282028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2362757" y="2855478"/>
            <a:ext cx="5006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3009729" y="282732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2988935" y="2855478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3662543" y="2832369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3696474" y="2858710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2" name="图片 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19" y="4952024"/>
            <a:ext cx="222107" cy="220424"/>
          </a:xfrm>
          <a:prstGeom prst="rect">
            <a:avLst/>
          </a:prstGeom>
        </p:spPr>
      </p:pic>
      <p:pic>
        <p:nvPicPr>
          <p:cNvPr id="133" name="图片 1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934" y="3162973"/>
            <a:ext cx="210204" cy="236184"/>
          </a:xfrm>
          <a:prstGeom prst="rect">
            <a:avLst/>
          </a:prstGeom>
        </p:spPr>
      </p:pic>
      <p:pic>
        <p:nvPicPr>
          <p:cNvPr id="134" name="图片 1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285" y="3165547"/>
            <a:ext cx="210204" cy="236184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722" y="3173778"/>
            <a:ext cx="210204" cy="236184"/>
          </a:xfrm>
          <a:prstGeom prst="rect">
            <a:avLst/>
          </a:prstGeom>
        </p:spPr>
      </p:pic>
      <p:pic>
        <p:nvPicPr>
          <p:cNvPr id="136" name="图片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99" y="3169465"/>
            <a:ext cx="210204" cy="236184"/>
          </a:xfrm>
          <a:prstGeom prst="rect">
            <a:avLst/>
          </a:prstGeom>
        </p:spPr>
      </p:pic>
      <p:sp>
        <p:nvSpPr>
          <p:cNvPr id="137" name="文本框 136"/>
          <p:cNvSpPr txBox="1"/>
          <p:nvPr/>
        </p:nvSpPr>
        <p:spPr>
          <a:xfrm>
            <a:off x="2238289" y="3369827"/>
            <a:ext cx="508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Ingress-Controller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2667329" y="3356111"/>
            <a:ext cx="556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 Kube-controller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3065747" y="3366943"/>
            <a:ext cx="409414" cy="252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 Node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3400977" y="3382972"/>
            <a:ext cx="51553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CoreDNS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7" name="图片 1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45" y="3701261"/>
            <a:ext cx="210204" cy="236184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2266950" y="3915840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030" y="3718623"/>
            <a:ext cx="210204" cy="236184"/>
          </a:xfrm>
          <a:prstGeom prst="rect">
            <a:avLst/>
          </a:prstGeom>
        </p:spPr>
      </p:pic>
      <p:sp>
        <p:nvSpPr>
          <p:cNvPr id="150" name="文本框 149"/>
          <p:cNvSpPr txBox="1"/>
          <p:nvPr/>
        </p:nvSpPr>
        <p:spPr>
          <a:xfrm>
            <a:off x="2651076" y="3914016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4" name="图片 1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064" y="5465384"/>
            <a:ext cx="210204" cy="236184"/>
          </a:xfrm>
          <a:prstGeom prst="rect">
            <a:avLst/>
          </a:prstGeom>
        </p:spPr>
      </p:pic>
      <p:sp>
        <p:nvSpPr>
          <p:cNvPr id="155" name="文本框 154"/>
          <p:cNvSpPr txBox="1"/>
          <p:nvPr/>
        </p:nvSpPr>
        <p:spPr>
          <a:xfrm>
            <a:off x="3618181" y="5678231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3298861" y="5680181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图片 1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06" y="5457239"/>
            <a:ext cx="210204" cy="236184"/>
          </a:xfrm>
          <a:prstGeom prst="rect">
            <a:avLst/>
          </a:prstGeom>
        </p:spPr>
      </p:pic>
      <p:pic>
        <p:nvPicPr>
          <p:cNvPr id="158" name="图片 1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77" y="5457239"/>
            <a:ext cx="210204" cy="236184"/>
          </a:xfrm>
          <a:prstGeom prst="rect">
            <a:avLst/>
          </a:prstGeom>
        </p:spPr>
      </p:pic>
      <p:sp>
        <p:nvSpPr>
          <p:cNvPr id="159" name="圆角矩形 158"/>
          <p:cNvSpPr/>
          <p:nvPr/>
        </p:nvSpPr>
        <p:spPr>
          <a:xfrm>
            <a:off x="6469626" y="563805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6559955" y="585096"/>
            <a:ext cx="473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6469626" y="909554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6502824" y="934800"/>
            <a:ext cx="473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Harbor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圆角矩形 162"/>
          <p:cNvSpPr/>
          <p:nvPr/>
        </p:nvSpPr>
        <p:spPr>
          <a:xfrm>
            <a:off x="7111396" y="55709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/>
          <p:cNvSpPr txBox="1"/>
          <p:nvPr/>
        </p:nvSpPr>
        <p:spPr>
          <a:xfrm>
            <a:off x="7174724" y="583590"/>
            <a:ext cx="4734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Gitea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圆角矩形 164"/>
          <p:cNvSpPr/>
          <p:nvPr/>
        </p:nvSpPr>
        <p:spPr>
          <a:xfrm>
            <a:off x="7129259" y="90618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/>
          <p:cNvSpPr txBox="1"/>
          <p:nvPr/>
        </p:nvSpPr>
        <p:spPr>
          <a:xfrm>
            <a:off x="7193176" y="938429"/>
            <a:ext cx="473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3947311" y="5678132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Loki-promtail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554801" y="2736564"/>
            <a:ext cx="2082062" cy="1515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041" y="3177055"/>
            <a:ext cx="210204" cy="236184"/>
          </a:xfrm>
          <a:prstGeom prst="rect">
            <a:avLst/>
          </a:prstGeom>
        </p:spPr>
      </p:pic>
      <p:sp>
        <p:nvSpPr>
          <p:cNvPr id="171" name="圆角矩形 170"/>
          <p:cNvSpPr/>
          <p:nvPr/>
        </p:nvSpPr>
        <p:spPr>
          <a:xfrm>
            <a:off x="4662893" y="2848101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圆角矩形 173"/>
          <p:cNvSpPr/>
          <p:nvPr/>
        </p:nvSpPr>
        <p:spPr>
          <a:xfrm>
            <a:off x="5322693" y="2846406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圆角矩形 174"/>
          <p:cNvSpPr/>
          <p:nvPr/>
        </p:nvSpPr>
        <p:spPr>
          <a:xfrm>
            <a:off x="5966402" y="2852864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文本框 175"/>
          <p:cNvSpPr txBox="1"/>
          <p:nvPr/>
        </p:nvSpPr>
        <p:spPr>
          <a:xfrm>
            <a:off x="4702759" y="2887319"/>
            <a:ext cx="5006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5296125" y="2872408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6008295" y="2880368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4590315" y="3393230"/>
            <a:ext cx="603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prometheus-server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0" name="图片 1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041" y="3178457"/>
            <a:ext cx="210204" cy="236184"/>
          </a:xfrm>
          <a:prstGeom prst="rect">
            <a:avLst/>
          </a:prstGeom>
        </p:spPr>
      </p:pic>
      <p:sp>
        <p:nvSpPr>
          <p:cNvPr id="181" name="文本框 180"/>
          <p:cNvSpPr txBox="1"/>
          <p:nvPr/>
        </p:nvSpPr>
        <p:spPr>
          <a:xfrm>
            <a:off x="5055670" y="3371159"/>
            <a:ext cx="665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prometheus-pushgateway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2" name="图片 1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769" y="3181413"/>
            <a:ext cx="210204" cy="236184"/>
          </a:xfrm>
          <a:prstGeom prst="rect">
            <a:avLst/>
          </a:prstGeom>
        </p:spPr>
      </p:pic>
      <p:pic>
        <p:nvPicPr>
          <p:cNvPr id="183" name="图片 1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850" y="3187856"/>
            <a:ext cx="210204" cy="236184"/>
          </a:xfrm>
          <a:prstGeom prst="rect">
            <a:avLst/>
          </a:prstGeom>
        </p:spPr>
      </p:pic>
      <p:sp>
        <p:nvSpPr>
          <p:cNvPr id="184" name="文本框 183"/>
          <p:cNvSpPr txBox="1"/>
          <p:nvPr/>
        </p:nvSpPr>
        <p:spPr>
          <a:xfrm>
            <a:off x="5543668" y="3378364"/>
            <a:ext cx="6657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alertmanager-monitor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093965" y="3377934"/>
            <a:ext cx="4687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Loki-servcer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6" name="图片 1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384" y="3700061"/>
            <a:ext cx="210204" cy="236184"/>
          </a:xfrm>
          <a:prstGeom prst="rect">
            <a:avLst/>
          </a:prstGeom>
        </p:spPr>
      </p:pic>
      <p:sp>
        <p:nvSpPr>
          <p:cNvPr id="187" name="文本框 186"/>
          <p:cNvSpPr txBox="1"/>
          <p:nvPr/>
        </p:nvSpPr>
        <p:spPr>
          <a:xfrm>
            <a:off x="4633639" y="3909860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8" name="图片 1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859" y="3694130"/>
            <a:ext cx="210204" cy="236184"/>
          </a:xfrm>
          <a:prstGeom prst="rect">
            <a:avLst/>
          </a:prstGeom>
        </p:spPr>
      </p:pic>
      <p:sp>
        <p:nvSpPr>
          <p:cNvPr id="189" name="文本框 188"/>
          <p:cNvSpPr txBox="1"/>
          <p:nvPr/>
        </p:nvSpPr>
        <p:spPr>
          <a:xfrm>
            <a:off x="5080688" y="3909860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Loki-promtail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0" name="图片 1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343" y="3697805"/>
            <a:ext cx="210204" cy="236184"/>
          </a:xfrm>
          <a:prstGeom prst="rect">
            <a:avLst/>
          </a:prstGeom>
        </p:spPr>
      </p:pic>
      <p:sp>
        <p:nvSpPr>
          <p:cNvPr id="191" name="文本框 190"/>
          <p:cNvSpPr txBox="1"/>
          <p:nvPr/>
        </p:nvSpPr>
        <p:spPr>
          <a:xfrm>
            <a:off x="5523117" y="3945715"/>
            <a:ext cx="51553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450" y="4952024"/>
            <a:ext cx="222107" cy="220424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383" y="4947188"/>
            <a:ext cx="222107" cy="220424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839" y="4947188"/>
            <a:ext cx="222107" cy="220424"/>
          </a:xfrm>
          <a:prstGeom prst="rect">
            <a:avLst/>
          </a:prstGeom>
        </p:spPr>
      </p:pic>
      <p:pic>
        <p:nvPicPr>
          <p:cNvPr id="195" name="图片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370" y="4947834"/>
            <a:ext cx="222107" cy="220424"/>
          </a:xfrm>
          <a:prstGeom prst="rect">
            <a:avLst/>
          </a:prstGeom>
        </p:spPr>
      </p:pic>
      <p:pic>
        <p:nvPicPr>
          <p:cNvPr id="196" name="图片 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17" y="4955899"/>
            <a:ext cx="222107" cy="220424"/>
          </a:xfrm>
          <a:prstGeom prst="rect">
            <a:avLst/>
          </a:prstGeom>
        </p:spPr>
      </p:pic>
      <p:sp>
        <p:nvSpPr>
          <p:cNvPr id="197" name="圆角矩形 196"/>
          <p:cNvSpPr/>
          <p:nvPr/>
        </p:nvSpPr>
        <p:spPr>
          <a:xfrm>
            <a:off x="2335367" y="4649296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圆角矩形 197"/>
          <p:cNvSpPr/>
          <p:nvPr/>
        </p:nvSpPr>
        <p:spPr>
          <a:xfrm>
            <a:off x="3022425" y="4654132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圆角矩形 198"/>
          <p:cNvSpPr/>
          <p:nvPr/>
        </p:nvSpPr>
        <p:spPr>
          <a:xfrm>
            <a:off x="3706360" y="465780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372445" y="4677358"/>
            <a:ext cx="5006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2988935" y="4684383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3749135" y="4692526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2328899" y="5147052"/>
            <a:ext cx="37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后端管理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2652971" y="5147007"/>
            <a:ext cx="37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首页登陆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2990603" y="5154577"/>
            <a:ext cx="324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运维中心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3285503" y="5167813"/>
            <a:ext cx="4465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订单服务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3599242" y="5168258"/>
            <a:ext cx="4465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系统服务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931074" y="5164255"/>
            <a:ext cx="4465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文件服务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" name="图片 2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430" y="5473000"/>
            <a:ext cx="222107" cy="220424"/>
          </a:xfrm>
          <a:prstGeom prst="rect">
            <a:avLst/>
          </a:prstGeom>
        </p:spPr>
      </p:pic>
      <p:sp>
        <p:nvSpPr>
          <p:cNvPr id="210" name="文本框 209"/>
          <p:cNvSpPr txBox="1"/>
          <p:nvPr/>
        </p:nvSpPr>
        <p:spPr>
          <a:xfrm>
            <a:off x="2324586" y="5685235"/>
            <a:ext cx="37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消息中心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1" name="图片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05" y="5481144"/>
            <a:ext cx="222107" cy="220424"/>
          </a:xfrm>
          <a:prstGeom prst="rect">
            <a:avLst/>
          </a:prstGeom>
        </p:spPr>
      </p:pic>
      <p:pic>
        <p:nvPicPr>
          <p:cNvPr id="212" name="图片 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635" y="5464811"/>
            <a:ext cx="222107" cy="220424"/>
          </a:xfrm>
          <a:prstGeom prst="rect">
            <a:avLst/>
          </a:prstGeom>
        </p:spPr>
      </p:pic>
      <p:sp>
        <p:nvSpPr>
          <p:cNvPr id="213" name="文本框 212"/>
          <p:cNvSpPr txBox="1"/>
          <p:nvPr/>
        </p:nvSpPr>
        <p:spPr>
          <a:xfrm>
            <a:off x="2608905" y="5714143"/>
            <a:ext cx="478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  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2932238" y="5690917"/>
            <a:ext cx="52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分中心、虚拟集群、数据卷控制器</a:t>
            </a:r>
            <a:endParaRPr lang="en-US" altLang="zh-CN" sz="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4554826" y="4606659"/>
            <a:ext cx="2088465" cy="1398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4" name="图片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36" y="4958207"/>
            <a:ext cx="222107" cy="220424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781" y="5471567"/>
            <a:ext cx="210204" cy="236184"/>
          </a:xfrm>
          <a:prstGeom prst="rect">
            <a:avLst/>
          </a:prstGeom>
        </p:spPr>
      </p:pic>
      <p:sp>
        <p:nvSpPr>
          <p:cNvPr id="226" name="文本框 225"/>
          <p:cNvSpPr txBox="1"/>
          <p:nvPr/>
        </p:nvSpPr>
        <p:spPr>
          <a:xfrm>
            <a:off x="5901898" y="5684414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5582578" y="5686364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8" name="图片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123" y="5463422"/>
            <a:ext cx="210204" cy="236184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694" y="5463422"/>
            <a:ext cx="210204" cy="236184"/>
          </a:xfrm>
          <a:prstGeom prst="rect">
            <a:avLst/>
          </a:prstGeom>
        </p:spPr>
      </p:pic>
      <p:sp>
        <p:nvSpPr>
          <p:cNvPr id="230" name="文本框 229"/>
          <p:cNvSpPr txBox="1"/>
          <p:nvPr/>
        </p:nvSpPr>
        <p:spPr>
          <a:xfrm>
            <a:off x="6231028" y="5684315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Loki-promtail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1" name="图片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67" y="4958207"/>
            <a:ext cx="222107" cy="220424"/>
          </a:xfrm>
          <a:prstGeom prst="rect">
            <a:avLst/>
          </a:prstGeom>
        </p:spPr>
      </p:pic>
      <p:pic>
        <p:nvPicPr>
          <p:cNvPr id="232" name="图片 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00" y="4953371"/>
            <a:ext cx="222107" cy="220424"/>
          </a:xfrm>
          <a:prstGeom prst="rect">
            <a:avLst/>
          </a:prstGeom>
        </p:spPr>
      </p:pic>
      <p:pic>
        <p:nvPicPr>
          <p:cNvPr id="233" name="图片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56" y="4953371"/>
            <a:ext cx="222107" cy="220424"/>
          </a:xfrm>
          <a:prstGeom prst="rect">
            <a:avLst/>
          </a:prstGeom>
        </p:spPr>
      </p:pic>
      <p:pic>
        <p:nvPicPr>
          <p:cNvPr id="234" name="图片 2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087" y="4954017"/>
            <a:ext cx="222107" cy="220424"/>
          </a:xfrm>
          <a:prstGeom prst="rect">
            <a:avLst/>
          </a:prstGeom>
        </p:spPr>
      </p:pic>
      <p:pic>
        <p:nvPicPr>
          <p:cNvPr id="235" name="图片 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034" y="4962082"/>
            <a:ext cx="222107" cy="220424"/>
          </a:xfrm>
          <a:prstGeom prst="rect">
            <a:avLst/>
          </a:prstGeom>
        </p:spPr>
      </p:pic>
      <p:sp>
        <p:nvSpPr>
          <p:cNvPr id="236" name="圆角矩形 235"/>
          <p:cNvSpPr/>
          <p:nvPr/>
        </p:nvSpPr>
        <p:spPr>
          <a:xfrm>
            <a:off x="4619084" y="4655479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圆角矩形 236"/>
          <p:cNvSpPr/>
          <p:nvPr/>
        </p:nvSpPr>
        <p:spPr>
          <a:xfrm>
            <a:off x="5306142" y="4660315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圆角矩形 237"/>
          <p:cNvSpPr/>
          <p:nvPr/>
        </p:nvSpPr>
        <p:spPr>
          <a:xfrm>
            <a:off x="5990077" y="4663986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文本框 238"/>
          <p:cNvSpPr txBox="1"/>
          <p:nvPr/>
        </p:nvSpPr>
        <p:spPr>
          <a:xfrm>
            <a:off x="4656162" y="4683541"/>
            <a:ext cx="5006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5272652" y="4690566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6032852" y="4698709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4612616" y="5153235"/>
            <a:ext cx="37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后端管理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4936688" y="5153190"/>
            <a:ext cx="37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首页登陆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5274320" y="5160760"/>
            <a:ext cx="324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运维中心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5569220" y="5173996"/>
            <a:ext cx="4465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订单服务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5882959" y="5174441"/>
            <a:ext cx="4465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系统服务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6214791" y="5170438"/>
            <a:ext cx="44659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文件服务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8" name="图片 2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47" y="5479183"/>
            <a:ext cx="222107" cy="220424"/>
          </a:xfrm>
          <a:prstGeom prst="rect">
            <a:avLst/>
          </a:prstGeom>
        </p:spPr>
      </p:pic>
      <p:sp>
        <p:nvSpPr>
          <p:cNvPr id="249" name="文本框 248"/>
          <p:cNvSpPr txBox="1"/>
          <p:nvPr/>
        </p:nvSpPr>
        <p:spPr>
          <a:xfrm>
            <a:off x="4608303" y="5691418"/>
            <a:ext cx="37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消息中心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0" name="图片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22" y="5487327"/>
            <a:ext cx="222107" cy="220424"/>
          </a:xfrm>
          <a:prstGeom prst="rect">
            <a:avLst/>
          </a:prstGeom>
        </p:spPr>
      </p:pic>
      <p:pic>
        <p:nvPicPr>
          <p:cNvPr id="251" name="图片 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352" y="5470994"/>
            <a:ext cx="222107" cy="220424"/>
          </a:xfrm>
          <a:prstGeom prst="rect">
            <a:avLst/>
          </a:prstGeom>
        </p:spPr>
      </p:pic>
      <p:sp>
        <p:nvSpPr>
          <p:cNvPr id="252" name="文本框 251"/>
          <p:cNvSpPr txBox="1"/>
          <p:nvPr/>
        </p:nvSpPr>
        <p:spPr>
          <a:xfrm>
            <a:off x="4892622" y="5720326"/>
            <a:ext cx="478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  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5215955" y="5697100"/>
            <a:ext cx="527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分中心、虚拟集群、数据卷控制器</a:t>
            </a:r>
            <a:endParaRPr lang="en-US" altLang="zh-CN" sz="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5" name="直接连接符 254"/>
          <p:cNvCxnSpPr/>
          <p:nvPr/>
        </p:nvCxnSpPr>
        <p:spPr>
          <a:xfrm>
            <a:off x="2096942" y="2217362"/>
            <a:ext cx="5212" cy="102695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 flipH="1">
            <a:off x="2096943" y="2201552"/>
            <a:ext cx="5220531" cy="917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2" name="图片 2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8172" y="1598533"/>
            <a:ext cx="351287" cy="333723"/>
          </a:xfrm>
          <a:prstGeom prst="rect">
            <a:avLst/>
          </a:prstGeom>
        </p:spPr>
      </p:pic>
      <p:sp>
        <p:nvSpPr>
          <p:cNvPr id="263" name="文本框 262"/>
          <p:cNvSpPr txBox="1"/>
          <p:nvPr/>
        </p:nvSpPr>
        <p:spPr>
          <a:xfrm>
            <a:off x="6844665" y="1932305"/>
            <a:ext cx="117094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负载均衡器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7172850" y="1415398"/>
            <a:ext cx="276255" cy="180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文本框 264"/>
          <p:cNvSpPr txBox="1"/>
          <p:nvPr/>
        </p:nvSpPr>
        <p:spPr>
          <a:xfrm>
            <a:off x="7111719" y="1413821"/>
            <a:ext cx="4220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/>
              <a:t>80/443</a:t>
            </a:r>
            <a:endParaRPr lang="zh-CN" altLang="en-US" sz="600" dirty="0"/>
          </a:p>
        </p:txBody>
      </p:sp>
      <p:cxnSp>
        <p:nvCxnSpPr>
          <p:cNvPr id="267" name="直接箭头连接符 266"/>
          <p:cNvCxnSpPr/>
          <p:nvPr/>
        </p:nvCxnSpPr>
        <p:spPr>
          <a:xfrm flipV="1">
            <a:off x="2097395" y="3270927"/>
            <a:ext cx="242883" cy="28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/>
          <p:cNvCxnSpPr>
            <a:endCxn id="126" idx="0"/>
          </p:cNvCxnSpPr>
          <p:nvPr/>
        </p:nvCxnSpPr>
        <p:spPr>
          <a:xfrm>
            <a:off x="2619503" y="2537388"/>
            <a:ext cx="3278" cy="28289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/>
          <p:nvPr/>
        </p:nvCxnSpPr>
        <p:spPr>
          <a:xfrm>
            <a:off x="4934829" y="2537388"/>
            <a:ext cx="0" cy="28993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/>
          <p:cNvCxnSpPr/>
          <p:nvPr/>
        </p:nvCxnSpPr>
        <p:spPr>
          <a:xfrm flipH="1" flipV="1">
            <a:off x="4067268" y="1983411"/>
            <a:ext cx="516" cy="5743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7508082" y="2299227"/>
            <a:ext cx="2621140" cy="40235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箭头连接符 291"/>
          <p:cNvCxnSpPr/>
          <p:nvPr/>
        </p:nvCxnSpPr>
        <p:spPr>
          <a:xfrm flipH="1" flipV="1">
            <a:off x="7312198" y="1918010"/>
            <a:ext cx="10552" cy="2823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文本框 295"/>
          <p:cNvSpPr txBox="1"/>
          <p:nvPr/>
        </p:nvSpPr>
        <p:spPr>
          <a:xfrm>
            <a:off x="8450108" y="2531768"/>
            <a:ext cx="1208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分中心</a:t>
            </a:r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矩形 299"/>
          <p:cNvSpPr/>
          <p:nvPr/>
        </p:nvSpPr>
        <p:spPr>
          <a:xfrm>
            <a:off x="7813725" y="2735019"/>
            <a:ext cx="2082062" cy="1515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圆角矩形 301"/>
          <p:cNvSpPr/>
          <p:nvPr/>
        </p:nvSpPr>
        <p:spPr>
          <a:xfrm>
            <a:off x="7937701" y="287240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圆角矩形 302"/>
          <p:cNvSpPr/>
          <p:nvPr/>
        </p:nvSpPr>
        <p:spPr>
          <a:xfrm>
            <a:off x="8569359" y="287240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圆角矩形 303"/>
          <p:cNvSpPr/>
          <p:nvPr/>
        </p:nvSpPr>
        <p:spPr>
          <a:xfrm>
            <a:off x="9207130" y="287240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文本框 304"/>
          <p:cNvSpPr txBox="1"/>
          <p:nvPr/>
        </p:nvSpPr>
        <p:spPr>
          <a:xfrm>
            <a:off x="7967331" y="2907505"/>
            <a:ext cx="5006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8530365" y="2903795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9222891" y="2903027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" name="图片 3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890" y="3244320"/>
            <a:ext cx="205402" cy="238629"/>
          </a:xfrm>
          <a:prstGeom prst="rect">
            <a:avLst/>
          </a:prstGeom>
        </p:spPr>
      </p:pic>
      <p:pic>
        <p:nvPicPr>
          <p:cNvPr id="309" name="图片 3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823" y="3249189"/>
            <a:ext cx="205402" cy="238629"/>
          </a:xfrm>
          <a:prstGeom prst="rect">
            <a:avLst/>
          </a:prstGeom>
        </p:spPr>
      </p:pic>
      <p:pic>
        <p:nvPicPr>
          <p:cNvPr id="310" name="图片 3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195" y="3247596"/>
            <a:ext cx="205402" cy="238629"/>
          </a:xfrm>
          <a:prstGeom prst="rect">
            <a:avLst/>
          </a:prstGeom>
        </p:spPr>
      </p:pic>
      <p:sp>
        <p:nvSpPr>
          <p:cNvPr id="311" name="文本框 310"/>
          <p:cNvSpPr txBox="1"/>
          <p:nvPr/>
        </p:nvSpPr>
        <p:spPr>
          <a:xfrm>
            <a:off x="7838137" y="3495585"/>
            <a:ext cx="6657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作业调度器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文本框 311"/>
          <p:cNvSpPr txBox="1"/>
          <p:nvPr/>
        </p:nvSpPr>
        <p:spPr>
          <a:xfrm>
            <a:off x="8340935" y="3496752"/>
            <a:ext cx="6657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作业控制器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8818652" y="3504578"/>
            <a:ext cx="6657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文件适配器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4" name="图片 3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890" y="3692878"/>
            <a:ext cx="210204" cy="236184"/>
          </a:xfrm>
          <a:prstGeom prst="rect">
            <a:avLst/>
          </a:prstGeom>
        </p:spPr>
      </p:pic>
      <p:sp>
        <p:nvSpPr>
          <p:cNvPr id="315" name="文本框 314"/>
          <p:cNvSpPr txBox="1"/>
          <p:nvPr/>
        </p:nvSpPr>
        <p:spPr>
          <a:xfrm>
            <a:off x="7857729" y="3929062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虚拟集群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6" name="图片 3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631" y="3682564"/>
            <a:ext cx="210204" cy="236184"/>
          </a:xfrm>
          <a:prstGeom prst="rect">
            <a:avLst/>
          </a:prstGeom>
        </p:spPr>
      </p:pic>
      <p:sp>
        <p:nvSpPr>
          <p:cNvPr id="317" name="文本框 316"/>
          <p:cNvSpPr txBox="1"/>
          <p:nvPr/>
        </p:nvSpPr>
        <p:spPr>
          <a:xfrm>
            <a:off x="8305455" y="3933490"/>
            <a:ext cx="6792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数据卷控制器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8" name="图片 3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4680" y="3706032"/>
            <a:ext cx="210204" cy="236184"/>
          </a:xfrm>
          <a:prstGeom prst="rect">
            <a:avLst/>
          </a:prstGeom>
        </p:spPr>
      </p:pic>
      <p:sp>
        <p:nvSpPr>
          <p:cNvPr id="319" name="文本框 318"/>
          <p:cNvSpPr txBox="1"/>
          <p:nvPr/>
        </p:nvSpPr>
        <p:spPr>
          <a:xfrm>
            <a:off x="8813800" y="3936245"/>
            <a:ext cx="6223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分中心控制器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文本框 319"/>
          <p:cNvSpPr txBox="1"/>
          <p:nvPr/>
        </p:nvSpPr>
        <p:spPr>
          <a:xfrm>
            <a:off x="8485307" y="4406465"/>
            <a:ext cx="1208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分中心</a:t>
            </a:r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7820481" y="4575614"/>
            <a:ext cx="2082062" cy="1515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圆角矩形 321"/>
          <p:cNvSpPr/>
          <p:nvPr/>
        </p:nvSpPr>
        <p:spPr>
          <a:xfrm>
            <a:off x="7944051" y="473295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圆角矩形 322"/>
          <p:cNvSpPr/>
          <p:nvPr/>
        </p:nvSpPr>
        <p:spPr>
          <a:xfrm>
            <a:off x="8575709" y="473295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圆角矩形 323"/>
          <p:cNvSpPr/>
          <p:nvPr/>
        </p:nvSpPr>
        <p:spPr>
          <a:xfrm>
            <a:off x="9213480" y="473295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文本框 324"/>
          <p:cNvSpPr txBox="1"/>
          <p:nvPr/>
        </p:nvSpPr>
        <p:spPr>
          <a:xfrm>
            <a:off x="7973681" y="4768055"/>
            <a:ext cx="5006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文本框 325"/>
          <p:cNvSpPr txBox="1"/>
          <p:nvPr/>
        </p:nvSpPr>
        <p:spPr>
          <a:xfrm>
            <a:off x="8536715" y="4764345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" name="文本框 326"/>
          <p:cNvSpPr txBox="1"/>
          <p:nvPr/>
        </p:nvSpPr>
        <p:spPr>
          <a:xfrm>
            <a:off x="9229241" y="4763577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8" name="图片 3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240" y="5104870"/>
            <a:ext cx="205402" cy="238629"/>
          </a:xfrm>
          <a:prstGeom prst="rect">
            <a:avLst/>
          </a:prstGeom>
        </p:spPr>
      </p:pic>
      <p:pic>
        <p:nvPicPr>
          <p:cNvPr id="329" name="图片 3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173" y="5109739"/>
            <a:ext cx="205402" cy="238629"/>
          </a:xfrm>
          <a:prstGeom prst="rect">
            <a:avLst/>
          </a:prstGeom>
        </p:spPr>
      </p:pic>
      <p:pic>
        <p:nvPicPr>
          <p:cNvPr id="330" name="图片 3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545" y="5108146"/>
            <a:ext cx="205402" cy="238629"/>
          </a:xfrm>
          <a:prstGeom prst="rect">
            <a:avLst/>
          </a:prstGeom>
        </p:spPr>
      </p:pic>
      <p:sp>
        <p:nvSpPr>
          <p:cNvPr id="331" name="文本框 330"/>
          <p:cNvSpPr txBox="1"/>
          <p:nvPr/>
        </p:nvSpPr>
        <p:spPr>
          <a:xfrm>
            <a:off x="7844487" y="5356135"/>
            <a:ext cx="6657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作业适配器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2" name="文本框 331"/>
          <p:cNvSpPr txBox="1"/>
          <p:nvPr/>
        </p:nvSpPr>
        <p:spPr>
          <a:xfrm>
            <a:off x="8306746" y="5356135"/>
            <a:ext cx="6657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数据引擎适配器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8880580" y="5346747"/>
            <a:ext cx="6657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文件适配器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4" name="图片 3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240" y="5553428"/>
            <a:ext cx="210204" cy="236184"/>
          </a:xfrm>
          <a:prstGeom prst="rect">
            <a:avLst/>
          </a:prstGeom>
        </p:spPr>
      </p:pic>
      <p:sp>
        <p:nvSpPr>
          <p:cNvPr id="335" name="文本框 334"/>
          <p:cNvSpPr txBox="1"/>
          <p:nvPr/>
        </p:nvSpPr>
        <p:spPr>
          <a:xfrm>
            <a:off x="7864079" y="5789612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6" name="图片 3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981" y="5543114"/>
            <a:ext cx="210204" cy="236184"/>
          </a:xfrm>
          <a:prstGeom prst="rect">
            <a:avLst/>
          </a:prstGeom>
        </p:spPr>
      </p:pic>
      <p:sp>
        <p:nvSpPr>
          <p:cNvPr id="337" name="文本框 336"/>
          <p:cNvSpPr txBox="1"/>
          <p:nvPr/>
        </p:nvSpPr>
        <p:spPr>
          <a:xfrm>
            <a:off x="8385537" y="5779298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Loki-promtail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文本框 337"/>
          <p:cNvSpPr txBox="1"/>
          <p:nvPr/>
        </p:nvSpPr>
        <p:spPr>
          <a:xfrm>
            <a:off x="8889214" y="5796795"/>
            <a:ext cx="51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文本框 339"/>
          <p:cNvSpPr txBox="1"/>
          <p:nvPr/>
        </p:nvSpPr>
        <p:spPr>
          <a:xfrm>
            <a:off x="5104576" y="2547519"/>
            <a:ext cx="1208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Node2-monitoring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7" name="直接箭头连接符 346"/>
          <p:cNvCxnSpPr/>
          <p:nvPr/>
        </p:nvCxnSpPr>
        <p:spPr>
          <a:xfrm>
            <a:off x="8170642" y="2554626"/>
            <a:ext cx="5036" cy="2982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4" name="图片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855" y="5545869"/>
            <a:ext cx="210204" cy="236184"/>
          </a:xfrm>
          <a:prstGeom prst="rect">
            <a:avLst/>
          </a:prstGeom>
        </p:spPr>
      </p:pic>
      <p:cxnSp>
        <p:nvCxnSpPr>
          <p:cNvPr id="272" name="直接连接符 271"/>
          <p:cNvCxnSpPr/>
          <p:nvPr/>
        </p:nvCxnSpPr>
        <p:spPr>
          <a:xfrm flipH="1" flipV="1">
            <a:off x="2619504" y="2528561"/>
            <a:ext cx="5551138" cy="882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/>
          <p:cNvCxnSpPr/>
          <p:nvPr/>
        </p:nvCxnSpPr>
        <p:spPr>
          <a:xfrm>
            <a:off x="7246842" y="2543455"/>
            <a:ext cx="2649" cy="233992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/>
          <p:cNvCxnSpPr/>
          <p:nvPr/>
        </p:nvCxnSpPr>
        <p:spPr>
          <a:xfrm flipV="1">
            <a:off x="7229005" y="4872109"/>
            <a:ext cx="703070" cy="31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</Words>
  <Application>WPS 演示</Application>
  <PresentationFormat>宽屏</PresentationFormat>
  <Paragraphs>217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lomo</cp:lastModifiedBy>
  <cp:revision>112</cp:revision>
  <dcterms:created xsi:type="dcterms:W3CDTF">2022-10-21T07:19:00Z</dcterms:created>
  <dcterms:modified xsi:type="dcterms:W3CDTF">2025-06-23T07:42:47Z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65CC7C9A20174ED58D5791D873FA84BE_12</vt:lpwstr>
  </property>
  <property fmtid="{D5CDD505-2E9C-101B-9397-08002B2CF9AE}" pid="3" name="KSOProductBuildVer">
    <vt:lpwstr>2052-12.1.0.21541</vt:lpwstr>
  </property>
</Properties>
</file>