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4CF4-6834-4B04-87A2-3513F25CCE7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864" y="729307"/>
            <a:ext cx="4305056" cy="309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4468" y="1179204"/>
            <a:ext cx="1467847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34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3" y="152908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61535" y="2114467"/>
            <a:ext cx="1044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09" y="2453640"/>
            <a:ext cx="716831" cy="61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56060" y="316881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存储服务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68583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364429" y="1179203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36" y="2174248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899" y="1454980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978" y="2872732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458718" y="190739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58718" y="264190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8717" y="328705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409" y="2565541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409" y="1686820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2325392" y="218559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26934" y="312305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2637" y="117905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3442" y="120218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84749" y="118517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962315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78481" y="235744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0925" y="76078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移动主中心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01529" y="4228787"/>
            <a:ext cx="2558355" cy="2131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80706" y="4601079"/>
            <a:ext cx="1018301" cy="167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1625" y="460107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38138" y="424460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移动分中心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78519" y="5991105"/>
            <a:ext cx="1123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H800GPU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91526" y="4579728"/>
            <a:ext cx="710445" cy="16961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55859" y="457996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863" y="4971282"/>
            <a:ext cx="387275" cy="3972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45" y="5770144"/>
            <a:ext cx="428092" cy="3696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2122497" y="551862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852489" y="5399416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612469" y="4107802"/>
            <a:ext cx="1503363" cy="105889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93" y="1175937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266160" y="137309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509344" y="1525301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672471" y="775900"/>
            <a:ext cx="3393505" cy="5519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913998" y="797275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云能分中心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55472" y="1140402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082147" y="129446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941" y="1689556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7175941" y="2197734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26" y="2532088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文本框 51"/>
          <p:cNvSpPr txBox="1"/>
          <p:nvPr/>
        </p:nvSpPr>
        <p:spPr>
          <a:xfrm>
            <a:off x="7149242" y="300763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59390" y="3827149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7274308" y="3418488"/>
            <a:ext cx="0" cy="36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40503" y="394913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6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759" y="4370566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895" y="5151627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文本框 57"/>
          <p:cNvSpPr txBox="1"/>
          <p:nvPr/>
        </p:nvSpPr>
        <p:spPr>
          <a:xfrm>
            <a:off x="7082147" y="490709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130181" y="574964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550970" y="1185172"/>
            <a:ext cx="1268668" cy="49104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8773859" y="122414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算力资源池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2" name="直接连接符 61"/>
          <p:cNvCxnSpPr>
            <a:stCxn id="60" idx="1"/>
            <a:endCxn id="60" idx="3"/>
          </p:cNvCxnSpPr>
          <p:nvPr/>
        </p:nvCxnSpPr>
        <p:spPr>
          <a:xfrm>
            <a:off x="8550970" y="3640398"/>
            <a:ext cx="126866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685" y="481793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4080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856" y="525870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466" y="4953450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文本框 66"/>
          <p:cNvSpPr txBox="1"/>
          <p:nvPr/>
        </p:nvSpPr>
        <p:spPr>
          <a:xfrm>
            <a:off x="5274412" y="5159615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专线</a:t>
            </a:r>
            <a:endParaRPr lang="zh-CN" sz="105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59884" y="5336052"/>
            <a:ext cx="55212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88925" y="2345299"/>
            <a:ext cx="908696" cy="299075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088925" y="1500053"/>
            <a:ext cx="901513" cy="8573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900024" y="5046029"/>
            <a:ext cx="60158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0359" y="175618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直接箭头连接符 72"/>
          <p:cNvCxnSpPr/>
          <p:nvPr/>
        </p:nvCxnSpPr>
        <p:spPr>
          <a:xfrm>
            <a:off x="7949484" y="2345299"/>
            <a:ext cx="5521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4097" y="217390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08" y="2637388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文本框 75"/>
          <p:cNvSpPr txBox="1"/>
          <p:nvPr/>
        </p:nvSpPr>
        <p:spPr>
          <a:xfrm>
            <a:off x="8791774" y="331121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A800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910B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69313" y="3806770"/>
            <a:ext cx="1030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未分配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8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063" y="504602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4349" y="505406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9313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475" y="410837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2" name="直接箭头连接符 81"/>
          <p:cNvCxnSpPr/>
          <p:nvPr/>
        </p:nvCxnSpPr>
        <p:spPr>
          <a:xfrm flipV="1">
            <a:off x="7584691" y="3423725"/>
            <a:ext cx="0" cy="3645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2024-11-20T06:26:53Z</dcterms:created>
  <dcterms:modified xsi:type="dcterms:W3CDTF">2024-11-20T06:27:39Z</dcterms:modified>
</cp:coreProperties>
</file>