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3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3415-5EBD-4D5D-8D04-040534F16DB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CCD2-AB70-4238-99C3-570829239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8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3415-5EBD-4D5D-8D04-040534F16DB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CCD2-AB70-4238-99C3-570829239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97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3415-5EBD-4D5D-8D04-040534F16DB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CCD2-AB70-4238-99C3-570829239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5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3415-5EBD-4D5D-8D04-040534F16DB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CCD2-AB70-4238-99C3-570829239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2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3415-5EBD-4D5D-8D04-040534F16DB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CCD2-AB70-4238-99C3-570829239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60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3415-5EBD-4D5D-8D04-040534F16DB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CCD2-AB70-4238-99C3-570829239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48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3415-5EBD-4D5D-8D04-040534F16DB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CCD2-AB70-4238-99C3-570829239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71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3415-5EBD-4D5D-8D04-040534F16DB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CCD2-AB70-4238-99C3-570829239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08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3415-5EBD-4D5D-8D04-040534F16DB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CCD2-AB70-4238-99C3-570829239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99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3415-5EBD-4D5D-8D04-040534F16DB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CCD2-AB70-4238-99C3-570829239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47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3415-5EBD-4D5D-8D04-040534F16DB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CCD2-AB70-4238-99C3-570829239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22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23415-5EBD-4D5D-8D04-040534F16DB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9CCD2-AB70-4238-99C3-570829239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05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48938" y="1398712"/>
            <a:ext cx="689961" cy="72073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5677" y="1108265"/>
            <a:ext cx="6480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开发人员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273" y="1527053"/>
            <a:ext cx="1068527" cy="61304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997810" y="1800831"/>
            <a:ext cx="553088" cy="157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751226" y="3384362"/>
            <a:ext cx="8395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创建作业容器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19049" y="1838346"/>
            <a:ext cx="26645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5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882528" y="1264783"/>
            <a:ext cx="6480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代码仓库</a:t>
            </a:r>
            <a:endParaRPr kumimoji="1" lang="en-US" altLang="zh-CN" sz="1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11889" y="2533678"/>
            <a:ext cx="26645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②</a:t>
            </a:r>
            <a:endParaRPr kumimoji="1" lang="zh-CN" altLang="en-US" sz="105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59994" y="2460578"/>
            <a:ext cx="64801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监听</a:t>
            </a:r>
            <a:r>
              <a:rPr kumimoji="1" lang="en-US" altLang="zh-CN" sz="1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webhook</a:t>
            </a:r>
            <a:endParaRPr kumimoji="1" lang="zh-CN" altLang="en-US" sz="1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198572" y="2224702"/>
            <a:ext cx="0" cy="779531"/>
          </a:xfrm>
          <a:prstGeom prst="straightConnector1">
            <a:avLst/>
          </a:prstGeom>
          <a:ln w="952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05" y="3161941"/>
            <a:ext cx="995995" cy="836260"/>
          </a:xfrm>
          <a:prstGeom prst="rect">
            <a:avLst/>
          </a:prstGeom>
        </p:spPr>
      </p:pic>
      <p:cxnSp>
        <p:nvCxnSpPr>
          <p:cNvPr id="15" name="直接箭头连接符 14"/>
          <p:cNvCxnSpPr>
            <a:endCxn id="14" idx="1"/>
          </p:cNvCxnSpPr>
          <p:nvPr/>
        </p:nvCxnSpPr>
        <p:spPr>
          <a:xfrm>
            <a:off x="973737" y="3558368"/>
            <a:ext cx="771068" cy="2170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00904" y="3419361"/>
            <a:ext cx="64801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手动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页面操作触发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2740800" y="3600899"/>
            <a:ext cx="755658" cy="351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7191" y="3855404"/>
            <a:ext cx="524668" cy="38912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015068" y="1579695"/>
            <a:ext cx="6983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提交代码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055808" y="3658099"/>
            <a:ext cx="26645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5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③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910" y="3143208"/>
            <a:ext cx="689961" cy="720734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>
            <a:off x="4416322" y="4409715"/>
            <a:ext cx="0" cy="44773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4094" y="3855404"/>
            <a:ext cx="524668" cy="38912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7191" y="3349998"/>
            <a:ext cx="524668" cy="389121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4259" y="3349998"/>
            <a:ext cx="524668" cy="389121"/>
          </a:xfrm>
          <a:prstGeom prst="rect">
            <a:avLst/>
          </a:prstGeom>
        </p:spPr>
      </p:pic>
      <p:sp>
        <p:nvSpPr>
          <p:cNvPr id="26" name="圆角矩形 25"/>
          <p:cNvSpPr/>
          <p:nvPr/>
        </p:nvSpPr>
        <p:spPr>
          <a:xfrm>
            <a:off x="3515521" y="3161941"/>
            <a:ext cx="1568742" cy="12477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3515521" y="2924863"/>
            <a:ext cx="310393" cy="66332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3579387" y="3161940"/>
            <a:ext cx="1549027" cy="118862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-25167" y="5189172"/>
            <a:ext cx="1711354" cy="13925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914548" y="2949910"/>
            <a:ext cx="12680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多个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k8s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集群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326008" y="5031348"/>
            <a:ext cx="2337012" cy="9387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sz="10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根据</a:t>
            </a:r>
            <a:r>
              <a:rPr kumimoji="1" lang="en-US" altLang="zh-CN" sz="10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pipeline_label</a:t>
            </a:r>
            <a:r>
              <a:rPr kumimoji="1" lang="zh-CN" altLang="en-US" sz="10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将任务分担在不同</a:t>
            </a:r>
            <a:r>
              <a:rPr kumimoji="1" lang="zh-CN" altLang="en-US" sz="105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集群</a:t>
            </a:r>
            <a:r>
              <a:rPr kumimoji="1" lang="zh-CN" altLang="en-US" sz="1050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kumimoji="1" lang="en-US" altLang="zh-CN" sz="1050" b="1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、如果同时间运行多个不同作业，可以达到分担节点压力，提高打包效率；</a:t>
            </a:r>
            <a:endParaRPr kumimoji="1" lang="en-US" altLang="zh-CN" sz="1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、多架构构建，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arm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架构、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x86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架构包在对应的集群构建</a:t>
            </a:r>
            <a:endParaRPr kumimoji="1" lang="en-US" altLang="zh-CN" sz="1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517860" y="3402355"/>
            <a:ext cx="19428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④</a:t>
            </a:r>
            <a:endParaRPr kumimoji="1" lang="zh-CN" altLang="en-US" sz="105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763133" y="2949910"/>
            <a:ext cx="8395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推送镜像</a:t>
            </a: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7769" y="2794121"/>
            <a:ext cx="1254525" cy="735638"/>
          </a:xfrm>
          <a:prstGeom prst="rect">
            <a:avLst/>
          </a:prstGeom>
        </p:spPr>
      </p:pic>
      <p:cxnSp>
        <p:nvCxnSpPr>
          <p:cNvPr id="35" name="肘形连接符 34"/>
          <p:cNvCxnSpPr/>
          <p:nvPr/>
        </p:nvCxnSpPr>
        <p:spPr>
          <a:xfrm>
            <a:off x="5264631" y="4011562"/>
            <a:ext cx="1078588" cy="398153"/>
          </a:xfrm>
          <a:prstGeom prst="bentConnector3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/>
          <p:nvPr/>
        </p:nvCxnSpPr>
        <p:spPr>
          <a:xfrm flipV="1">
            <a:off x="5223839" y="3161940"/>
            <a:ext cx="1078588" cy="461652"/>
          </a:xfrm>
          <a:prstGeom prst="bentConnector3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524419" y="3835527"/>
            <a:ext cx="19428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5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⑤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767" y="4191057"/>
            <a:ext cx="1161527" cy="666396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5812305" y="4191057"/>
            <a:ext cx="8395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Push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镜像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tag</a:t>
            </a:r>
            <a:endParaRPr kumimoji="1" lang="zh-CN" altLang="en-US" sz="1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7709207" y="4535785"/>
            <a:ext cx="652948" cy="0"/>
          </a:xfrm>
          <a:prstGeom prst="straightConnector1">
            <a:avLst/>
          </a:prstGeom>
          <a:ln w="952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7852434" y="4571720"/>
            <a:ext cx="63104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监听</a:t>
            </a:r>
            <a:r>
              <a:rPr kumimoji="1" lang="en-US" altLang="zh-CN" sz="1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webhook</a:t>
            </a:r>
            <a:endParaRPr kumimoji="1" lang="zh-CN" altLang="en-US" sz="1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938540" y="4328923"/>
            <a:ext cx="19428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⑥</a:t>
            </a:r>
            <a:endParaRPr kumimoji="1" lang="zh-CN" altLang="en-US" sz="105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3" name="肘形连接符 42"/>
          <p:cNvCxnSpPr/>
          <p:nvPr/>
        </p:nvCxnSpPr>
        <p:spPr>
          <a:xfrm rot="5400000" flipH="1" flipV="1">
            <a:off x="4281421" y="2097584"/>
            <a:ext cx="846822" cy="758866"/>
          </a:xfrm>
          <a:prstGeom prst="bentConnector3">
            <a:avLst/>
          </a:prstGeom>
          <a:ln w="95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460085" y="2300707"/>
            <a:ext cx="66832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b="1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打包过程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3669265" y="889696"/>
            <a:ext cx="2597464" cy="1120955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3189034" y="4916600"/>
            <a:ext cx="2514341" cy="118862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3844360" y="1010069"/>
            <a:ext cx="243807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+mj-lt"/>
              <a:buAutoNum type="alphaLcParenR"/>
            </a:pPr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K8s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创建工作容器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kumimoji="1" lang="en-US" altLang="zh-CN" sz="1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Font typeface="+mj-lt"/>
              <a:buAutoNum type="alphaLcParenR"/>
            </a:pPr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Pod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拉取代码仓库对应分支代码；</a:t>
            </a:r>
            <a:endParaRPr kumimoji="1" lang="en-US" altLang="zh-CN" sz="1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Font typeface="+mj-lt"/>
              <a:buAutoNum type="alphaLcParenR"/>
            </a:pPr>
            <a:r>
              <a:rPr kumimoji="1" lang="en-US" altLang="zh-CN" sz="1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sonarqube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代码审查，合格进入下一步打包，不合格流水线中止；</a:t>
            </a:r>
            <a:endParaRPr kumimoji="1" lang="en-US" altLang="zh-CN" sz="1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Font typeface="+mj-lt"/>
              <a:buAutoNum type="alphaLcParenR"/>
            </a:pP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开发打包</a:t>
            </a:r>
            <a:r>
              <a:rPr kumimoji="1" lang="en-US" altLang="zh-CN" sz="1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npm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nvm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gobuild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kumimoji="1" lang="en-US" altLang="zh-CN" sz="1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Font typeface="+mj-lt"/>
              <a:buAutoNum type="alphaLcParenR"/>
            </a:pP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构建</a:t>
            </a:r>
            <a:r>
              <a:rPr kumimoji="1" lang="en-US" altLang="zh-CN" sz="1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docker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镜像；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3719884" y="4597772"/>
            <a:ext cx="12680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多集群用途</a:t>
            </a: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287" y="3916318"/>
            <a:ext cx="1002670" cy="121500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319" y="3142045"/>
            <a:ext cx="524668" cy="389121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8295" y="3803337"/>
            <a:ext cx="524668" cy="389121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8275" y="4605294"/>
            <a:ext cx="524668" cy="389121"/>
          </a:xfrm>
          <a:prstGeom prst="rect">
            <a:avLst/>
          </a:prstGeom>
        </p:spPr>
      </p:pic>
      <p:sp>
        <p:nvSpPr>
          <p:cNvPr id="53" name="圆角矩形 52"/>
          <p:cNvSpPr/>
          <p:nvPr/>
        </p:nvSpPr>
        <p:spPr>
          <a:xfrm>
            <a:off x="9626300" y="2858958"/>
            <a:ext cx="923414" cy="2272360"/>
          </a:xfrm>
          <a:prstGeom prst="roundRect">
            <a:avLst>
              <a:gd name="adj" fmla="val 6884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9822319" y="2946262"/>
            <a:ext cx="8395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开发环境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9820040" y="4388241"/>
            <a:ext cx="8395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其他环境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828275" y="3606015"/>
            <a:ext cx="8395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测试环境</a:t>
            </a:r>
          </a:p>
        </p:txBody>
      </p:sp>
      <p:cxnSp>
        <p:nvCxnSpPr>
          <p:cNvPr id="57" name="直接连接符 56"/>
          <p:cNvCxnSpPr/>
          <p:nvPr/>
        </p:nvCxnSpPr>
        <p:spPr>
          <a:xfrm>
            <a:off x="9466648" y="3256523"/>
            <a:ext cx="5057" cy="154333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9180864" y="4480874"/>
            <a:ext cx="285784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9491368" y="3256523"/>
            <a:ext cx="424953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9491368" y="4799854"/>
            <a:ext cx="424953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9491368" y="3995138"/>
            <a:ext cx="424953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9271194" y="4303602"/>
            <a:ext cx="194281" cy="16158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5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⑦</a:t>
            </a:r>
          </a:p>
        </p:txBody>
      </p:sp>
      <p:cxnSp>
        <p:nvCxnSpPr>
          <p:cNvPr id="63" name="直接箭头连接符 62"/>
          <p:cNvCxnSpPr/>
          <p:nvPr/>
        </p:nvCxnSpPr>
        <p:spPr>
          <a:xfrm>
            <a:off x="8852450" y="2377651"/>
            <a:ext cx="0" cy="1481676"/>
          </a:xfrm>
          <a:prstGeom prst="straightConnector1">
            <a:avLst/>
          </a:prstGeom>
          <a:ln w="952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7713845" y="1484657"/>
            <a:ext cx="2230028" cy="838225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7759315" y="1673851"/>
            <a:ext cx="213908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+mj-lt"/>
              <a:buAutoNum type="alphaLcParenR"/>
            </a:pPr>
            <a:r>
              <a:rPr kumimoji="1" lang="en-US" altLang="zh-CN" sz="1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Argocd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识别到</a:t>
            </a:r>
            <a:r>
              <a:rPr kumimoji="1" lang="en-US" altLang="zh-CN" sz="1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gitlab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helm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仓库镜像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tag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变动；</a:t>
            </a:r>
            <a:endParaRPr kumimoji="1" lang="en-US" altLang="zh-CN" sz="1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Font typeface="+mj-lt"/>
              <a:buAutoNum type="alphaLcParenR"/>
            </a:pPr>
            <a:r>
              <a:rPr kumimoji="1" lang="en-US" altLang="zh-CN" sz="10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Argocd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主动触发更新所有服务；</a:t>
            </a:r>
          </a:p>
        </p:txBody>
      </p:sp>
      <p:sp>
        <p:nvSpPr>
          <p:cNvPr id="66" name="圆角矩形 65"/>
          <p:cNvSpPr/>
          <p:nvPr/>
        </p:nvSpPr>
        <p:spPr>
          <a:xfrm>
            <a:off x="86324" y="1334062"/>
            <a:ext cx="807369" cy="270943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 flipH="1" flipV="1">
            <a:off x="10360754" y="3955686"/>
            <a:ext cx="524668" cy="13664"/>
          </a:xfrm>
          <a:prstGeom prst="straightConnector1">
            <a:avLst/>
          </a:prstGeom>
          <a:ln w="952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 flipH="1">
            <a:off x="10874951" y="2862020"/>
            <a:ext cx="881401" cy="2327151"/>
          </a:xfrm>
          <a:prstGeom prst="roundRect">
            <a:avLst>
              <a:gd name="adj" fmla="val 6884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1037151" y="3139888"/>
            <a:ext cx="506100" cy="3700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1037151" y="3812073"/>
            <a:ext cx="506100" cy="3457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1050540" y="4484259"/>
            <a:ext cx="492711" cy="345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1117179" y="3226818"/>
            <a:ext cx="8395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endParaRPr kumimoji="1" lang="zh-CN" altLang="en-US" sz="1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1117179" y="3920166"/>
            <a:ext cx="8395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endParaRPr kumimoji="1" lang="zh-CN" altLang="en-US" sz="1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1131378" y="4597772"/>
            <a:ext cx="8395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kumimoji="1" lang="zh-CN" altLang="en-US" sz="1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0562883" y="3742738"/>
            <a:ext cx="83959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更新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10754686" y="4123565"/>
            <a:ext cx="0" cy="220173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490008" y="6276996"/>
            <a:ext cx="10247900" cy="5533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490008" y="4384393"/>
            <a:ext cx="0" cy="183401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4176633" y="6397956"/>
            <a:ext cx="190356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50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邮件通知用户本次构建结果</a:t>
            </a:r>
          </a:p>
        </p:txBody>
      </p:sp>
      <p:cxnSp>
        <p:nvCxnSpPr>
          <p:cNvPr id="80" name="直接连接符 79"/>
          <p:cNvCxnSpPr/>
          <p:nvPr/>
        </p:nvCxnSpPr>
        <p:spPr>
          <a:xfrm flipH="1">
            <a:off x="563010" y="563972"/>
            <a:ext cx="4109665" cy="409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4672674" y="574823"/>
            <a:ext cx="0" cy="37247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endCxn id="5" idx="0"/>
          </p:cNvCxnSpPr>
          <p:nvPr/>
        </p:nvCxnSpPr>
        <p:spPr>
          <a:xfrm>
            <a:off x="563010" y="594392"/>
            <a:ext cx="6675" cy="51387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1675826" y="311412"/>
            <a:ext cx="190356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50" dirty="0" smtClean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代码审查</a:t>
            </a:r>
            <a:r>
              <a:rPr kumimoji="1" lang="zh-CN" altLang="en-US" sz="1050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不通过</a:t>
            </a:r>
            <a:r>
              <a:rPr kumimoji="1" lang="zh-CN" altLang="en-US" sz="1050" dirty="0" smtClean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邮件用户</a:t>
            </a:r>
          </a:p>
        </p:txBody>
      </p:sp>
      <p:cxnSp>
        <p:nvCxnSpPr>
          <p:cNvPr id="87" name="直接连接符 86"/>
          <p:cNvCxnSpPr/>
          <p:nvPr/>
        </p:nvCxnSpPr>
        <p:spPr>
          <a:xfrm>
            <a:off x="11192008" y="2527957"/>
            <a:ext cx="0" cy="37247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0090609" y="2353381"/>
            <a:ext cx="110506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拉取最新的镜像</a:t>
            </a:r>
            <a:endParaRPr kumimoji="1" lang="zh-CN" altLang="en-US" sz="1000" dirty="0" smtClean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>
            <a:off x="7016506" y="2544708"/>
            <a:ext cx="0" cy="32669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6995031" y="2487933"/>
            <a:ext cx="4153935" cy="2618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174</Words>
  <Application>Microsoft Office PowerPoint</Application>
  <PresentationFormat>宽屏</PresentationFormat>
  <Paragraphs>39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Microsoft YaHei</vt:lpstr>
      <vt:lpstr>Arial</vt:lpstr>
      <vt:lpstr>Calibri</vt:lpstr>
      <vt:lpstr>Calibri Light</vt:lpstr>
      <vt:lpstr>Office 主题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24</cp:revision>
  <dcterms:created xsi:type="dcterms:W3CDTF">2025-05-07T07:58:17Z</dcterms:created>
  <dcterms:modified xsi:type="dcterms:W3CDTF">2025-05-07T08:08:22Z</dcterms:modified>
</cp:coreProperties>
</file>