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tags/tag108.xml" ContentType="application/vnd.openxmlformats-officedocument.presentationml.tags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tags/tag1095.xml" ContentType="application/vnd.openxmlformats-officedocument.presentationml.tags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.xml" ContentType="application/vnd.openxmlformats-officedocument.presentationml.tags+xml"/>
  <Override PartName="/ppt/tags/tag1110.xml" ContentType="application/vnd.openxmlformats-officedocument.presentationml.tags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tags/tag1122.xml" ContentType="application/vnd.openxmlformats-officedocument.presentationml.tags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tags/tag1129.xml" ContentType="application/vnd.openxmlformats-officedocument.presentationml.tags+xml"/>
  <Override PartName="/ppt/tags/tag113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.xml" ContentType="application/vnd.openxmlformats-officedocument.presentationml.tags+xml"/>
  <Override PartName="/ppt/tags/tag1140.xml" ContentType="application/vnd.openxmlformats-officedocument.presentationml.tags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tags/tag1159.xml" ContentType="application/vnd.openxmlformats-officedocument.presentationml.tags+xml"/>
  <Override PartName="/ppt/tags/tag116.xml" ContentType="application/vnd.openxmlformats-officedocument.presentationml.tags+xml"/>
  <Override PartName="/ppt/tags/tag1160.xml" ContentType="application/vnd.openxmlformats-officedocument.presentationml.tags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tags/tag1165.xml" ContentType="application/vnd.openxmlformats-officedocument.presentationml.tags+xml"/>
  <Override PartName="/ppt/tags/tag1166.xml" ContentType="application/vnd.openxmlformats-officedocument.presentationml.tags+xml"/>
  <Override PartName="/ppt/tags/tag1167.xml" ContentType="application/vnd.openxmlformats-officedocument.presentationml.tags+xml"/>
  <Override PartName="/ppt/tags/tag1168.xml" ContentType="application/vnd.openxmlformats-officedocument.presentationml.tags+xml"/>
  <Override PartName="/ppt/tags/tag1169.xml" ContentType="application/vnd.openxmlformats-officedocument.presentationml.tags+xml"/>
  <Override PartName="/ppt/tags/tag117.xml" ContentType="application/vnd.openxmlformats-officedocument.presentationml.tags+xml"/>
  <Override PartName="/ppt/tags/tag1170.xml" ContentType="application/vnd.openxmlformats-officedocument.presentationml.tags+xml"/>
  <Override PartName="/ppt/tags/tag1171.xml" ContentType="application/vnd.openxmlformats-officedocument.presentationml.tags+xml"/>
  <Override PartName="/ppt/tags/tag1172.xml" ContentType="application/vnd.openxmlformats-officedocument.presentationml.tags+xml"/>
  <Override PartName="/ppt/tags/tag1173.xml" ContentType="application/vnd.openxmlformats-officedocument.presentationml.tags+xml"/>
  <Override PartName="/ppt/tags/tag1174.xml" ContentType="application/vnd.openxmlformats-officedocument.presentationml.tags+xml"/>
  <Override PartName="/ppt/tags/tag1175.xml" ContentType="application/vnd.openxmlformats-officedocument.presentationml.tags+xml"/>
  <Override PartName="/ppt/tags/tag1176.xml" ContentType="application/vnd.openxmlformats-officedocument.presentationml.tags+xml"/>
  <Override PartName="/ppt/tags/tag1177.xml" ContentType="application/vnd.openxmlformats-officedocument.presentationml.tags+xml"/>
  <Override PartName="/ppt/tags/tag1178.xml" ContentType="application/vnd.openxmlformats-officedocument.presentationml.tags+xml"/>
  <Override PartName="/ppt/tags/tag1179.xml" ContentType="application/vnd.openxmlformats-officedocument.presentationml.tags+xml"/>
  <Override PartName="/ppt/tags/tag118.xml" ContentType="application/vnd.openxmlformats-officedocument.presentationml.tags+xml"/>
  <Override PartName="/ppt/tags/tag1180.xml" ContentType="application/vnd.openxmlformats-officedocument.presentationml.tags+xml"/>
  <Override PartName="/ppt/tags/tag1181.xml" ContentType="application/vnd.openxmlformats-officedocument.presentationml.tags+xml"/>
  <Override PartName="/ppt/tags/tag1182.xml" ContentType="application/vnd.openxmlformats-officedocument.presentationml.tags+xml"/>
  <Override PartName="/ppt/tags/tag1183.xml" ContentType="application/vnd.openxmlformats-officedocument.presentationml.tags+xml"/>
  <Override PartName="/ppt/tags/tag1184.xml" ContentType="application/vnd.openxmlformats-officedocument.presentationml.tags+xml"/>
  <Override PartName="/ppt/tags/tag1185.xml" ContentType="application/vnd.openxmlformats-officedocument.presentationml.tags+xml"/>
  <Override PartName="/ppt/tags/tag1186.xml" ContentType="application/vnd.openxmlformats-officedocument.presentationml.tags+xml"/>
  <Override PartName="/ppt/tags/tag1187.xml" ContentType="application/vnd.openxmlformats-officedocument.presentationml.tags+xml"/>
  <Override PartName="/ppt/tags/tag1188.xml" ContentType="application/vnd.openxmlformats-officedocument.presentationml.tags+xml"/>
  <Override PartName="/ppt/tags/tag1189.xml" ContentType="application/vnd.openxmlformats-officedocument.presentationml.tags+xml"/>
  <Override PartName="/ppt/tags/tag119.xml" ContentType="application/vnd.openxmlformats-officedocument.presentationml.tags+xml"/>
  <Override PartName="/ppt/tags/tag1190.xml" ContentType="application/vnd.openxmlformats-officedocument.presentationml.tags+xml"/>
  <Override PartName="/ppt/tags/tag1191.xml" ContentType="application/vnd.openxmlformats-officedocument.presentationml.tags+xml"/>
  <Override PartName="/ppt/tags/tag1192.xml" ContentType="application/vnd.openxmlformats-officedocument.presentationml.tags+xml"/>
  <Override PartName="/ppt/tags/tag1193.xml" ContentType="application/vnd.openxmlformats-officedocument.presentationml.tags+xml"/>
  <Override PartName="/ppt/tags/tag1194.xml" ContentType="application/vnd.openxmlformats-officedocument.presentationml.tags+xml"/>
  <Override PartName="/ppt/tags/tag1195.xml" ContentType="application/vnd.openxmlformats-officedocument.presentationml.tags+xml"/>
  <Override PartName="/ppt/tags/tag1196.xml" ContentType="application/vnd.openxmlformats-officedocument.presentationml.tags+xml"/>
  <Override PartName="/ppt/tags/tag1197.xml" ContentType="application/vnd.openxmlformats-officedocument.presentationml.tags+xml"/>
  <Override PartName="/ppt/tags/tag1198.xml" ContentType="application/vnd.openxmlformats-officedocument.presentationml.tags+xml"/>
  <Override PartName="/ppt/tags/tag119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00.xml" ContentType="application/vnd.openxmlformats-officedocument.presentationml.tags+xml"/>
  <Override PartName="/ppt/tags/tag1201.xml" ContentType="application/vnd.openxmlformats-officedocument.presentationml.tags+xml"/>
  <Override PartName="/ppt/tags/tag1202.xml" ContentType="application/vnd.openxmlformats-officedocument.presentationml.tags+xml"/>
  <Override PartName="/ppt/tags/tag1203.xml" ContentType="application/vnd.openxmlformats-officedocument.presentationml.tags+xml"/>
  <Override PartName="/ppt/tags/tag1204.xml" ContentType="application/vnd.openxmlformats-officedocument.presentationml.tags+xml"/>
  <Override PartName="/ppt/tags/tag1205.xml" ContentType="application/vnd.openxmlformats-officedocument.presentationml.tags+xml"/>
  <Override PartName="/ppt/tags/tag1206.xml" ContentType="application/vnd.openxmlformats-officedocument.presentationml.tags+xml"/>
  <Override PartName="/ppt/tags/tag1207.xml" ContentType="application/vnd.openxmlformats-officedocument.presentationml.tags+xml"/>
  <Override PartName="/ppt/tags/tag1208.xml" ContentType="application/vnd.openxmlformats-officedocument.presentationml.tags+xml"/>
  <Override PartName="/ppt/tags/tag1209.xml" ContentType="application/vnd.openxmlformats-officedocument.presentationml.tags+xml"/>
  <Override PartName="/ppt/tags/tag121.xml" ContentType="application/vnd.openxmlformats-officedocument.presentationml.tags+xml"/>
  <Override PartName="/ppt/tags/tag1210.xml" ContentType="application/vnd.openxmlformats-officedocument.presentationml.tags+xml"/>
  <Override PartName="/ppt/tags/tag1211.xml" ContentType="application/vnd.openxmlformats-officedocument.presentationml.tags+xml"/>
  <Override PartName="/ppt/tags/tag1212.xml" ContentType="application/vnd.openxmlformats-officedocument.presentationml.tags+xml"/>
  <Override PartName="/ppt/tags/tag1213.xml" ContentType="application/vnd.openxmlformats-officedocument.presentationml.tags+xml"/>
  <Override PartName="/ppt/tags/tag1214.xml" ContentType="application/vnd.openxmlformats-officedocument.presentationml.tags+xml"/>
  <Override PartName="/ppt/tags/tag1215.xml" ContentType="application/vnd.openxmlformats-officedocument.presentationml.tags+xml"/>
  <Override PartName="/ppt/tags/tag1216.xml" ContentType="application/vnd.openxmlformats-officedocument.presentationml.tags+xml"/>
  <Override PartName="/ppt/tags/tag1217.xml" ContentType="application/vnd.openxmlformats-officedocument.presentationml.tags+xml"/>
  <Override PartName="/ppt/tags/tag1218.xml" ContentType="application/vnd.openxmlformats-officedocument.presentationml.tags+xml"/>
  <Override PartName="/ppt/tags/tag1219.xml" ContentType="application/vnd.openxmlformats-officedocument.presentationml.tags+xml"/>
  <Override PartName="/ppt/tags/tag122.xml" ContentType="application/vnd.openxmlformats-officedocument.presentationml.tags+xml"/>
  <Override PartName="/ppt/tags/tag1220.xml" ContentType="application/vnd.openxmlformats-officedocument.presentationml.tags+xml"/>
  <Override PartName="/ppt/tags/tag1221.xml" ContentType="application/vnd.openxmlformats-officedocument.presentationml.tags+xml"/>
  <Override PartName="/ppt/tags/tag1222.xml" ContentType="application/vnd.openxmlformats-officedocument.presentationml.tags+xml"/>
  <Override PartName="/ppt/tags/tag1223.xml" ContentType="application/vnd.openxmlformats-officedocument.presentationml.tags+xml"/>
  <Override PartName="/ppt/tags/tag1224.xml" ContentType="application/vnd.openxmlformats-officedocument.presentationml.tags+xml"/>
  <Override PartName="/ppt/tags/tag1225.xml" ContentType="application/vnd.openxmlformats-officedocument.presentationml.tags+xml"/>
  <Override PartName="/ppt/tags/tag1226.xml" ContentType="application/vnd.openxmlformats-officedocument.presentationml.tags+xml"/>
  <Override PartName="/ppt/tags/tag1227.xml" ContentType="application/vnd.openxmlformats-officedocument.presentationml.tags+xml"/>
  <Override PartName="/ppt/tags/tag1228.xml" ContentType="application/vnd.openxmlformats-officedocument.presentationml.tags+xml"/>
  <Override PartName="/ppt/tags/tag1229.xml" ContentType="application/vnd.openxmlformats-officedocument.presentationml.tags+xml"/>
  <Override PartName="/ppt/tags/tag123.xml" ContentType="application/vnd.openxmlformats-officedocument.presentationml.tags+xml"/>
  <Override PartName="/ppt/tags/tag1230.xml" ContentType="application/vnd.openxmlformats-officedocument.presentationml.tags+xml"/>
  <Override PartName="/ppt/tags/tag1231.xml" ContentType="application/vnd.openxmlformats-officedocument.presentationml.tags+xml"/>
  <Override PartName="/ppt/tags/tag1232.xml" ContentType="application/vnd.openxmlformats-officedocument.presentationml.tags+xml"/>
  <Override PartName="/ppt/tags/tag1233.xml" ContentType="application/vnd.openxmlformats-officedocument.presentationml.tags+xml"/>
  <Override PartName="/ppt/tags/tag1234.xml" ContentType="application/vnd.openxmlformats-officedocument.presentationml.tags+xml"/>
  <Override PartName="/ppt/tags/tag1235.xml" ContentType="application/vnd.openxmlformats-officedocument.presentationml.tags+xml"/>
  <Override PartName="/ppt/tags/tag1236.xml" ContentType="application/vnd.openxmlformats-officedocument.presentationml.tags+xml"/>
  <Override PartName="/ppt/tags/tag1237.xml" ContentType="application/vnd.openxmlformats-officedocument.presentationml.tags+xml"/>
  <Override PartName="/ppt/tags/tag1238.xml" ContentType="application/vnd.openxmlformats-officedocument.presentationml.tags+xml"/>
  <Override PartName="/ppt/tags/tag1239.xml" ContentType="application/vnd.openxmlformats-officedocument.presentationml.tags+xml"/>
  <Override PartName="/ppt/tags/tag124.xml" ContentType="application/vnd.openxmlformats-officedocument.presentationml.tags+xml"/>
  <Override PartName="/ppt/tags/tag1240.xml" ContentType="application/vnd.openxmlformats-officedocument.presentationml.tags+xml"/>
  <Override PartName="/ppt/tags/tag1241.xml" ContentType="application/vnd.openxmlformats-officedocument.presentationml.tags+xml"/>
  <Override PartName="/ppt/tags/tag1242.xml" ContentType="application/vnd.openxmlformats-officedocument.presentationml.tags+xml"/>
  <Override PartName="/ppt/tags/tag1243.xml" ContentType="application/vnd.openxmlformats-officedocument.presentationml.tags+xml"/>
  <Override PartName="/ppt/tags/tag1244.xml" ContentType="application/vnd.openxmlformats-officedocument.presentationml.tags+xml"/>
  <Override PartName="/ppt/tags/tag1245.xml" ContentType="application/vnd.openxmlformats-officedocument.presentationml.tags+xml"/>
  <Override PartName="/ppt/tags/tag1246.xml" ContentType="application/vnd.openxmlformats-officedocument.presentationml.tags+xml"/>
  <Override PartName="/ppt/tags/tag1247.xml" ContentType="application/vnd.openxmlformats-officedocument.presentationml.tags+xml"/>
  <Override PartName="/ppt/tags/tag1248.xml" ContentType="application/vnd.openxmlformats-officedocument.presentationml.tags+xml"/>
  <Override PartName="/ppt/tags/tag1249.xml" ContentType="application/vnd.openxmlformats-officedocument.presentationml.tags+xml"/>
  <Override PartName="/ppt/tags/tag125.xml" ContentType="application/vnd.openxmlformats-officedocument.presentationml.tags+xml"/>
  <Override PartName="/ppt/tags/tag1250.xml" ContentType="application/vnd.openxmlformats-officedocument.presentationml.tags+xml"/>
  <Override PartName="/ppt/tags/tag1251.xml" ContentType="application/vnd.openxmlformats-officedocument.presentationml.tags+xml"/>
  <Override PartName="/ppt/tags/tag1252.xml" ContentType="application/vnd.openxmlformats-officedocument.presentationml.tags+xml"/>
  <Override PartName="/ppt/tags/tag1253.xml" ContentType="application/vnd.openxmlformats-officedocument.presentationml.tags+xml"/>
  <Override PartName="/ppt/tags/tag1254.xml" ContentType="application/vnd.openxmlformats-officedocument.presentationml.tags+xml"/>
  <Override PartName="/ppt/tags/tag1255.xml" ContentType="application/vnd.openxmlformats-officedocument.presentationml.tags+xml"/>
  <Override PartName="/ppt/tags/tag1256.xml" ContentType="application/vnd.openxmlformats-officedocument.presentationml.tags+xml"/>
  <Override PartName="/ppt/tags/tag1257.xml" ContentType="application/vnd.openxmlformats-officedocument.presentationml.tags+xml"/>
  <Override PartName="/ppt/tags/tag1258.xml" ContentType="application/vnd.openxmlformats-officedocument.presentationml.tags+xml"/>
  <Override PartName="/ppt/tags/tag1259.xml" ContentType="application/vnd.openxmlformats-officedocument.presentationml.tags+xml"/>
  <Override PartName="/ppt/tags/tag126.xml" ContentType="application/vnd.openxmlformats-officedocument.presentationml.tags+xml"/>
  <Override PartName="/ppt/tags/tag1260.xml" ContentType="application/vnd.openxmlformats-officedocument.presentationml.tags+xml"/>
  <Override PartName="/ppt/tags/tag1261.xml" ContentType="application/vnd.openxmlformats-officedocument.presentationml.tags+xml"/>
  <Override PartName="/ppt/tags/tag1262.xml" ContentType="application/vnd.openxmlformats-officedocument.presentationml.tags+xml"/>
  <Override PartName="/ppt/tags/tag1263.xml" ContentType="application/vnd.openxmlformats-officedocument.presentationml.tags+xml"/>
  <Override PartName="/ppt/tags/tag1264.xml" ContentType="application/vnd.openxmlformats-officedocument.presentationml.tags+xml"/>
  <Override PartName="/ppt/tags/tag1265.xml" ContentType="application/vnd.openxmlformats-officedocument.presentationml.tags+xml"/>
  <Override PartName="/ppt/tags/tag1266.xml" ContentType="application/vnd.openxmlformats-officedocument.presentationml.tags+xml"/>
  <Override PartName="/ppt/tags/tag1267.xml" ContentType="application/vnd.openxmlformats-officedocument.presentationml.tags+xml"/>
  <Override PartName="/ppt/tags/tag1268.xml" ContentType="application/vnd.openxmlformats-officedocument.presentationml.tags+xml"/>
  <Override PartName="/ppt/tags/tag1269.xml" ContentType="application/vnd.openxmlformats-officedocument.presentationml.tags+xml"/>
  <Override PartName="/ppt/tags/tag127.xml" ContentType="application/vnd.openxmlformats-officedocument.presentationml.tags+xml"/>
  <Override PartName="/ppt/tags/tag1270.xml" ContentType="application/vnd.openxmlformats-officedocument.presentationml.tags+xml"/>
  <Override PartName="/ppt/tags/tag1271.xml" ContentType="application/vnd.openxmlformats-officedocument.presentationml.tags+xml"/>
  <Override PartName="/ppt/tags/tag1272.xml" ContentType="application/vnd.openxmlformats-officedocument.presentationml.tags+xml"/>
  <Override PartName="/ppt/tags/tag1273.xml" ContentType="application/vnd.openxmlformats-officedocument.presentationml.tags+xml"/>
  <Override PartName="/ppt/tags/tag1274.xml" ContentType="application/vnd.openxmlformats-officedocument.presentationml.tags+xml"/>
  <Override PartName="/ppt/tags/tag1275.xml" ContentType="application/vnd.openxmlformats-officedocument.presentationml.tags+xml"/>
  <Override PartName="/ppt/tags/tag1276.xml" ContentType="application/vnd.openxmlformats-officedocument.presentationml.tags+xml"/>
  <Override PartName="/ppt/tags/tag1277.xml" ContentType="application/vnd.openxmlformats-officedocument.presentationml.tags+xml"/>
  <Override PartName="/ppt/tags/tag1278.xml" ContentType="application/vnd.openxmlformats-officedocument.presentationml.tags+xml"/>
  <Override PartName="/ppt/tags/tag1279.xml" ContentType="application/vnd.openxmlformats-officedocument.presentationml.tags+xml"/>
  <Override PartName="/ppt/tags/tag128.xml" ContentType="application/vnd.openxmlformats-officedocument.presentationml.tags+xml"/>
  <Override PartName="/ppt/tags/tag1280.xml" ContentType="application/vnd.openxmlformats-officedocument.presentationml.tags+xml"/>
  <Override PartName="/ppt/tags/tag1281.xml" ContentType="application/vnd.openxmlformats-officedocument.presentationml.tags+xml"/>
  <Override PartName="/ppt/tags/tag1282.xml" ContentType="application/vnd.openxmlformats-officedocument.presentationml.tags+xml"/>
  <Override PartName="/ppt/tags/tag1283.xml" ContentType="application/vnd.openxmlformats-officedocument.presentationml.tags+xml"/>
  <Override PartName="/ppt/tags/tag1284.xml" ContentType="application/vnd.openxmlformats-officedocument.presentationml.tags+xml"/>
  <Override PartName="/ppt/tags/tag1285.xml" ContentType="application/vnd.openxmlformats-officedocument.presentationml.tags+xml"/>
  <Override PartName="/ppt/tags/tag1286.xml" ContentType="application/vnd.openxmlformats-officedocument.presentationml.tags+xml"/>
  <Override PartName="/ppt/tags/tag1287.xml" ContentType="application/vnd.openxmlformats-officedocument.presentationml.tags+xml"/>
  <Override PartName="/ppt/tags/tag1288.xml" ContentType="application/vnd.openxmlformats-officedocument.presentationml.tags+xml"/>
  <Override PartName="/ppt/tags/tag1289.xml" ContentType="application/vnd.openxmlformats-officedocument.presentationml.tags+xml"/>
  <Override PartName="/ppt/tags/tag129.xml" ContentType="application/vnd.openxmlformats-officedocument.presentationml.tags+xml"/>
  <Override PartName="/ppt/tags/tag1290.xml" ContentType="application/vnd.openxmlformats-officedocument.presentationml.tags+xml"/>
  <Override PartName="/ppt/tags/tag1291.xml" ContentType="application/vnd.openxmlformats-officedocument.presentationml.tags+xml"/>
  <Override PartName="/ppt/tags/tag1292.xml" ContentType="application/vnd.openxmlformats-officedocument.presentationml.tags+xml"/>
  <Override PartName="/ppt/tags/tag1293.xml" ContentType="application/vnd.openxmlformats-officedocument.presentationml.tags+xml"/>
  <Override PartName="/ppt/tags/tag1294.xml" ContentType="application/vnd.openxmlformats-officedocument.presentationml.tags+xml"/>
  <Override PartName="/ppt/tags/tag1295.xml" ContentType="application/vnd.openxmlformats-officedocument.presentationml.tags+xml"/>
  <Override PartName="/ppt/tags/tag1296.xml" ContentType="application/vnd.openxmlformats-officedocument.presentationml.tags+xml"/>
  <Override PartName="/ppt/tags/tag1297.xml" ContentType="application/vnd.openxmlformats-officedocument.presentationml.tags+xml"/>
  <Override PartName="/ppt/tags/tag1298.xml" ContentType="application/vnd.openxmlformats-officedocument.presentationml.tags+xml"/>
  <Override PartName="/ppt/tags/tag129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00.xml" ContentType="application/vnd.openxmlformats-officedocument.presentationml.tags+xml"/>
  <Override PartName="/ppt/tags/tag1301.xml" ContentType="application/vnd.openxmlformats-officedocument.presentationml.tags+xml"/>
  <Override PartName="/ppt/tags/tag1302.xml" ContentType="application/vnd.openxmlformats-officedocument.presentationml.tags+xml"/>
  <Override PartName="/ppt/tags/tag1303.xml" ContentType="application/vnd.openxmlformats-officedocument.presentationml.tags+xml"/>
  <Override PartName="/ppt/tags/tag1304.xml" ContentType="application/vnd.openxmlformats-officedocument.presentationml.tags+xml"/>
  <Override PartName="/ppt/tags/tag1305.xml" ContentType="application/vnd.openxmlformats-officedocument.presentationml.tags+xml"/>
  <Override PartName="/ppt/tags/tag1306.xml" ContentType="application/vnd.openxmlformats-officedocument.presentationml.tags+xml"/>
  <Override PartName="/ppt/tags/tag1307.xml" ContentType="application/vnd.openxmlformats-officedocument.presentationml.tags+xml"/>
  <Override PartName="/ppt/tags/tag1308.xml" ContentType="application/vnd.openxmlformats-officedocument.presentationml.tags+xml"/>
  <Override PartName="/ppt/tags/tag1309.xml" ContentType="application/vnd.openxmlformats-officedocument.presentationml.tags+xml"/>
  <Override PartName="/ppt/tags/tag131.xml" ContentType="application/vnd.openxmlformats-officedocument.presentationml.tags+xml"/>
  <Override PartName="/ppt/tags/tag1310.xml" ContentType="application/vnd.openxmlformats-officedocument.presentationml.tags+xml"/>
  <Override PartName="/ppt/tags/tag1311.xml" ContentType="application/vnd.openxmlformats-officedocument.presentationml.tags+xml"/>
  <Override PartName="/ppt/tags/tag1312.xml" ContentType="application/vnd.openxmlformats-officedocument.presentationml.tags+xml"/>
  <Override PartName="/ppt/tags/tag1313.xml" ContentType="application/vnd.openxmlformats-officedocument.presentationml.tags+xml"/>
  <Override PartName="/ppt/tags/tag1314.xml" ContentType="application/vnd.openxmlformats-officedocument.presentationml.tags+xml"/>
  <Override PartName="/ppt/tags/tag1315.xml" ContentType="application/vnd.openxmlformats-officedocument.presentationml.tags+xml"/>
  <Override PartName="/ppt/tags/tag1316.xml" ContentType="application/vnd.openxmlformats-officedocument.presentationml.tags+xml"/>
  <Override PartName="/ppt/tags/tag1317.xml" ContentType="application/vnd.openxmlformats-officedocument.presentationml.tags+xml"/>
  <Override PartName="/ppt/tags/tag1318.xml" ContentType="application/vnd.openxmlformats-officedocument.presentationml.tags+xml"/>
  <Override PartName="/ppt/tags/tag1319.xml" ContentType="application/vnd.openxmlformats-officedocument.presentationml.tags+xml"/>
  <Override PartName="/ppt/tags/tag132.xml" ContentType="application/vnd.openxmlformats-officedocument.presentationml.tags+xml"/>
  <Override PartName="/ppt/tags/tag1320.xml" ContentType="application/vnd.openxmlformats-officedocument.presentationml.tags+xml"/>
  <Override PartName="/ppt/tags/tag1321.xml" ContentType="application/vnd.openxmlformats-officedocument.presentationml.tags+xml"/>
  <Override PartName="/ppt/tags/tag1322.xml" ContentType="application/vnd.openxmlformats-officedocument.presentationml.tags+xml"/>
  <Override PartName="/ppt/tags/tag1323.xml" ContentType="application/vnd.openxmlformats-officedocument.presentationml.tags+xml"/>
  <Override PartName="/ppt/tags/tag1324.xml" ContentType="application/vnd.openxmlformats-officedocument.presentationml.tags+xml"/>
  <Override PartName="/ppt/tags/tag1325.xml" ContentType="application/vnd.openxmlformats-officedocument.presentationml.tags+xml"/>
  <Override PartName="/ppt/tags/tag1326.xml" ContentType="application/vnd.openxmlformats-officedocument.presentationml.tags+xml"/>
  <Override PartName="/ppt/tags/tag1327.xml" ContentType="application/vnd.openxmlformats-officedocument.presentationml.tags+xml"/>
  <Override PartName="/ppt/tags/tag1328.xml" ContentType="application/vnd.openxmlformats-officedocument.presentationml.tags+xml"/>
  <Override PartName="/ppt/tags/tag1329.xml" ContentType="application/vnd.openxmlformats-officedocument.presentationml.tags+xml"/>
  <Override PartName="/ppt/tags/tag133.xml" ContentType="application/vnd.openxmlformats-officedocument.presentationml.tags+xml"/>
  <Override PartName="/ppt/tags/tag1330.xml" ContentType="application/vnd.openxmlformats-officedocument.presentationml.tags+xml"/>
  <Override PartName="/ppt/tags/tag1331.xml" ContentType="application/vnd.openxmlformats-officedocument.presentationml.tags+xml"/>
  <Override PartName="/ppt/tags/tag1332.xml" ContentType="application/vnd.openxmlformats-officedocument.presentationml.tags+xml"/>
  <Override PartName="/ppt/tags/tag1333.xml" ContentType="application/vnd.openxmlformats-officedocument.presentationml.tags+xml"/>
  <Override PartName="/ppt/tags/tag1334.xml" ContentType="application/vnd.openxmlformats-officedocument.presentationml.tags+xml"/>
  <Override PartName="/ppt/tags/tag1335.xml" ContentType="application/vnd.openxmlformats-officedocument.presentationml.tags+xml"/>
  <Override PartName="/ppt/tags/tag1336.xml" ContentType="application/vnd.openxmlformats-officedocument.presentationml.tags+xml"/>
  <Override PartName="/ppt/tags/tag1337.xml" ContentType="application/vnd.openxmlformats-officedocument.presentationml.tags+xml"/>
  <Override PartName="/ppt/tags/tag1338.xml" ContentType="application/vnd.openxmlformats-officedocument.presentationml.tags+xml"/>
  <Override PartName="/ppt/tags/tag1339.xml" ContentType="application/vnd.openxmlformats-officedocument.presentationml.tags+xml"/>
  <Override PartName="/ppt/tags/tag134.xml" ContentType="application/vnd.openxmlformats-officedocument.presentationml.tags+xml"/>
  <Override PartName="/ppt/tags/tag1340.xml" ContentType="application/vnd.openxmlformats-officedocument.presentationml.tags+xml"/>
  <Override PartName="/ppt/tags/tag1341.xml" ContentType="application/vnd.openxmlformats-officedocument.presentationml.tags+xml"/>
  <Override PartName="/ppt/tags/tag1342.xml" ContentType="application/vnd.openxmlformats-officedocument.presentationml.tags+xml"/>
  <Override PartName="/ppt/tags/tag1343.xml" ContentType="application/vnd.openxmlformats-officedocument.presentationml.tags+xml"/>
  <Override PartName="/ppt/tags/tag1344.xml" ContentType="application/vnd.openxmlformats-officedocument.presentationml.tags+xml"/>
  <Override PartName="/ppt/tags/tag1345.xml" ContentType="application/vnd.openxmlformats-officedocument.presentationml.tags+xml"/>
  <Override PartName="/ppt/tags/tag1346.xml" ContentType="application/vnd.openxmlformats-officedocument.presentationml.tags+xml"/>
  <Override PartName="/ppt/tags/tag1347.xml" ContentType="application/vnd.openxmlformats-officedocument.presentationml.tags+xml"/>
  <Override PartName="/ppt/tags/tag1348.xml" ContentType="application/vnd.openxmlformats-officedocument.presentationml.tags+xml"/>
  <Override PartName="/ppt/tags/tag1349.xml" ContentType="application/vnd.openxmlformats-officedocument.presentationml.tags+xml"/>
  <Override PartName="/ppt/tags/tag135.xml" ContentType="application/vnd.openxmlformats-officedocument.presentationml.tags+xml"/>
  <Override PartName="/ppt/tags/tag1350.xml" ContentType="application/vnd.openxmlformats-officedocument.presentationml.tags+xml"/>
  <Override PartName="/ppt/tags/tag1351.xml" ContentType="application/vnd.openxmlformats-officedocument.presentationml.tags+xml"/>
  <Override PartName="/ppt/tags/tag1352.xml" ContentType="application/vnd.openxmlformats-officedocument.presentationml.tags+xml"/>
  <Override PartName="/ppt/tags/tag1353.xml" ContentType="application/vnd.openxmlformats-officedocument.presentationml.tags+xml"/>
  <Override PartName="/ppt/tags/tag1354.xml" ContentType="application/vnd.openxmlformats-officedocument.presentationml.tags+xml"/>
  <Override PartName="/ppt/tags/tag1355.xml" ContentType="application/vnd.openxmlformats-officedocument.presentationml.tags+xml"/>
  <Override PartName="/ppt/tags/tag1356.xml" ContentType="application/vnd.openxmlformats-officedocument.presentationml.tags+xml"/>
  <Override PartName="/ppt/tags/tag1357.xml" ContentType="application/vnd.openxmlformats-officedocument.presentationml.tags+xml"/>
  <Override PartName="/ppt/tags/tag1358.xml" ContentType="application/vnd.openxmlformats-officedocument.presentationml.tags+xml"/>
  <Override PartName="/ppt/tags/tag1359.xml" ContentType="application/vnd.openxmlformats-officedocument.presentationml.tags+xml"/>
  <Override PartName="/ppt/tags/tag136.xml" ContentType="application/vnd.openxmlformats-officedocument.presentationml.tags+xml"/>
  <Override PartName="/ppt/tags/tag1360.xml" ContentType="application/vnd.openxmlformats-officedocument.presentationml.tags+xml"/>
  <Override PartName="/ppt/tags/tag1361.xml" ContentType="application/vnd.openxmlformats-officedocument.presentationml.tags+xml"/>
  <Override PartName="/ppt/tags/tag1362.xml" ContentType="application/vnd.openxmlformats-officedocument.presentationml.tags+xml"/>
  <Override PartName="/ppt/tags/tag1363.xml" ContentType="application/vnd.openxmlformats-officedocument.presentationml.tags+xml"/>
  <Override PartName="/ppt/tags/tag1364.xml" ContentType="application/vnd.openxmlformats-officedocument.presentationml.tags+xml"/>
  <Override PartName="/ppt/tags/tag1365.xml" ContentType="application/vnd.openxmlformats-officedocument.presentationml.tags+xml"/>
  <Override PartName="/ppt/tags/tag1366.xml" ContentType="application/vnd.openxmlformats-officedocument.presentationml.tags+xml"/>
  <Override PartName="/ppt/tags/tag1367.xml" ContentType="application/vnd.openxmlformats-officedocument.presentationml.tags+xml"/>
  <Override PartName="/ppt/tags/tag1368.xml" ContentType="application/vnd.openxmlformats-officedocument.presentationml.tags+xml"/>
  <Override PartName="/ppt/tags/tag1369.xml" ContentType="application/vnd.openxmlformats-officedocument.presentationml.tags+xml"/>
  <Override PartName="/ppt/tags/tag137.xml" ContentType="application/vnd.openxmlformats-officedocument.presentationml.tags+xml"/>
  <Override PartName="/ppt/tags/tag1370.xml" ContentType="application/vnd.openxmlformats-officedocument.presentationml.tags+xml"/>
  <Override PartName="/ppt/tags/tag1371.xml" ContentType="application/vnd.openxmlformats-officedocument.presentationml.tags+xml"/>
  <Override PartName="/ppt/tags/tag1372.xml" ContentType="application/vnd.openxmlformats-officedocument.presentationml.tags+xml"/>
  <Override PartName="/ppt/tags/tag1373.xml" ContentType="application/vnd.openxmlformats-officedocument.presentationml.tags+xml"/>
  <Override PartName="/ppt/tags/tag1374.xml" ContentType="application/vnd.openxmlformats-officedocument.presentationml.tags+xml"/>
  <Override PartName="/ppt/tags/tag1375.xml" ContentType="application/vnd.openxmlformats-officedocument.presentationml.tags+xml"/>
  <Override PartName="/ppt/tags/tag1376.xml" ContentType="application/vnd.openxmlformats-officedocument.presentationml.tags+xml"/>
  <Override PartName="/ppt/tags/tag1377.xml" ContentType="application/vnd.openxmlformats-officedocument.presentationml.tags+xml"/>
  <Override PartName="/ppt/tags/tag1378.xml" ContentType="application/vnd.openxmlformats-officedocument.presentationml.tags+xml"/>
  <Override PartName="/ppt/tags/tag1379.xml" ContentType="application/vnd.openxmlformats-officedocument.presentationml.tags+xml"/>
  <Override PartName="/ppt/tags/tag138.xml" ContentType="application/vnd.openxmlformats-officedocument.presentationml.tags+xml"/>
  <Override PartName="/ppt/tags/tag1380.xml" ContentType="application/vnd.openxmlformats-officedocument.presentationml.tags+xml"/>
  <Override PartName="/ppt/tags/tag1381.xml" ContentType="application/vnd.openxmlformats-officedocument.presentationml.tags+xml"/>
  <Override PartName="/ppt/tags/tag1382.xml" ContentType="application/vnd.openxmlformats-officedocument.presentationml.tags+xml"/>
  <Override PartName="/ppt/tags/tag1383.xml" ContentType="application/vnd.openxmlformats-officedocument.presentationml.tags+xml"/>
  <Override PartName="/ppt/tags/tag1384.xml" ContentType="application/vnd.openxmlformats-officedocument.presentationml.tags+xml"/>
  <Override PartName="/ppt/tags/tag1385.xml" ContentType="application/vnd.openxmlformats-officedocument.presentationml.tags+xml"/>
  <Override PartName="/ppt/tags/tag1386.xml" ContentType="application/vnd.openxmlformats-officedocument.presentationml.tags+xml"/>
  <Override PartName="/ppt/tags/tag1387.xml" ContentType="application/vnd.openxmlformats-officedocument.presentationml.tags+xml"/>
  <Override PartName="/ppt/tags/tag1388.xml" ContentType="application/vnd.openxmlformats-officedocument.presentationml.tags+xml"/>
  <Override PartName="/ppt/tags/tag1389.xml" ContentType="application/vnd.openxmlformats-officedocument.presentationml.tags+xml"/>
  <Override PartName="/ppt/tags/tag139.xml" ContentType="application/vnd.openxmlformats-officedocument.presentationml.tags+xml"/>
  <Override PartName="/ppt/tags/tag1390.xml" ContentType="application/vnd.openxmlformats-officedocument.presentationml.tags+xml"/>
  <Override PartName="/ppt/tags/tag1391.xml" ContentType="application/vnd.openxmlformats-officedocument.presentationml.tags+xml"/>
  <Override PartName="/ppt/tags/tag1392.xml" ContentType="application/vnd.openxmlformats-officedocument.presentationml.tags+xml"/>
  <Override PartName="/ppt/tags/tag1393.xml" ContentType="application/vnd.openxmlformats-officedocument.presentationml.tags+xml"/>
  <Override PartName="/ppt/tags/tag1394.xml" ContentType="application/vnd.openxmlformats-officedocument.presentationml.tags+xml"/>
  <Override PartName="/ppt/tags/tag1395.xml" ContentType="application/vnd.openxmlformats-officedocument.presentationml.tags+xml"/>
  <Override PartName="/ppt/tags/tag1396.xml" ContentType="application/vnd.openxmlformats-officedocument.presentationml.tags+xml"/>
  <Override PartName="/ppt/tags/tag1397.xml" ContentType="application/vnd.openxmlformats-officedocument.presentationml.tags+xml"/>
  <Override PartName="/ppt/tags/tag1398.xml" ContentType="application/vnd.openxmlformats-officedocument.presentationml.tags+xml"/>
  <Override PartName="/ppt/tags/tag139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00.xml" ContentType="application/vnd.openxmlformats-officedocument.presentationml.tags+xml"/>
  <Override PartName="/ppt/tags/tag1401.xml" ContentType="application/vnd.openxmlformats-officedocument.presentationml.tags+xml"/>
  <Override PartName="/ppt/tags/tag1402.xml" ContentType="application/vnd.openxmlformats-officedocument.presentationml.tags+xml"/>
  <Override PartName="/ppt/tags/tag1403.xml" ContentType="application/vnd.openxmlformats-officedocument.presentationml.tags+xml"/>
  <Override PartName="/ppt/tags/tag1404.xml" ContentType="application/vnd.openxmlformats-officedocument.presentationml.tags+xml"/>
  <Override PartName="/ppt/tags/tag1405.xml" ContentType="application/vnd.openxmlformats-officedocument.presentationml.tags+xml"/>
  <Override PartName="/ppt/tags/tag1406.xml" ContentType="application/vnd.openxmlformats-officedocument.presentationml.tags+xml"/>
  <Override PartName="/ppt/tags/tag1407.xml" ContentType="application/vnd.openxmlformats-officedocument.presentationml.tags+xml"/>
  <Override PartName="/ppt/tags/tag1408.xml" ContentType="application/vnd.openxmlformats-officedocument.presentationml.tags+xml"/>
  <Override PartName="/ppt/tags/tag1409.xml" ContentType="application/vnd.openxmlformats-officedocument.presentationml.tags+xml"/>
  <Override PartName="/ppt/tags/tag141.xml" ContentType="application/vnd.openxmlformats-officedocument.presentationml.tags+xml"/>
  <Override PartName="/ppt/tags/tag1410.xml" ContentType="application/vnd.openxmlformats-officedocument.presentationml.tags+xml"/>
  <Override PartName="/ppt/tags/tag1411.xml" ContentType="application/vnd.openxmlformats-officedocument.presentationml.tags+xml"/>
  <Override PartName="/ppt/tags/tag1412.xml" ContentType="application/vnd.openxmlformats-officedocument.presentationml.tags+xml"/>
  <Override PartName="/ppt/tags/tag1413.xml" ContentType="application/vnd.openxmlformats-officedocument.presentationml.tags+xml"/>
  <Override PartName="/ppt/tags/tag1414.xml" ContentType="application/vnd.openxmlformats-officedocument.presentationml.tags+xml"/>
  <Override PartName="/ppt/tags/tag1415.xml" ContentType="application/vnd.openxmlformats-officedocument.presentationml.tags+xml"/>
  <Override PartName="/ppt/tags/tag1416.xml" ContentType="application/vnd.openxmlformats-officedocument.presentationml.tags+xml"/>
  <Override PartName="/ppt/tags/tag1417.xml" ContentType="application/vnd.openxmlformats-officedocument.presentationml.tags+xml"/>
  <Override PartName="/ppt/tags/tag1418.xml" ContentType="application/vnd.openxmlformats-officedocument.presentationml.tags+xml"/>
  <Override PartName="/ppt/tags/tag1419.xml" ContentType="application/vnd.openxmlformats-officedocument.presentationml.tags+xml"/>
  <Override PartName="/ppt/tags/tag142.xml" ContentType="application/vnd.openxmlformats-officedocument.presentationml.tags+xml"/>
  <Override PartName="/ppt/tags/tag1420.xml" ContentType="application/vnd.openxmlformats-officedocument.presentationml.tags+xml"/>
  <Override PartName="/ppt/tags/tag1421.xml" ContentType="application/vnd.openxmlformats-officedocument.presentationml.tags+xml"/>
  <Override PartName="/ppt/tags/tag1422.xml" ContentType="application/vnd.openxmlformats-officedocument.presentationml.tags+xml"/>
  <Override PartName="/ppt/tags/tag1423.xml" ContentType="application/vnd.openxmlformats-officedocument.presentationml.tags+xml"/>
  <Override PartName="/ppt/tags/tag1424.xml" ContentType="application/vnd.openxmlformats-officedocument.presentationml.tags+xml"/>
  <Override PartName="/ppt/tags/tag1425.xml" ContentType="application/vnd.openxmlformats-officedocument.presentationml.tags+xml"/>
  <Override PartName="/ppt/tags/tag1426.xml" ContentType="application/vnd.openxmlformats-officedocument.presentationml.tags+xml"/>
  <Override PartName="/ppt/tags/tag1427.xml" ContentType="application/vnd.openxmlformats-officedocument.presentationml.tags+xml"/>
  <Override PartName="/ppt/tags/tag1428.xml" ContentType="application/vnd.openxmlformats-officedocument.presentationml.tags+xml"/>
  <Override PartName="/ppt/tags/tag1429.xml" ContentType="application/vnd.openxmlformats-officedocument.presentationml.tags+xml"/>
  <Override PartName="/ppt/tags/tag143.xml" ContentType="application/vnd.openxmlformats-officedocument.presentationml.tags+xml"/>
  <Override PartName="/ppt/tags/tag1430.xml" ContentType="application/vnd.openxmlformats-officedocument.presentationml.tags+xml"/>
  <Override PartName="/ppt/tags/tag1431.xml" ContentType="application/vnd.openxmlformats-officedocument.presentationml.tags+xml"/>
  <Override PartName="/ppt/tags/tag1432.xml" ContentType="application/vnd.openxmlformats-officedocument.presentationml.tags+xml"/>
  <Override PartName="/ppt/tags/tag1433.xml" ContentType="application/vnd.openxmlformats-officedocument.presentationml.tags+xml"/>
  <Override PartName="/ppt/tags/tag1434.xml" ContentType="application/vnd.openxmlformats-officedocument.presentationml.tags+xml"/>
  <Override PartName="/ppt/tags/tag1435.xml" ContentType="application/vnd.openxmlformats-officedocument.presentationml.tags+xml"/>
  <Override PartName="/ppt/tags/tag1436.xml" ContentType="application/vnd.openxmlformats-officedocument.presentationml.tags+xml"/>
  <Override PartName="/ppt/tags/tag1437.xml" ContentType="application/vnd.openxmlformats-officedocument.presentationml.tags+xml"/>
  <Override PartName="/ppt/tags/tag1438.xml" ContentType="application/vnd.openxmlformats-officedocument.presentationml.tags+xml"/>
  <Override PartName="/ppt/tags/tag1439.xml" ContentType="application/vnd.openxmlformats-officedocument.presentationml.tags+xml"/>
  <Override PartName="/ppt/tags/tag144.xml" ContentType="application/vnd.openxmlformats-officedocument.presentationml.tags+xml"/>
  <Override PartName="/ppt/tags/tag1440.xml" ContentType="application/vnd.openxmlformats-officedocument.presentationml.tags+xml"/>
  <Override PartName="/ppt/tags/tag1441.xml" ContentType="application/vnd.openxmlformats-officedocument.presentationml.tags+xml"/>
  <Override PartName="/ppt/tags/tag1442.xml" ContentType="application/vnd.openxmlformats-officedocument.presentationml.tags+xml"/>
  <Override PartName="/ppt/tags/tag1443.xml" ContentType="application/vnd.openxmlformats-officedocument.presentationml.tags+xml"/>
  <Override PartName="/ppt/tags/tag1444.xml" ContentType="application/vnd.openxmlformats-officedocument.presentationml.tags+xml"/>
  <Override PartName="/ppt/tags/tag1445.xml" ContentType="application/vnd.openxmlformats-officedocument.presentationml.tags+xml"/>
  <Override PartName="/ppt/tags/tag1446.xml" ContentType="application/vnd.openxmlformats-officedocument.presentationml.tags+xml"/>
  <Override PartName="/ppt/tags/tag1447.xml" ContentType="application/vnd.openxmlformats-officedocument.presentationml.tags+xml"/>
  <Override PartName="/ppt/tags/tag1448.xml" ContentType="application/vnd.openxmlformats-officedocument.presentationml.tags+xml"/>
  <Override PartName="/ppt/tags/tag1449.xml" ContentType="application/vnd.openxmlformats-officedocument.presentationml.tags+xml"/>
  <Override PartName="/ppt/tags/tag145.xml" ContentType="application/vnd.openxmlformats-officedocument.presentationml.tags+xml"/>
  <Override PartName="/ppt/tags/tag1450.xml" ContentType="application/vnd.openxmlformats-officedocument.presentationml.tags+xml"/>
  <Override PartName="/ppt/tags/tag1451.xml" ContentType="application/vnd.openxmlformats-officedocument.presentationml.tags+xml"/>
  <Override PartName="/ppt/tags/tag1452.xml" ContentType="application/vnd.openxmlformats-officedocument.presentationml.tags+xml"/>
  <Override PartName="/ppt/tags/tag1453.xml" ContentType="application/vnd.openxmlformats-officedocument.presentationml.tags+xml"/>
  <Override PartName="/ppt/tags/tag1454.xml" ContentType="application/vnd.openxmlformats-officedocument.presentationml.tags+xml"/>
  <Override PartName="/ppt/tags/tag1455.xml" ContentType="application/vnd.openxmlformats-officedocument.presentationml.tags+xml"/>
  <Override PartName="/ppt/tags/tag1456.xml" ContentType="application/vnd.openxmlformats-officedocument.presentationml.tags+xml"/>
  <Override PartName="/ppt/tags/tag1457.xml" ContentType="application/vnd.openxmlformats-officedocument.presentationml.tags+xml"/>
  <Override PartName="/ppt/tags/tag1458.xml" ContentType="application/vnd.openxmlformats-officedocument.presentationml.tags+xml"/>
  <Override PartName="/ppt/tags/tag1459.xml" ContentType="application/vnd.openxmlformats-officedocument.presentationml.tags+xml"/>
  <Override PartName="/ppt/tags/tag146.xml" ContentType="application/vnd.openxmlformats-officedocument.presentationml.tags+xml"/>
  <Override PartName="/ppt/tags/tag1460.xml" ContentType="application/vnd.openxmlformats-officedocument.presentationml.tags+xml"/>
  <Override PartName="/ppt/tags/tag1461.xml" ContentType="application/vnd.openxmlformats-officedocument.presentationml.tags+xml"/>
  <Override PartName="/ppt/tags/tag1462.xml" ContentType="application/vnd.openxmlformats-officedocument.presentationml.tags+xml"/>
  <Override PartName="/ppt/tags/tag1463.xml" ContentType="application/vnd.openxmlformats-officedocument.presentationml.tags+xml"/>
  <Override PartName="/ppt/tags/tag1464.xml" ContentType="application/vnd.openxmlformats-officedocument.presentationml.tags+xml"/>
  <Override PartName="/ppt/tags/tag1465.xml" ContentType="application/vnd.openxmlformats-officedocument.presentationml.tags+xml"/>
  <Override PartName="/ppt/tags/tag1466.xml" ContentType="application/vnd.openxmlformats-officedocument.presentationml.tags+xml"/>
  <Override PartName="/ppt/tags/tag1467.xml" ContentType="application/vnd.openxmlformats-officedocument.presentationml.tags+xml"/>
  <Override PartName="/ppt/tags/tag1468.xml" ContentType="application/vnd.openxmlformats-officedocument.presentationml.tags+xml"/>
  <Override PartName="/ppt/tags/tag1469.xml" ContentType="application/vnd.openxmlformats-officedocument.presentationml.tags+xml"/>
  <Override PartName="/ppt/tags/tag147.xml" ContentType="application/vnd.openxmlformats-officedocument.presentationml.tags+xml"/>
  <Override PartName="/ppt/tags/tag1470.xml" ContentType="application/vnd.openxmlformats-officedocument.presentationml.tags+xml"/>
  <Override PartName="/ppt/tags/tag1471.xml" ContentType="application/vnd.openxmlformats-officedocument.presentationml.tags+xml"/>
  <Override PartName="/ppt/tags/tag1472.xml" ContentType="application/vnd.openxmlformats-officedocument.presentationml.tags+xml"/>
  <Override PartName="/ppt/tags/tag1473.xml" ContentType="application/vnd.openxmlformats-officedocument.presentationml.tags+xml"/>
  <Override PartName="/ppt/tags/tag1474.xml" ContentType="application/vnd.openxmlformats-officedocument.presentationml.tags+xml"/>
  <Override PartName="/ppt/tags/tag1475.xml" ContentType="application/vnd.openxmlformats-officedocument.presentationml.tags+xml"/>
  <Override PartName="/ppt/tags/tag1476.xml" ContentType="application/vnd.openxmlformats-officedocument.presentationml.tags+xml"/>
  <Override PartName="/ppt/tags/tag1477.xml" ContentType="application/vnd.openxmlformats-officedocument.presentationml.tags+xml"/>
  <Override PartName="/ppt/tags/tag1478.xml" ContentType="application/vnd.openxmlformats-officedocument.presentationml.tags+xml"/>
  <Override PartName="/ppt/tags/tag1479.xml" ContentType="application/vnd.openxmlformats-officedocument.presentationml.tags+xml"/>
  <Override PartName="/ppt/tags/tag148.xml" ContentType="application/vnd.openxmlformats-officedocument.presentationml.tags+xml"/>
  <Override PartName="/ppt/tags/tag1480.xml" ContentType="application/vnd.openxmlformats-officedocument.presentationml.tags+xml"/>
  <Override PartName="/ppt/tags/tag1481.xml" ContentType="application/vnd.openxmlformats-officedocument.presentationml.tags+xml"/>
  <Override PartName="/ppt/tags/tag1482.xml" ContentType="application/vnd.openxmlformats-officedocument.presentationml.tags+xml"/>
  <Override PartName="/ppt/tags/tag1483.xml" ContentType="application/vnd.openxmlformats-officedocument.presentationml.tags+xml"/>
  <Override PartName="/ppt/tags/tag1484.xml" ContentType="application/vnd.openxmlformats-officedocument.presentationml.tags+xml"/>
  <Override PartName="/ppt/tags/tag1485.xml" ContentType="application/vnd.openxmlformats-officedocument.presentationml.tags+xml"/>
  <Override PartName="/ppt/tags/tag1486.xml" ContentType="application/vnd.openxmlformats-officedocument.presentationml.tags+xml"/>
  <Override PartName="/ppt/tags/tag1487.xml" ContentType="application/vnd.openxmlformats-officedocument.presentationml.tags+xml"/>
  <Override PartName="/ppt/tags/tag1488.xml" ContentType="application/vnd.openxmlformats-officedocument.presentationml.tags+xml"/>
  <Override PartName="/ppt/tags/tag1489.xml" ContentType="application/vnd.openxmlformats-officedocument.presentationml.tags+xml"/>
  <Override PartName="/ppt/tags/tag149.xml" ContentType="application/vnd.openxmlformats-officedocument.presentationml.tags+xml"/>
  <Override PartName="/ppt/tags/tag1490.xml" ContentType="application/vnd.openxmlformats-officedocument.presentationml.tags+xml"/>
  <Override PartName="/ppt/tags/tag1491.xml" ContentType="application/vnd.openxmlformats-officedocument.presentationml.tags+xml"/>
  <Override PartName="/ppt/tags/tag1492.xml" ContentType="application/vnd.openxmlformats-officedocument.presentationml.tags+xml"/>
  <Override PartName="/ppt/tags/tag1493.xml" ContentType="application/vnd.openxmlformats-officedocument.presentationml.tags+xml"/>
  <Override PartName="/ppt/tags/tag1494.xml" ContentType="application/vnd.openxmlformats-officedocument.presentationml.tags+xml"/>
  <Override PartName="/ppt/tags/tag1495.xml" ContentType="application/vnd.openxmlformats-officedocument.presentationml.tags+xml"/>
  <Override PartName="/ppt/tags/tag1496.xml" ContentType="application/vnd.openxmlformats-officedocument.presentationml.tags+xml"/>
  <Override PartName="/ppt/tags/tag1497.xml" ContentType="application/vnd.openxmlformats-officedocument.presentationml.tags+xml"/>
  <Override PartName="/ppt/tags/tag1498.xml" ContentType="application/vnd.openxmlformats-officedocument.presentationml.tags+xml"/>
  <Override PartName="/ppt/tags/tag149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00.xml" ContentType="application/vnd.openxmlformats-officedocument.presentationml.tags+xml"/>
  <Override PartName="/ppt/tags/tag1501.xml" ContentType="application/vnd.openxmlformats-officedocument.presentationml.tags+xml"/>
  <Override PartName="/ppt/tags/tag1502.xml" ContentType="application/vnd.openxmlformats-officedocument.presentationml.tags+xml"/>
  <Override PartName="/ppt/tags/tag1503.xml" ContentType="application/vnd.openxmlformats-officedocument.presentationml.tags+xml"/>
  <Override PartName="/ppt/tags/tag1504.xml" ContentType="application/vnd.openxmlformats-officedocument.presentationml.tags+xml"/>
  <Override PartName="/ppt/tags/tag1505.xml" ContentType="application/vnd.openxmlformats-officedocument.presentationml.tags+xml"/>
  <Override PartName="/ppt/tags/tag1506.xml" ContentType="application/vnd.openxmlformats-officedocument.presentationml.tags+xml"/>
  <Override PartName="/ppt/tags/tag1507.xml" ContentType="application/vnd.openxmlformats-officedocument.presentationml.tags+xml"/>
  <Override PartName="/ppt/tags/tag1508.xml" ContentType="application/vnd.openxmlformats-officedocument.presentationml.tags+xml"/>
  <Override PartName="/ppt/tags/tag1509.xml" ContentType="application/vnd.openxmlformats-officedocument.presentationml.tags+xml"/>
  <Override PartName="/ppt/tags/tag151.xml" ContentType="application/vnd.openxmlformats-officedocument.presentationml.tags+xml"/>
  <Override PartName="/ppt/tags/tag1510.xml" ContentType="application/vnd.openxmlformats-officedocument.presentationml.tags+xml"/>
  <Override PartName="/ppt/tags/tag1511.xml" ContentType="application/vnd.openxmlformats-officedocument.presentationml.tags+xml"/>
  <Override PartName="/ppt/tags/tag1512.xml" ContentType="application/vnd.openxmlformats-officedocument.presentationml.tags+xml"/>
  <Override PartName="/ppt/tags/tag1513.xml" ContentType="application/vnd.openxmlformats-officedocument.presentationml.tags+xml"/>
  <Override PartName="/ppt/tags/tag1514.xml" ContentType="application/vnd.openxmlformats-officedocument.presentationml.tags+xml"/>
  <Override PartName="/ppt/tags/tag1515.xml" ContentType="application/vnd.openxmlformats-officedocument.presentationml.tags+xml"/>
  <Override PartName="/ppt/tags/tag1516.xml" ContentType="application/vnd.openxmlformats-officedocument.presentationml.tags+xml"/>
  <Override PartName="/ppt/tags/tag1517.xml" ContentType="application/vnd.openxmlformats-officedocument.presentationml.tags+xml"/>
  <Override PartName="/ppt/tags/tag1518.xml" ContentType="application/vnd.openxmlformats-officedocument.presentationml.tags+xml"/>
  <Override PartName="/ppt/tags/tag1519.xml" ContentType="application/vnd.openxmlformats-officedocument.presentationml.tags+xml"/>
  <Override PartName="/ppt/tags/tag152.xml" ContentType="application/vnd.openxmlformats-officedocument.presentationml.tags+xml"/>
  <Override PartName="/ppt/tags/tag1520.xml" ContentType="application/vnd.openxmlformats-officedocument.presentationml.tags+xml"/>
  <Override PartName="/ppt/tags/tag1521.xml" ContentType="application/vnd.openxmlformats-officedocument.presentationml.tags+xml"/>
  <Override PartName="/ppt/tags/tag1522.xml" ContentType="application/vnd.openxmlformats-officedocument.presentationml.tags+xml"/>
  <Override PartName="/ppt/tags/tag1523.xml" ContentType="application/vnd.openxmlformats-officedocument.presentationml.tags+xml"/>
  <Override PartName="/ppt/tags/tag1524.xml" ContentType="application/vnd.openxmlformats-officedocument.presentationml.tags+xml"/>
  <Override PartName="/ppt/tags/tag1525.xml" ContentType="application/vnd.openxmlformats-officedocument.presentationml.tags+xml"/>
  <Override PartName="/ppt/tags/tag1526.xml" ContentType="application/vnd.openxmlformats-officedocument.presentationml.tags+xml"/>
  <Override PartName="/ppt/tags/tag1527.xml" ContentType="application/vnd.openxmlformats-officedocument.presentationml.tags+xml"/>
  <Override PartName="/ppt/tags/tag1528.xml" ContentType="application/vnd.openxmlformats-officedocument.presentationml.tags+xml"/>
  <Override PartName="/ppt/tags/tag1529.xml" ContentType="application/vnd.openxmlformats-officedocument.presentationml.tags+xml"/>
  <Override PartName="/ppt/tags/tag153.xml" ContentType="application/vnd.openxmlformats-officedocument.presentationml.tags+xml"/>
  <Override PartName="/ppt/tags/tag1530.xml" ContentType="application/vnd.openxmlformats-officedocument.presentationml.tags+xml"/>
  <Override PartName="/ppt/tags/tag1531.xml" ContentType="application/vnd.openxmlformats-officedocument.presentationml.tags+xml"/>
  <Override PartName="/ppt/tags/tag1532.xml" ContentType="application/vnd.openxmlformats-officedocument.presentationml.tags+xml"/>
  <Override PartName="/ppt/tags/tag1533.xml" ContentType="application/vnd.openxmlformats-officedocument.presentationml.tags+xml"/>
  <Override PartName="/ppt/tags/tag1534.xml" ContentType="application/vnd.openxmlformats-officedocument.presentationml.tags+xml"/>
  <Override PartName="/ppt/tags/tag1535.xml" ContentType="application/vnd.openxmlformats-officedocument.presentationml.tags+xml"/>
  <Override PartName="/ppt/tags/tag1536.xml" ContentType="application/vnd.openxmlformats-officedocument.presentationml.tags+xml"/>
  <Override PartName="/ppt/tags/tag1537.xml" ContentType="application/vnd.openxmlformats-officedocument.presentationml.tags+xml"/>
  <Override PartName="/ppt/tags/tag1538.xml" ContentType="application/vnd.openxmlformats-officedocument.presentationml.tags+xml"/>
  <Override PartName="/ppt/tags/tag1539.xml" ContentType="application/vnd.openxmlformats-officedocument.presentationml.tags+xml"/>
  <Override PartName="/ppt/tags/tag154.xml" ContentType="application/vnd.openxmlformats-officedocument.presentationml.tags+xml"/>
  <Override PartName="/ppt/tags/tag1540.xml" ContentType="application/vnd.openxmlformats-officedocument.presentationml.tags+xml"/>
  <Override PartName="/ppt/tags/tag1541.xml" ContentType="application/vnd.openxmlformats-officedocument.presentationml.tags+xml"/>
  <Override PartName="/ppt/tags/tag1542.xml" ContentType="application/vnd.openxmlformats-officedocument.presentationml.tags+xml"/>
  <Override PartName="/ppt/tags/tag1543.xml" ContentType="application/vnd.openxmlformats-officedocument.presentationml.tags+xml"/>
  <Override PartName="/ppt/tags/tag1544.xml" ContentType="application/vnd.openxmlformats-officedocument.presentationml.tags+xml"/>
  <Override PartName="/ppt/tags/tag1545.xml" ContentType="application/vnd.openxmlformats-officedocument.presentationml.tags+xml"/>
  <Override PartName="/ppt/tags/tag1546.xml" ContentType="application/vnd.openxmlformats-officedocument.presentationml.tags+xml"/>
  <Override PartName="/ppt/tags/tag1547.xml" ContentType="application/vnd.openxmlformats-officedocument.presentationml.tags+xml"/>
  <Override PartName="/ppt/tags/tag1548.xml" ContentType="application/vnd.openxmlformats-officedocument.presentationml.tags+xml"/>
  <Override PartName="/ppt/tags/tag1549.xml" ContentType="application/vnd.openxmlformats-officedocument.presentationml.tags+xml"/>
  <Override PartName="/ppt/tags/tag155.xml" ContentType="application/vnd.openxmlformats-officedocument.presentationml.tags+xml"/>
  <Override PartName="/ppt/tags/tag1550.xml" ContentType="application/vnd.openxmlformats-officedocument.presentationml.tags+xml"/>
  <Override PartName="/ppt/tags/tag1551.xml" ContentType="application/vnd.openxmlformats-officedocument.presentationml.tags+xml"/>
  <Override PartName="/ppt/tags/tag1552.xml" ContentType="application/vnd.openxmlformats-officedocument.presentationml.tags+xml"/>
  <Override PartName="/ppt/tags/tag1553.xml" ContentType="application/vnd.openxmlformats-officedocument.presentationml.tags+xml"/>
  <Override PartName="/ppt/tags/tag1554.xml" ContentType="application/vnd.openxmlformats-officedocument.presentationml.tags+xml"/>
  <Override PartName="/ppt/tags/tag1555.xml" ContentType="application/vnd.openxmlformats-officedocument.presentationml.tags+xml"/>
  <Override PartName="/ppt/tags/tag1556.xml" ContentType="application/vnd.openxmlformats-officedocument.presentationml.tags+xml"/>
  <Override PartName="/ppt/tags/tag1557.xml" ContentType="application/vnd.openxmlformats-officedocument.presentationml.tags+xml"/>
  <Override PartName="/ppt/tags/tag1558.xml" ContentType="application/vnd.openxmlformats-officedocument.presentationml.tags+xml"/>
  <Override PartName="/ppt/tags/tag1559.xml" ContentType="application/vnd.openxmlformats-officedocument.presentationml.tags+xml"/>
  <Override PartName="/ppt/tags/tag156.xml" ContentType="application/vnd.openxmlformats-officedocument.presentationml.tags+xml"/>
  <Override PartName="/ppt/tags/tag1560.xml" ContentType="application/vnd.openxmlformats-officedocument.presentationml.tags+xml"/>
  <Override PartName="/ppt/tags/tag1561.xml" ContentType="application/vnd.openxmlformats-officedocument.presentationml.tags+xml"/>
  <Override PartName="/ppt/tags/tag1562.xml" ContentType="application/vnd.openxmlformats-officedocument.presentationml.tags+xml"/>
  <Override PartName="/ppt/tags/tag1563.xml" ContentType="application/vnd.openxmlformats-officedocument.presentationml.tags+xml"/>
  <Override PartName="/ppt/tags/tag1564.xml" ContentType="application/vnd.openxmlformats-officedocument.presentationml.tags+xml"/>
  <Override PartName="/ppt/tags/tag1565.xml" ContentType="application/vnd.openxmlformats-officedocument.presentationml.tags+xml"/>
  <Override PartName="/ppt/tags/tag1566.xml" ContentType="application/vnd.openxmlformats-officedocument.presentationml.tags+xml"/>
  <Override PartName="/ppt/tags/tag1567.xml" ContentType="application/vnd.openxmlformats-officedocument.presentationml.tags+xml"/>
  <Override PartName="/ppt/tags/tag1568.xml" ContentType="application/vnd.openxmlformats-officedocument.presentationml.tags+xml"/>
  <Override PartName="/ppt/tags/tag1569.xml" ContentType="application/vnd.openxmlformats-officedocument.presentationml.tags+xml"/>
  <Override PartName="/ppt/tags/tag157.xml" ContentType="application/vnd.openxmlformats-officedocument.presentationml.tags+xml"/>
  <Override PartName="/ppt/tags/tag1570.xml" ContentType="application/vnd.openxmlformats-officedocument.presentationml.tags+xml"/>
  <Override PartName="/ppt/tags/tag1571.xml" ContentType="application/vnd.openxmlformats-officedocument.presentationml.tags+xml"/>
  <Override PartName="/ppt/tags/tag1572.xml" ContentType="application/vnd.openxmlformats-officedocument.presentationml.tags+xml"/>
  <Override PartName="/ppt/tags/tag1573.xml" ContentType="application/vnd.openxmlformats-officedocument.presentationml.tags+xml"/>
  <Override PartName="/ppt/tags/tag1574.xml" ContentType="application/vnd.openxmlformats-officedocument.presentationml.tags+xml"/>
  <Override PartName="/ppt/tags/tag1575.xml" ContentType="application/vnd.openxmlformats-officedocument.presentationml.tags+xml"/>
  <Override PartName="/ppt/tags/tag1576.xml" ContentType="application/vnd.openxmlformats-officedocument.presentationml.tags+xml"/>
  <Override PartName="/ppt/tags/tag1577.xml" ContentType="application/vnd.openxmlformats-officedocument.presentationml.tags+xml"/>
  <Override PartName="/ppt/tags/tag1578.xml" ContentType="application/vnd.openxmlformats-officedocument.presentationml.tags+xml"/>
  <Override PartName="/ppt/tags/tag1579.xml" ContentType="application/vnd.openxmlformats-officedocument.presentationml.tags+xml"/>
  <Override PartName="/ppt/tags/tag158.xml" ContentType="application/vnd.openxmlformats-officedocument.presentationml.tags+xml"/>
  <Override PartName="/ppt/tags/tag1580.xml" ContentType="application/vnd.openxmlformats-officedocument.presentationml.tags+xml"/>
  <Override PartName="/ppt/tags/tag1581.xml" ContentType="application/vnd.openxmlformats-officedocument.presentationml.tags+xml"/>
  <Override PartName="/ppt/tags/tag1582.xml" ContentType="application/vnd.openxmlformats-officedocument.presentationml.tags+xml"/>
  <Override PartName="/ppt/tags/tag1583.xml" ContentType="application/vnd.openxmlformats-officedocument.presentationml.tags+xml"/>
  <Override PartName="/ppt/tags/tag1584.xml" ContentType="application/vnd.openxmlformats-officedocument.presentationml.tags+xml"/>
  <Override PartName="/ppt/tags/tag1585.xml" ContentType="application/vnd.openxmlformats-officedocument.presentationml.tags+xml"/>
  <Override PartName="/ppt/tags/tag1586.xml" ContentType="application/vnd.openxmlformats-officedocument.presentationml.tags+xml"/>
  <Override PartName="/ppt/tags/tag1587.xml" ContentType="application/vnd.openxmlformats-officedocument.presentationml.tags+xml"/>
  <Override PartName="/ppt/tags/tag1588.xml" ContentType="application/vnd.openxmlformats-officedocument.presentationml.tags+xml"/>
  <Override PartName="/ppt/tags/tag1589.xml" ContentType="application/vnd.openxmlformats-officedocument.presentationml.tags+xml"/>
  <Override PartName="/ppt/tags/tag159.xml" ContentType="application/vnd.openxmlformats-officedocument.presentationml.tags+xml"/>
  <Override PartName="/ppt/tags/tag1590.xml" ContentType="application/vnd.openxmlformats-officedocument.presentationml.tags+xml"/>
  <Override PartName="/ppt/tags/tag1591.xml" ContentType="application/vnd.openxmlformats-officedocument.presentationml.tags+xml"/>
  <Override PartName="/ppt/tags/tag1592.xml" ContentType="application/vnd.openxmlformats-officedocument.presentationml.tags+xml"/>
  <Override PartName="/ppt/tags/tag1593.xml" ContentType="application/vnd.openxmlformats-officedocument.presentationml.tags+xml"/>
  <Override PartName="/ppt/tags/tag1594.xml" ContentType="application/vnd.openxmlformats-officedocument.presentationml.tags+xml"/>
  <Override PartName="/ppt/tags/tag1595.xml" ContentType="application/vnd.openxmlformats-officedocument.presentationml.tags+xml"/>
  <Override PartName="/ppt/tags/tag1596.xml" ContentType="application/vnd.openxmlformats-officedocument.presentationml.tags+xml"/>
  <Override PartName="/ppt/tags/tag1597.xml" ContentType="application/vnd.openxmlformats-officedocument.presentationml.tags+xml"/>
  <Override PartName="/ppt/tags/tag1598.xml" ContentType="application/vnd.openxmlformats-officedocument.presentationml.tags+xml"/>
  <Override PartName="/ppt/tags/tag159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00.xml" ContentType="application/vnd.openxmlformats-officedocument.presentationml.tags+xml"/>
  <Override PartName="/ppt/tags/tag1601.xml" ContentType="application/vnd.openxmlformats-officedocument.presentationml.tags+xml"/>
  <Override PartName="/ppt/tags/tag1602.xml" ContentType="application/vnd.openxmlformats-officedocument.presentationml.tags+xml"/>
  <Override PartName="/ppt/tags/tag1603.xml" ContentType="application/vnd.openxmlformats-officedocument.presentationml.tags+xml"/>
  <Override PartName="/ppt/tags/tag1604.xml" ContentType="application/vnd.openxmlformats-officedocument.presentationml.tags+xml"/>
  <Override PartName="/ppt/tags/tag1605.xml" ContentType="application/vnd.openxmlformats-officedocument.presentationml.tags+xml"/>
  <Override PartName="/ppt/tags/tag1606.xml" ContentType="application/vnd.openxmlformats-officedocument.presentationml.tags+xml"/>
  <Override PartName="/ppt/tags/tag1607.xml" ContentType="application/vnd.openxmlformats-officedocument.presentationml.tags+xml"/>
  <Override PartName="/ppt/tags/tag1608.xml" ContentType="application/vnd.openxmlformats-officedocument.presentationml.tags+xml"/>
  <Override PartName="/ppt/tags/tag1609.xml" ContentType="application/vnd.openxmlformats-officedocument.presentationml.tags+xml"/>
  <Override PartName="/ppt/tags/tag161.xml" ContentType="application/vnd.openxmlformats-officedocument.presentationml.tags+xml"/>
  <Override PartName="/ppt/tags/tag1610.xml" ContentType="application/vnd.openxmlformats-officedocument.presentationml.tags+xml"/>
  <Override PartName="/ppt/tags/tag1611.xml" ContentType="application/vnd.openxmlformats-officedocument.presentationml.tags+xml"/>
  <Override PartName="/ppt/tags/tag1612.xml" ContentType="application/vnd.openxmlformats-officedocument.presentationml.tags+xml"/>
  <Override PartName="/ppt/tags/tag1613.xml" ContentType="application/vnd.openxmlformats-officedocument.presentationml.tags+xml"/>
  <Override PartName="/ppt/tags/tag1614.xml" ContentType="application/vnd.openxmlformats-officedocument.presentationml.tags+xml"/>
  <Override PartName="/ppt/tags/tag1615.xml" ContentType="application/vnd.openxmlformats-officedocument.presentationml.tags+xml"/>
  <Override PartName="/ppt/tags/tag1616.xml" ContentType="application/vnd.openxmlformats-officedocument.presentationml.tags+xml"/>
  <Override PartName="/ppt/tags/tag1617.xml" ContentType="application/vnd.openxmlformats-officedocument.presentationml.tags+xml"/>
  <Override PartName="/ppt/tags/tag1618.xml" ContentType="application/vnd.openxmlformats-officedocument.presentationml.tags+xml"/>
  <Override PartName="/ppt/tags/tag1619.xml" ContentType="application/vnd.openxmlformats-officedocument.presentationml.tags+xml"/>
  <Override PartName="/ppt/tags/tag162.xml" ContentType="application/vnd.openxmlformats-officedocument.presentationml.tags+xml"/>
  <Override PartName="/ppt/tags/tag1620.xml" ContentType="application/vnd.openxmlformats-officedocument.presentationml.tags+xml"/>
  <Override PartName="/ppt/tags/tag1621.xml" ContentType="application/vnd.openxmlformats-officedocument.presentationml.tags+xml"/>
  <Override PartName="/ppt/tags/tag1622.xml" ContentType="application/vnd.openxmlformats-officedocument.presentationml.tags+xml"/>
  <Override PartName="/ppt/tags/tag1623.xml" ContentType="application/vnd.openxmlformats-officedocument.presentationml.tags+xml"/>
  <Override PartName="/ppt/tags/tag1624.xml" ContentType="application/vnd.openxmlformats-officedocument.presentationml.tags+xml"/>
  <Override PartName="/ppt/tags/tag1625.xml" ContentType="application/vnd.openxmlformats-officedocument.presentationml.tags+xml"/>
  <Override PartName="/ppt/tags/tag1626.xml" ContentType="application/vnd.openxmlformats-officedocument.presentationml.tags+xml"/>
  <Override PartName="/ppt/tags/tag1627.xml" ContentType="application/vnd.openxmlformats-officedocument.presentationml.tags+xml"/>
  <Override PartName="/ppt/tags/tag1628.xml" ContentType="application/vnd.openxmlformats-officedocument.presentationml.tags+xml"/>
  <Override PartName="/ppt/tags/tag1629.xml" ContentType="application/vnd.openxmlformats-officedocument.presentationml.tags+xml"/>
  <Override PartName="/ppt/tags/tag163.xml" ContentType="application/vnd.openxmlformats-officedocument.presentationml.tags+xml"/>
  <Override PartName="/ppt/tags/tag1630.xml" ContentType="application/vnd.openxmlformats-officedocument.presentationml.tags+xml"/>
  <Override PartName="/ppt/tags/tag1631.xml" ContentType="application/vnd.openxmlformats-officedocument.presentationml.tags+xml"/>
  <Override PartName="/ppt/tags/tag1632.xml" ContentType="application/vnd.openxmlformats-officedocument.presentationml.tags+xml"/>
  <Override PartName="/ppt/tags/tag1633.xml" ContentType="application/vnd.openxmlformats-officedocument.presentationml.tags+xml"/>
  <Override PartName="/ppt/tags/tag1634.xml" ContentType="application/vnd.openxmlformats-officedocument.presentationml.tags+xml"/>
  <Override PartName="/ppt/tags/tag1635.xml" ContentType="application/vnd.openxmlformats-officedocument.presentationml.tags+xml"/>
  <Override PartName="/ppt/tags/tag1636.xml" ContentType="application/vnd.openxmlformats-officedocument.presentationml.tags+xml"/>
  <Override PartName="/ppt/tags/tag1637.xml" ContentType="application/vnd.openxmlformats-officedocument.presentationml.tags+xml"/>
  <Override PartName="/ppt/tags/tag1638.xml" ContentType="application/vnd.openxmlformats-officedocument.presentationml.tags+xml"/>
  <Override PartName="/ppt/tags/tag1639.xml" ContentType="application/vnd.openxmlformats-officedocument.presentationml.tags+xml"/>
  <Override PartName="/ppt/tags/tag164.xml" ContentType="application/vnd.openxmlformats-officedocument.presentationml.tags+xml"/>
  <Override PartName="/ppt/tags/tag1640.xml" ContentType="application/vnd.openxmlformats-officedocument.presentationml.tags+xml"/>
  <Override PartName="/ppt/tags/tag1641.xml" ContentType="application/vnd.openxmlformats-officedocument.presentationml.tags+xml"/>
  <Override PartName="/ppt/tags/tag1642.xml" ContentType="application/vnd.openxmlformats-officedocument.presentationml.tags+xml"/>
  <Override PartName="/ppt/tags/tag1643.xml" ContentType="application/vnd.openxmlformats-officedocument.presentationml.tags+xml"/>
  <Override PartName="/ppt/tags/tag1644.xml" ContentType="application/vnd.openxmlformats-officedocument.presentationml.tags+xml"/>
  <Override PartName="/ppt/tags/tag1645.xml" ContentType="application/vnd.openxmlformats-officedocument.presentationml.tags+xml"/>
  <Override PartName="/ppt/tags/tag1646.xml" ContentType="application/vnd.openxmlformats-officedocument.presentationml.tags+xml"/>
  <Override PartName="/ppt/tags/tag1647.xml" ContentType="application/vnd.openxmlformats-officedocument.presentationml.tags+xml"/>
  <Override PartName="/ppt/tags/tag1648.xml" ContentType="application/vnd.openxmlformats-officedocument.presentationml.tags+xml"/>
  <Override PartName="/ppt/tags/tag1649.xml" ContentType="application/vnd.openxmlformats-officedocument.presentationml.tags+xml"/>
  <Override PartName="/ppt/tags/tag165.xml" ContentType="application/vnd.openxmlformats-officedocument.presentationml.tags+xml"/>
  <Override PartName="/ppt/tags/tag1650.xml" ContentType="application/vnd.openxmlformats-officedocument.presentationml.tags+xml"/>
  <Override PartName="/ppt/tags/tag1651.xml" ContentType="application/vnd.openxmlformats-officedocument.presentationml.tags+xml"/>
  <Override PartName="/ppt/tags/tag1652.xml" ContentType="application/vnd.openxmlformats-officedocument.presentationml.tags+xml"/>
  <Override PartName="/ppt/tags/tag1653.xml" ContentType="application/vnd.openxmlformats-officedocument.presentationml.tags+xml"/>
  <Override PartName="/ppt/tags/tag1654.xml" ContentType="application/vnd.openxmlformats-officedocument.presentationml.tags+xml"/>
  <Override PartName="/ppt/tags/tag1655.xml" ContentType="application/vnd.openxmlformats-officedocument.presentationml.tags+xml"/>
  <Override PartName="/ppt/tags/tag1656.xml" ContentType="application/vnd.openxmlformats-officedocument.presentationml.tags+xml"/>
  <Override PartName="/ppt/tags/tag1657.xml" ContentType="application/vnd.openxmlformats-officedocument.presentationml.tags+xml"/>
  <Override PartName="/ppt/tags/tag1658.xml" ContentType="application/vnd.openxmlformats-officedocument.presentationml.tags+xml"/>
  <Override PartName="/ppt/tags/tag1659.xml" ContentType="application/vnd.openxmlformats-officedocument.presentationml.tags+xml"/>
  <Override PartName="/ppt/tags/tag166.xml" ContentType="application/vnd.openxmlformats-officedocument.presentationml.tags+xml"/>
  <Override PartName="/ppt/tags/tag1660.xml" ContentType="application/vnd.openxmlformats-officedocument.presentationml.tags+xml"/>
  <Override PartName="/ppt/tags/tag1661.xml" ContentType="application/vnd.openxmlformats-officedocument.presentationml.tags+xml"/>
  <Override PartName="/ppt/tags/tag1662.xml" ContentType="application/vnd.openxmlformats-officedocument.presentationml.tags+xml"/>
  <Override PartName="/ppt/tags/tag1663.xml" ContentType="application/vnd.openxmlformats-officedocument.presentationml.tags+xml"/>
  <Override PartName="/ppt/tags/tag1664.xml" ContentType="application/vnd.openxmlformats-officedocument.presentationml.tags+xml"/>
  <Override PartName="/ppt/tags/tag1665.xml" ContentType="application/vnd.openxmlformats-officedocument.presentationml.tags+xml"/>
  <Override PartName="/ppt/tags/tag1666.xml" ContentType="application/vnd.openxmlformats-officedocument.presentationml.tags+xml"/>
  <Override PartName="/ppt/tags/tag1667.xml" ContentType="application/vnd.openxmlformats-officedocument.presentationml.tags+xml"/>
  <Override PartName="/ppt/tags/tag1668.xml" ContentType="application/vnd.openxmlformats-officedocument.presentationml.tags+xml"/>
  <Override PartName="/ppt/tags/tag1669.xml" ContentType="application/vnd.openxmlformats-officedocument.presentationml.tags+xml"/>
  <Override PartName="/ppt/tags/tag167.xml" ContentType="application/vnd.openxmlformats-officedocument.presentationml.tags+xml"/>
  <Override PartName="/ppt/tags/tag1670.xml" ContentType="application/vnd.openxmlformats-officedocument.presentationml.tags+xml"/>
  <Override PartName="/ppt/tags/tag1671.xml" ContentType="application/vnd.openxmlformats-officedocument.presentationml.tags+xml"/>
  <Override PartName="/ppt/tags/tag1672.xml" ContentType="application/vnd.openxmlformats-officedocument.presentationml.tags+xml"/>
  <Override PartName="/ppt/tags/tag1673.xml" ContentType="application/vnd.openxmlformats-officedocument.presentationml.tags+xml"/>
  <Override PartName="/ppt/tags/tag1674.xml" ContentType="application/vnd.openxmlformats-officedocument.presentationml.tags+xml"/>
  <Override PartName="/ppt/tags/tag1675.xml" ContentType="application/vnd.openxmlformats-officedocument.presentationml.tags+xml"/>
  <Override PartName="/ppt/tags/tag1676.xml" ContentType="application/vnd.openxmlformats-officedocument.presentationml.tags+xml"/>
  <Override PartName="/ppt/tags/tag1677.xml" ContentType="application/vnd.openxmlformats-officedocument.presentationml.tags+xml"/>
  <Override PartName="/ppt/tags/tag1678.xml" ContentType="application/vnd.openxmlformats-officedocument.presentationml.tags+xml"/>
  <Override PartName="/ppt/tags/tag1679.xml" ContentType="application/vnd.openxmlformats-officedocument.presentationml.tags+xml"/>
  <Override PartName="/ppt/tags/tag168.xml" ContentType="application/vnd.openxmlformats-officedocument.presentationml.tags+xml"/>
  <Override PartName="/ppt/tags/tag1680.xml" ContentType="application/vnd.openxmlformats-officedocument.presentationml.tags+xml"/>
  <Override PartName="/ppt/tags/tag1681.xml" ContentType="application/vnd.openxmlformats-officedocument.presentationml.tags+xml"/>
  <Override PartName="/ppt/tags/tag1682.xml" ContentType="application/vnd.openxmlformats-officedocument.presentationml.tags+xml"/>
  <Override PartName="/ppt/tags/tag1683.xml" ContentType="application/vnd.openxmlformats-officedocument.presentationml.tags+xml"/>
  <Override PartName="/ppt/tags/tag1684.xml" ContentType="application/vnd.openxmlformats-officedocument.presentationml.tags+xml"/>
  <Override PartName="/ppt/tags/tag1685.xml" ContentType="application/vnd.openxmlformats-officedocument.presentationml.tags+xml"/>
  <Override PartName="/ppt/tags/tag1686.xml" ContentType="application/vnd.openxmlformats-officedocument.presentationml.tags+xml"/>
  <Override PartName="/ppt/tags/tag1687.xml" ContentType="application/vnd.openxmlformats-officedocument.presentationml.tags+xml"/>
  <Override PartName="/ppt/tags/tag1688.xml" ContentType="application/vnd.openxmlformats-officedocument.presentationml.tags+xml"/>
  <Override PartName="/ppt/tags/tag1689.xml" ContentType="application/vnd.openxmlformats-officedocument.presentationml.tags+xml"/>
  <Override PartName="/ppt/tags/tag169.xml" ContentType="application/vnd.openxmlformats-officedocument.presentationml.tags+xml"/>
  <Override PartName="/ppt/tags/tag1690.xml" ContentType="application/vnd.openxmlformats-officedocument.presentationml.tags+xml"/>
  <Override PartName="/ppt/tags/tag1691.xml" ContentType="application/vnd.openxmlformats-officedocument.presentationml.tags+xml"/>
  <Override PartName="/ppt/tags/tag1692.xml" ContentType="application/vnd.openxmlformats-officedocument.presentationml.tags+xml"/>
  <Override PartName="/ppt/tags/tag1693.xml" ContentType="application/vnd.openxmlformats-officedocument.presentationml.tags+xml"/>
  <Override PartName="/ppt/tags/tag1694.xml" ContentType="application/vnd.openxmlformats-officedocument.presentationml.tags+xml"/>
  <Override PartName="/ppt/tags/tag1695.xml" ContentType="application/vnd.openxmlformats-officedocument.presentationml.tags+xml"/>
  <Override PartName="/ppt/tags/tag1696.xml" ContentType="application/vnd.openxmlformats-officedocument.presentationml.tags+xml"/>
  <Override PartName="/ppt/tags/tag1697.xml" ContentType="application/vnd.openxmlformats-officedocument.presentationml.tags+xml"/>
  <Override PartName="/ppt/tags/tag1698.xml" ContentType="application/vnd.openxmlformats-officedocument.presentationml.tags+xml"/>
  <Override PartName="/ppt/tags/tag169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00.xml" ContentType="application/vnd.openxmlformats-officedocument.presentationml.tags+xml"/>
  <Override PartName="/ppt/tags/tag1701.xml" ContentType="application/vnd.openxmlformats-officedocument.presentationml.tags+xml"/>
  <Override PartName="/ppt/tags/tag1702.xml" ContentType="application/vnd.openxmlformats-officedocument.presentationml.tags+xml"/>
  <Override PartName="/ppt/tags/tag1703.xml" ContentType="application/vnd.openxmlformats-officedocument.presentationml.tags+xml"/>
  <Override PartName="/ppt/tags/tag1704.xml" ContentType="application/vnd.openxmlformats-officedocument.presentationml.tags+xml"/>
  <Override PartName="/ppt/tags/tag1705.xml" ContentType="application/vnd.openxmlformats-officedocument.presentationml.tags+xml"/>
  <Override PartName="/ppt/tags/tag1706.xml" ContentType="application/vnd.openxmlformats-officedocument.presentationml.tags+xml"/>
  <Override PartName="/ppt/tags/tag1707.xml" ContentType="application/vnd.openxmlformats-officedocument.presentationml.tags+xml"/>
  <Override PartName="/ppt/tags/tag1708.xml" ContentType="application/vnd.openxmlformats-officedocument.presentationml.tags+xml"/>
  <Override PartName="/ppt/tags/tag1709.xml" ContentType="application/vnd.openxmlformats-officedocument.presentationml.tags+xml"/>
  <Override PartName="/ppt/tags/tag171.xml" ContentType="application/vnd.openxmlformats-officedocument.presentationml.tags+xml"/>
  <Override PartName="/ppt/tags/tag1710.xml" ContentType="application/vnd.openxmlformats-officedocument.presentationml.tags+xml"/>
  <Override PartName="/ppt/tags/tag1711.xml" ContentType="application/vnd.openxmlformats-officedocument.presentationml.tags+xml"/>
  <Override PartName="/ppt/tags/tag1712.xml" ContentType="application/vnd.openxmlformats-officedocument.presentationml.tags+xml"/>
  <Override PartName="/ppt/tags/tag1713.xml" ContentType="application/vnd.openxmlformats-officedocument.presentationml.tags+xml"/>
  <Override PartName="/ppt/tags/tag1714.xml" ContentType="application/vnd.openxmlformats-officedocument.presentationml.tags+xml"/>
  <Override PartName="/ppt/tags/tag1715.xml" ContentType="application/vnd.openxmlformats-officedocument.presentationml.tags+xml"/>
  <Override PartName="/ppt/tags/tag1716.xml" ContentType="application/vnd.openxmlformats-officedocument.presentationml.tags+xml"/>
  <Override PartName="/ppt/tags/tag1717.xml" ContentType="application/vnd.openxmlformats-officedocument.presentationml.tags+xml"/>
  <Override PartName="/ppt/tags/tag1718.xml" ContentType="application/vnd.openxmlformats-officedocument.presentationml.tags+xml"/>
  <Override PartName="/ppt/tags/tag1719.xml" ContentType="application/vnd.openxmlformats-officedocument.presentationml.tags+xml"/>
  <Override PartName="/ppt/tags/tag172.xml" ContentType="application/vnd.openxmlformats-officedocument.presentationml.tags+xml"/>
  <Override PartName="/ppt/tags/tag1720.xml" ContentType="application/vnd.openxmlformats-officedocument.presentationml.tags+xml"/>
  <Override PartName="/ppt/tags/tag1721.xml" ContentType="application/vnd.openxmlformats-officedocument.presentationml.tags+xml"/>
  <Override PartName="/ppt/tags/tag1722.xml" ContentType="application/vnd.openxmlformats-officedocument.presentationml.tags+xml"/>
  <Override PartName="/ppt/tags/tag1723.xml" ContentType="application/vnd.openxmlformats-officedocument.presentationml.tags+xml"/>
  <Override PartName="/ppt/tags/tag1724.xml" ContentType="application/vnd.openxmlformats-officedocument.presentationml.tags+xml"/>
  <Override PartName="/ppt/tags/tag1725.xml" ContentType="application/vnd.openxmlformats-officedocument.presentationml.tags+xml"/>
  <Override PartName="/ppt/tags/tag1726.xml" ContentType="application/vnd.openxmlformats-officedocument.presentationml.tags+xml"/>
  <Override PartName="/ppt/tags/tag1727.xml" ContentType="application/vnd.openxmlformats-officedocument.presentationml.tags+xml"/>
  <Override PartName="/ppt/tags/tag1728.xml" ContentType="application/vnd.openxmlformats-officedocument.presentationml.tags+xml"/>
  <Override PartName="/ppt/tags/tag1729.xml" ContentType="application/vnd.openxmlformats-officedocument.presentationml.tags+xml"/>
  <Override PartName="/ppt/tags/tag173.xml" ContentType="application/vnd.openxmlformats-officedocument.presentationml.tags+xml"/>
  <Override PartName="/ppt/tags/tag1730.xml" ContentType="application/vnd.openxmlformats-officedocument.presentationml.tags+xml"/>
  <Override PartName="/ppt/tags/tag1731.xml" ContentType="application/vnd.openxmlformats-officedocument.presentationml.tags+xml"/>
  <Override PartName="/ppt/tags/tag1732.xml" ContentType="application/vnd.openxmlformats-officedocument.presentationml.tags+xml"/>
  <Override PartName="/ppt/tags/tag1733.xml" ContentType="application/vnd.openxmlformats-officedocument.presentationml.tags+xml"/>
  <Override PartName="/ppt/tags/tag1734.xml" ContentType="application/vnd.openxmlformats-officedocument.presentationml.tags+xml"/>
  <Override PartName="/ppt/tags/tag1735.xml" ContentType="application/vnd.openxmlformats-officedocument.presentationml.tags+xml"/>
  <Override PartName="/ppt/tags/tag1736.xml" ContentType="application/vnd.openxmlformats-officedocument.presentationml.tags+xml"/>
  <Override PartName="/ppt/tags/tag1737.xml" ContentType="application/vnd.openxmlformats-officedocument.presentationml.tags+xml"/>
  <Override PartName="/ppt/tags/tag1738.xml" ContentType="application/vnd.openxmlformats-officedocument.presentationml.tags+xml"/>
  <Override PartName="/ppt/tags/tag1739.xml" ContentType="application/vnd.openxmlformats-officedocument.presentationml.tags+xml"/>
  <Override PartName="/ppt/tags/tag174.xml" ContentType="application/vnd.openxmlformats-officedocument.presentationml.tags+xml"/>
  <Override PartName="/ppt/tags/tag1740.xml" ContentType="application/vnd.openxmlformats-officedocument.presentationml.tags+xml"/>
  <Override PartName="/ppt/tags/tag1741.xml" ContentType="application/vnd.openxmlformats-officedocument.presentationml.tags+xml"/>
  <Override PartName="/ppt/tags/tag1742.xml" ContentType="application/vnd.openxmlformats-officedocument.presentationml.tags+xml"/>
  <Override PartName="/ppt/tags/tag1743.xml" ContentType="application/vnd.openxmlformats-officedocument.presentationml.tags+xml"/>
  <Override PartName="/ppt/tags/tag1744.xml" ContentType="application/vnd.openxmlformats-officedocument.presentationml.tags+xml"/>
  <Override PartName="/ppt/tags/tag1745.xml" ContentType="application/vnd.openxmlformats-officedocument.presentationml.tags+xml"/>
  <Override PartName="/ppt/tags/tag1746.xml" ContentType="application/vnd.openxmlformats-officedocument.presentationml.tags+xml"/>
  <Override PartName="/ppt/tags/tag1747.xml" ContentType="application/vnd.openxmlformats-officedocument.presentationml.tags+xml"/>
  <Override PartName="/ppt/tags/tag1748.xml" ContentType="application/vnd.openxmlformats-officedocument.presentationml.tags+xml"/>
  <Override PartName="/ppt/tags/tag1749.xml" ContentType="application/vnd.openxmlformats-officedocument.presentationml.tags+xml"/>
  <Override PartName="/ppt/tags/tag175.xml" ContentType="application/vnd.openxmlformats-officedocument.presentationml.tags+xml"/>
  <Override PartName="/ppt/tags/tag1750.xml" ContentType="application/vnd.openxmlformats-officedocument.presentationml.tags+xml"/>
  <Override PartName="/ppt/tags/tag1751.xml" ContentType="application/vnd.openxmlformats-officedocument.presentationml.tags+xml"/>
  <Override PartName="/ppt/tags/tag1752.xml" ContentType="application/vnd.openxmlformats-officedocument.presentationml.tags+xml"/>
  <Override PartName="/ppt/tags/tag1753.xml" ContentType="application/vnd.openxmlformats-officedocument.presentationml.tags+xml"/>
  <Override PartName="/ppt/tags/tag1754.xml" ContentType="application/vnd.openxmlformats-officedocument.presentationml.tags+xml"/>
  <Override PartName="/ppt/tags/tag1755.xml" ContentType="application/vnd.openxmlformats-officedocument.presentationml.tags+xml"/>
  <Override PartName="/ppt/tags/tag1756.xml" ContentType="application/vnd.openxmlformats-officedocument.presentationml.tags+xml"/>
  <Override PartName="/ppt/tags/tag1757.xml" ContentType="application/vnd.openxmlformats-officedocument.presentationml.tags+xml"/>
  <Override PartName="/ppt/tags/tag1758.xml" ContentType="application/vnd.openxmlformats-officedocument.presentationml.tags+xml"/>
  <Override PartName="/ppt/tags/tag1759.xml" ContentType="application/vnd.openxmlformats-officedocument.presentationml.tags+xml"/>
  <Override PartName="/ppt/tags/tag176.xml" ContentType="application/vnd.openxmlformats-officedocument.presentationml.tags+xml"/>
  <Override PartName="/ppt/tags/tag1760.xml" ContentType="application/vnd.openxmlformats-officedocument.presentationml.tags+xml"/>
  <Override PartName="/ppt/tags/tag1761.xml" ContentType="application/vnd.openxmlformats-officedocument.presentationml.tags+xml"/>
  <Override PartName="/ppt/tags/tag1762.xml" ContentType="application/vnd.openxmlformats-officedocument.presentationml.tags+xml"/>
  <Override PartName="/ppt/tags/tag1763.xml" ContentType="application/vnd.openxmlformats-officedocument.presentationml.tags+xml"/>
  <Override PartName="/ppt/tags/tag1764.xml" ContentType="application/vnd.openxmlformats-officedocument.presentationml.tags+xml"/>
  <Override PartName="/ppt/tags/tag1765.xml" ContentType="application/vnd.openxmlformats-officedocument.presentationml.tags+xml"/>
  <Override PartName="/ppt/tags/tag1766.xml" ContentType="application/vnd.openxmlformats-officedocument.presentationml.tags+xml"/>
  <Override PartName="/ppt/tags/tag1767.xml" ContentType="application/vnd.openxmlformats-officedocument.presentationml.tags+xml"/>
  <Override PartName="/ppt/tags/tag1768.xml" ContentType="application/vnd.openxmlformats-officedocument.presentationml.tags+xml"/>
  <Override PartName="/ppt/tags/tag1769.xml" ContentType="application/vnd.openxmlformats-officedocument.presentationml.tags+xml"/>
  <Override PartName="/ppt/tags/tag177.xml" ContentType="application/vnd.openxmlformats-officedocument.presentationml.tags+xml"/>
  <Override PartName="/ppt/tags/tag1770.xml" ContentType="application/vnd.openxmlformats-officedocument.presentationml.tags+xml"/>
  <Override PartName="/ppt/tags/tag1771.xml" ContentType="application/vnd.openxmlformats-officedocument.presentationml.tags+xml"/>
  <Override PartName="/ppt/tags/tag1772.xml" ContentType="application/vnd.openxmlformats-officedocument.presentationml.tags+xml"/>
  <Override PartName="/ppt/tags/tag1773.xml" ContentType="application/vnd.openxmlformats-officedocument.presentationml.tags+xml"/>
  <Override PartName="/ppt/tags/tag1774.xml" ContentType="application/vnd.openxmlformats-officedocument.presentationml.tags+xml"/>
  <Override PartName="/ppt/tags/tag1775.xml" ContentType="application/vnd.openxmlformats-officedocument.presentationml.tags+xml"/>
  <Override PartName="/ppt/tags/tag1776.xml" ContentType="application/vnd.openxmlformats-officedocument.presentationml.tags+xml"/>
  <Override PartName="/ppt/tags/tag1777.xml" ContentType="application/vnd.openxmlformats-officedocument.presentationml.tags+xml"/>
  <Override PartName="/ppt/tags/tag1778.xml" ContentType="application/vnd.openxmlformats-officedocument.presentationml.tags+xml"/>
  <Override PartName="/ppt/tags/tag1779.xml" ContentType="application/vnd.openxmlformats-officedocument.presentationml.tags+xml"/>
  <Override PartName="/ppt/tags/tag178.xml" ContentType="application/vnd.openxmlformats-officedocument.presentationml.tags+xml"/>
  <Override PartName="/ppt/tags/tag1780.xml" ContentType="application/vnd.openxmlformats-officedocument.presentationml.tags+xml"/>
  <Override PartName="/ppt/tags/tag1781.xml" ContentType="application/vnd.openxmlformats-officedocument.presentationml.tags+xml"/>
  <Override PartName="/ppt/tags/tag1782.xml" ContentType="application/vnd.openxmlformats-officedocument.presentationml.tags+xml"/>
  <Override PartName="/ppt/tags/tag1783.xml" ContentType="application/vnd.openxmlformats-officedocument.presentationml.tags+xml"/>
  <Override PartName="/ppt/tags/tag1784.xml" ContentType="application/vnd.openxmlformats-officedocument.presentationml.tags+xml"/>
  <Override PartName="/ppt/tags/tag1785.xml" ContentType="application/vnd.openxmlformats-officedocument.presentationml.tags+xml"/>
  <Override PartName="/ppt/tags/tag1786.xml" ContentType="application/vnd.openxmlformats-officedocument.presentationml.tags+xml"/>
  <Override PartName="/ppt/tags/tag1787.xml" ContentType="application/vnd.openxmlformats-officedocument.presentationml.tags+xml"/>
  <Override PartName="/ppt/tags/tag1788.xml" ContentType="application/vnd.openxmlformats-officedocument.presentationml.tags+xml"/>
  <Override PartName="/ppt/tags/tag1789.xml" ContentType="application/vnd.openxmlformats-officedocument.presentationml.tags+xml"/>
  <Override PartName="/ppt/tags/tag179.xml" ContentType="application/vnd.openxmlformats-officedocument.presentationml.tags+xml"/>
  <Override PartName="/ppt/tags/tag1790.xml" ContentType="application/vnd.openxmlformats-officedocument.presentationml.tags+xml"/>
  <Override PartName="/ppt/tags/tag1791.xml" ContentType="application/vnd.openxmlformats-officedocument.presentationml.tags+xml"/>
  <Override PartName="/ppt/tags/tag1792.xml" ContentType="application/vnd.openxmlformats-officedocument.presentationml.tags+xml"/>
  <Override PartName="/ppt/tags/tag1793.xml" ContentType="application/vnd.openxmlformats-officedocument.presentationml.tags+xml"/>
  <Override PartName="/ppt/tags/tag1794.xml" ContentType="application/vnd.openxmlformats-officedocument.presentationml.tags+xml"/>
  <Override PartName="/ppt/tags/tag1795.xml" ContentType="application/vnd.openxmlformats-officedocument.presentationml.tags+xml"/>
  <Override PartName="/ppt/tags/tag1796.xml" ContentType="application/vnd.openxmlformats-officedocument.presentationml.tags+xml"/>
  <Override PartName="/ppt/tags/tag1797.xml" ContentType="application/vnd.openxmlformats-officedocument.presentationml.tags+xml"/>
  <Override PartName="/ppt/tags/tag1798.xml" ContentType="application/vnd.openxmlformats-officedocument.presentationml.tags+xml"/>
  <Override PartName="/ppt/tags/tag179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00.xml" ContentType="application/vnd.openxmlformats-officedocument.presentationml.tags+xml"/>
  <Override PartName="/ppt/tags/tag1801.xml" ContentType="application/vnd.openxmlformats-officedocument.presentationml.tags+xml"/>
  <Override PartName="/ppt/tags/tag1802.xml" ContentType="application/vnd.openxmlformats-officedocument.presentationml.tags+xml"/>
  <Override PartName="/ppt/tags/tag1803.xml" ContentType="application/vnd.openxmlformats-officedocument.presentationml.tags+xml"/>
  <Override PartName="/ppt/tags/tag1804.xml" ContentType="application/vnd.openxmlformats-officedocument.presentationml.tags+xml"/>
  <Override PartName="/ppt/tags/tag1805.xml" ContentType="application/vnd.openxmlformats-officedocument.presentationml.tags+xml"/>
  <Override PartName="/ppt/tags/tag1806.xml" ContentType="application/vnd.openxmlformats-officedocument.presentationml.tags+xml"/>
  <Override PartName="/ppt/tags/tag1807.xml" ContentType="application/vnd.openxmlformats-officedocument.presentationml.tags+xml"/>
  <Override PartName="/ppt/tags/tag1808.xml" ContentType="application/vnd.openxmlformats-officedocument.presentationml.tags+xml"/>
  <Override PartName="/ppt/tags/tag1809.xml" ContentType="application/vnd.openxmlformats-officedocument.presentationml.tags+xml"/>
  <Override PartName="/ppt/tags/tag181.xml" ContentType="application/vnd.openxmlformats-officedocument.presentationml.tags+xml"/>
  <Override PartName="/ppt/tags/tag1810.xml" ContentType="application/vnd.openxmlformats-officedocument.presentationml.tags+xml"/>
  <Override PartName="/ppt/tags/tag1811.xml" ContentType="application/vnd.openxmlformats-officedocument.presentationml.tags+xml"/>
  <Override PartName="/ppt/tags/tag1812.xml" ContentType="application/vnd.openxmlformats-officedocument.presentationml.tags+xml"/>
  <Override PartName="/ppt/tags/tag1813.xml" ContentType="application/vnd.openxmlformats-officedocument.presentationml.tags+xml"/>
  <Override PartName="/ppt/tags/tag1814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tags/tag87.xml" ContentType="application/vnd.openxmlformats-officedocument.presentationml.tags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490" r:id="rId3"/>
    <p:sldId id="482" r:id="rId5"/>
    <p:sldId id="484" r:id="rId6"/>
    <p:sldId id="483" r:id="rId7"/>
    <p:sldId id="481" r:id="rId8"/>
    <p:sldId id="457" r:id="rId9"/>
    <p:sldId id="377" r:id="rId10"/>
    <p:sldId id="492" r:id="rId11"/>
    <p:sldId id="444" r:id="rId12"/>
    <p:sldId id="491" r:id="rId13"/>
    <p:sldId id="382" r:id="rId14"/>
    <p:sldId id="458" r:id="rId15"/>
    <p:sldId id="446" r:id="rId16"/>
    <p:sldId id="448" r:id="rId17"/>
    <p:sldId id="462" r:id="rId18"/>
    <p:sldId id="447" r:id="rId19"/>
    <p:sldId id="465" r:id="rId20"/>
    <p:sldId id="466" r:id="rId21"/>
    <p:sldId id="461" r:id="rId22"/>
    <p:sldId id="464" r:id="rId23"/>
    <p:sldId id="467" r:id="rId24"/>
    <p:sldId id="459" r:id="rId25"/>
    <p:sldId id="470" r:id="rId26"/>
    <p:sldId id="450" r:id="rId27"/>
    <p:sldId id="479" r:id="rId28"/>
    <p:sldId id="340" r:id="rId29"/>
    <p:sldId id="480" r:id="rId30"/>
    <p:sldId id="472" r:id="rId31"/>
    <p:sldId id="449" r:id="rId32"/>
    <p:sldId id="471" r:id="rId33"/>
    <p:sldId id="468" r:id="rId34"/>
    <p:sldId id="475" r:id="rId35"/>
    <p:sldId id="473" r:id="rId36"/>
    <p:sldId id="474" r:id="rId37"/>
    <p:sldId id="476" r:id="rId38"/>
    <p:sldId id="477" r:id="rId39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81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1.jpe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 flipH="1">
            <a:off x="0" y="6021389"/>
            <a:ext cx="1243623" cy="836611"/>
          </a:xfrm>
          <a:custGeom>
            <a:avLst/>
            <a:gdLst>
              <a:gd name="connsiteX0" fmla="*/ 1243623 w 1243623"/>
              <a:gd name="connsiteY0" fmla="*/ 0 h 836611"/>
              <a:gd name="connsiteX1" fmla="*/ 279620 w 1243623"/>
              <a:gd name="connsiteY1" fmla="*/ 0 h 836611"/>
              <a:gd name="connsiteX2" fmla="*/ 0 w 1243623"/>
              <a:gd name="connsiteY2" fmla="*/ 836611 h 836611"/>
              <a:gd name="connsiteX3" fmla="*/ 1243623 w 1243623"/>
              <a:gd name="connsiteY3" fmla="*/ 836611 h 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623" h="836611">
                <a:moveTo>
                  <a:pt x="1243623" y="0"/>
                </a:moveTo>
                <a:lnTo>
                  <a:pt x="279620" y="0"/>
                </a:lnTo>
                <a:lnTo>
                  <a:pt x="0" y="836611"/>
                </a:lnTo>
                <a:lnTo>
                  <a:pt x="1243623" y="836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4"/>
            </p:custDataLst>
          </p:nvPr>
        </p:nvSpPr>
        <p:spPr>
          <a:xfrm flipH="1">
            <a:off x="6514565" y="0"/>
            <a:ext cx="5677435" cy="5248275"/>
          </a:xfrm>
          <a:custGeom>
            <a:avLst/>
            <a:gdLst>
              <a:gd name="connsiteX0" fmla="*/ 5677435 w 5677435"/>
              <a:gd name="connsiteY0" fmla="*/ 0 h 5248275"/>
              <a:gd name="connsiteX1" fmla="*/ 0 w 5677435"/>
              <a:gd name="connsiteY1" fmla="*/ 0 h 5248275"/>
              <a:gd name="connsiteX2" fmla="*/ 0 w 5677435"/>
              <a:gd name="connsiteY2" fmla="*/ 5248275 h 5248275"/>
              <a:gd name="connsiteX3" fmla="*/ 3923304 w 5677435"/>
              <a:gd name="connsiteY3" fmla="*/ 524827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7435" h="5248275">
                <a:moveTo>
                  <a:pt x="5677435" y="0"/>
                </a:moveTo>
                <a:lnTo>
                  <a:pt x="0" y="0"/>
                </a:lnTo>
                <a:lnTo>
                  <a:pt x="0" y="5248275"/>
                </a:lnTo>
                <a:lnTo>
                  <a:pt x="3923304" y="52482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5"/>
            </p:custDataLst>
          </p:nvPr>
        </p:nvCxnSpPr>
        <p:spPr>
          <a:xfrm>
            <a:off x="1143000" y="810022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6"/>
            </p:custDataLst>
          </p:nvPr>
        </p:nvCxnSpPr>
        <p:spPr>
          <a:xfrm>
            <a:off x="1143000" y="873125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7"/>
            </p:custDataLst>
          </p:nvPr>
        </p:nvCxnSpPr>
        <p:spPr>
          <a:xfrm>
            <a:off x="1143000" y="936228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>
            <p:custDataLst>
              <p:tags r:id="rId8"/>
            </p:custDataLst>
          </p:nvPr>
        </p:nvSpPr>
        <p:spPr>
          <a:xfrm flipH="1">
            <a:off x="5901270" y="0"/>
            <a:ext cx="6290730" cy="6858000"/>
          </a:xfrm>
          <a:custGeom>
            <a:avLst/>
            <a:gdLst>
              <a:gd name="connsiteX0" fmla="*/ 6290730 w 6290730"/>
              <a:gd name="connsiteY0" fmla="*/ 0 h 6858000"/>
              <a:gd name="connsiteX1" fmla="*/ 5475355 w 6290730"/>
              <a:gd name="connsiteY1" fmla="*/ 0 h 6858000"/>
              <a:gd name="connsiteX2" fmla="*/ 4784973 w 6290730"/>
              <a:gd name="connsiteY2" fmla="*/ 0 h 6858000"/>
              <a:gd name="connsiteX3" fmla="*/ 3969597 w 6290730"/>
              <a:gd name="connsiteY3" fmla="*/ 0 h 6858000"/>
              <a:gd name="connsiteX4" fmla="*/ 2006598 w 6290730"/>
              <a:gd name="connsiteY4" fmla="*/ 0 h 6858000"/>
              <a:gd name="connsiteX5" fmla="*/ 1191223 w 6290730"/>
              <a:gd name="connsiteY5" fmla="*/ 0 h 6858000"/>
              <a:gd name="connsiteX6" fmla="*/ 500840 w 6290730"/>
              <a:gd name="connsiteY6" fmla="*/ 0 h 6858000"/>
              <a:gd name="connsiteX7" fmla="*/ 0 w 6290730"/>
              <a:gd name="connsiteY7" fmla="*/ 0 h 6858000"/>
              <a:gd name="connsiteX8" fmla="*/ 0 w 6290730"/>
              <a:gd name="connsiteY8" fmla="*/ 6858000 h 6858000"/>
              <a:gd name="connsiteX9" fmla="*/ 4027590 w 629073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90730" h="6858000">
                <a:moveTo>
                  <a:pt x="6290730" y="0"/>
                </a:moveTo>
                <a:lnTo>
                  <a:pt x="5475355" y="0"/>
                </a:lnTo>
                <a:lnTo>
                  <a:pt x="4784973" y="0"/>
                </a:lnTo>
                <a:lnTo>
                  <a:pt x="3969597" y="0"/>
                </a:lnTo>
                <a:lnTo>
                  <a:pt x="2006598" y="0"/>
                </a:lnTo>
                <a:lnTo>
                  <a:pt x="1191223" y="0"/>
                </a:lnTo>
                <a:lnTo>
                  <a:pt x="500840" y="0"/>
                </a:lnTo>
                <a:lnTo>
                  <a:pt x="0" y="0"/>
                </a:lnTo>
                <a:lnTo>
                  <a:pt x="0" y="6858000"/>
                </a:lnTo>
                <a:lnTo>
                  <a:pt x="4027590" y="6858000"/>
                </a:lnTo>
                <a:close/>
              </a:path>
            </a:pathLst>
          </a:custGeom>
          <a:gradFill flip="none" rotWithShape="1">
            <a:gsLst>
              <a:gs pos="39000">
                <a:schemeClr val="accent1">
                  <a:lumMod val="40000"/>
                  <a:lumOff val="6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143000" y="1291693"/>
            <a:ext cx="5408040" cy="2654681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469081" y="59400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1158600" y="4696885"/>
            <a:ext cx="288000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 userDrawn="1">
            <p:custDataLst>
              <p:tags r:id="rId15"/>
            </p:custDataLst>
          </p:nvPr>
        </p:nvCxnSpPr>
        <p:spPr>
          <a:xfrm>
            <a:off x="1143000" y="5248275"/>
            <a:ext cx="4789714" cy="0"/>
          </a:xfrm>
          <a:prstGeom prst="line">
            <a:avLst/>
          </a:prstGeom>
          <a:ln w="22225">
            <a:gradFill flip="none" rotWithShape="1">
              <a:gsLst>
                <a:gs pos="9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3"/>
            </p:custDataLst>
          </p:nvPr>
        </p:nvSpPr>
        <p:spPr>
          <a:xfrm flipH="1">
            <a:off x="0" y="6021389"/>
            <a:ext cx="1243623" cy="836611"/>
          </a:xfrm>
          <a:custGeom>
            <a:avLst/>
            <a:gdLst>
              <a:gd name="connsiteX0" fmla="*/ 1243623 w 1243623"/>
              <a:gd name="connsiteY0" fmla="*/ 0 h 836611"/>
              <a:gd name="connsiteX1" fmla="*/ 279620 w 1243623"/>
              <a:gd name="connsiteY1" fmla="*/ 0 h 836611"/>
              <a:gd name="connsiteX2" fmla="*/ 0 w 1243623"/>
              <a:gd name="connsiteY2" fmla="*/ 836611 h 836611"/>
              <a:gd name="connsiteX3" fmla="*/ 1243623 w 1243623"/>
              <a:gd name="connsiteY3" fmla="*/ 836611 h 836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3623" h="836611">
                <a:moveTo>
                  <a:pt x="1243623" y="0"/>
                </a:moveTo>
                <a:lnTo>
                  <a:pt x="279620" y="0"/>
                </a:lnTo>
                <a:lnTo>
                  <a:pt x="0" y="836611"/>
                </a:lnTo>
                <a:lnTo>
                  <a:pt x="1243623" y="83661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 userDrawn="1">
            <p:custDataLst>
              <p:tags r:id="rId4"/>
            </p:custDataLst>
          </p:nvPr>
        </p:nvSpPr>
        <p:spPr>
          <a:xfrm flipH="1">
            <a:off x="6514565" y="0"/>
            <a:ext cx="5677435" cy="5248275"/>
          </a:xfrm>
          <a:custGeom>
            <a:avLst/>
            <a:gdLst>
              <a:gd name="connsiteX0" fmla="*/ 5677435 w 5677435"/>
              <a:gd name="connsiteY0" fmla="*/ 0 h 5248275"/>
              <a:gd name="connsiteX1" fmla="*/ 0 w 5677435"/>
              <a:gd name="connsiteY1" fmla="*/ 0 h 5248275"/>
              <a:gd name="connsiteX2" fmla="*/ 0 w 5677435"/>
              <a:gd name="connsiteY2" fmla="*/ 5248275 h 5248275"/>
              <a:gd name="connsiteX3" fmla="*/ 3923304 w 5677435"/>
              <a:gd name="connsiteY3" fmla="*/ 5248275 h 524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77435" h="5248275">
                <a:moveTo>
                  <a:pt x="5677435" y="0"/>
                </a:moveTo>
                <a:lnTo>
                  <a:pt x="0" y="0"/>
                </a:lnTo>
                <a:lnTo>
                  <a:pt x="0" y="5248275"/>
                </a:lnTo>
                <a:lnTo>
                  <a:pt x="3923304" y="52482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 userDrawn="1">
            <p:custDataLst>
              <p:tags r:id="rId5"/>
            </p:custDataLst>
          </p:nvPr>
        </p:nvSpPr>
        <p:spPr>
          <a:xfrm flipH="1">
            <a:off x="5901270" y="0"/>
            <a:ext cx="6290730" cy="6858000"/>
          </a:xfrm>
          <a:custGeom>
            <a:avLst/>
            <a:gdLst>
              <a:gd name="connsiteX0" fmla="*/ 6290730 w 6290730"/>
              <a:gd name="connsiteY0" fmla="*/ 0 h 6858000"/>
              <a:gd name="connsiteX1" fmla="*/ 5475355 w 6290730"/>
              <a:gd name="connsiteY1" fmla="*/ 0 h 6858000"/>
              <a:gd name="connsiteX2" fmla="*/ 4784973 w 6290730"/>
              <a:gd name="connsiteY2" fmla="*/ 0 h 6858000"/>
              <a:gd name="connsiteX3" fmla="*/ 3969597 w 6290730"/>
              <a:gd name="connsiteY3" fmla="*/ 0 h 6858000"/>
              <a:gd name="connsiteX4" fmla="*/ 2006598 w 6290730"/>
              <a:gd name="connsiteY4" fmla="*/ 0 h 6858000"/>
              <a:gd name="connsiteX5" fmla="*/ 1191223 w 6290730"/>
              <a:gd name="connsiteY5" fmla="*/ 0 h 6858000"/>
              <a:gd name="connsiteX6" fmla="*/ 500840 w 6290730"/>
              <a:gd name="connsiteY6" fmla="*/ 0 h 6858000"/>
              <a:gd name="connsiteX7" fmla="*/ 0 w 6290730"/>
              <a:gd name="connsiteY7" fmla="*/ 0 h 6858000"/>
              <a:gd name="connsiteX8" fmla="*/ 0 w 6290730"/>
              <a:gd name="connsiteY8" fmla="*/ 6858000 h 6858000"/>
              <a:gd name="connsiteX9" fmla="*/ 4027590 w 629073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90730" h="6858000">
                <a:moveTo>
                  <a:pt x="6290730" y="0"/>
                </a:moveTo>
                <a:lnTo>
                  <a:pt x="5475355" y="0"/>
                </a:lnTo>
                <a:lnTo>
                  <a:pt x="4784973" y="0"/>
                </a:lnTo>
                <a:lnTo>
                  <a:pt x="3969597" y="0"/>
                </a:lnTo>
                <a:lnTo>
                  <a:pt x="2006598" y="0"/>
                </a:lnTo>
                <a:lnTo>
                  <a:pt x="1191223" y="0"/>
                </a:lnTo>
                <a:lnTo>
                  <a:pt x="500840" y="0"/>
                </a:lnTo>
                <a:lnTo>
                  <a:pt x="0" y="0"/>
                </a:lnTo>
                <a:lnTo>
                  <a:pt x="0" y="6858000"/>
                </a:lnTo>
                <a:lnTo>
                  <a:pt x="4027590" y="6858000"/>
                </a:lnTo>
                <a:close/>
              </a:path>
            </a:pathLst>
          </a:custGeom>
          <a:gradFill flip="none" rotWithShape="1">
            <a:gsLst>
              <a:gs pos="39000">
                <a:schemeClr val="accent1">
                  <a:lumMod val="40000"/>
                  <a:lumOff val="6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>
            <p:custDataLst>
              <p:tags r:id="rId6"/>
            </p:custDataLst>
          </p:nvPr>
        </p:nvCxnSpPr>
        <p:spPr>
          <a:xfrm>
            <a:off x="1143000" y="810022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7"/>
            </p:custDataLst>
          </p:nvPr>
        </p:nvCxnSpPr>
        <p:spPr>
          <a:xfrm>
            <a:off x="1143000" y="873125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8"/>
            </p:custDataLst>
          </p:nvPr>
        </p:nvCxnSpPr>
        <p:spPr>
          <a:xfrm>
            <a:off x="1143000" y="936228"/>
            <a:ext cx="192881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  <p:custDataLst>
              <p:tags r:id="rId9"/>
            </p:custDataLst>
          </p:nvPr>
        </p:nvSpPr>
        <p:spPr>
          <a:xfrm>
            <a:off x="1155700" y="1337144"/>
            <a:ext cx="5956300" cy="261039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1485235" y="622301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1155700" y="4697766"/>
            <a:ext cx="2880000" cy="504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 userDrawn="1">
            <p:custDataLst>
              <p:tags r:id="rId15"/>
            </p:custDataLst>
          </p:nvPr>
        </p:nvCxnSpPr>
        <p:spPr>
          <a:xfrm>
            <a:off x="1143000" y="5248275"/>
            <a:ext cx="4789714" cy="0"/>
          </a:xfrm>
          <a:prstGeom prst="line">
            <a:avLst/>
          </a:prstGeom>
          <a:ln w="22225">
            <a:gradFill flip="none" rotWithShape="1">
              <a:gsLst>
                <a:gs pos="9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5459657" cy="6858001"/>
          </a:xfrm>
          <a:custGeom>
            <a:avLst/>
            <a:gdLst>
              <a:gd name="connsiteX0" fmla="*/ 0 w 5459657"/>
              <a:gd name="connsiteY0" fmla="*/ 0 h 6858001"/>
              <a:gd name="connsiteX1" fmla="*/ 694817 w 5459657"/>
              <a:gd name="connsiteY1" fmla="*/ 0 h 6858001"/>
              <a:gd name="connsiteX2" fmla="*/ 2472691 w 5459657"/>
              <a:gd name="connsiteY2" fmla="*/ 0 h 6858001"/>
              <a:gd name="connsiteX3" fmla="*/ 3167508 w 5459657"/>
              <a:gd name="connsiteY3" fmla="*/ 0 h 6858001"/>
              <a:gd name="connsiteX4" fmla="*/ 5459657 w 5459657"/>
              <a:gd name="connsiteY4" fmla="*/ 6858001 h 6858001"/>
              <a:gd name="connsiteX5" fmla="*/ 5230068 w 5459657"/>
              <a:gd name="connsiteY5" fmla="*/ 6858001 h 6858001"/>
              <a:gd name="connsiteX6" fmla="*/ 4764840 w 5459657"/>
              <a:gd name="connsiteY6" fmla="*/ 6858001 h 6858001"/>
              <a:gd name="connsiteX7" fmla="*/ 4535251 w 5459657"/>
              <a:gd name="connsiteY7" fmla="*/ 6858001 h 6858001"/>
              <a:gd name="connsiteX8" fmla="*/ 1247185 w 5459657"/>
              <a:gd name="connsiteY8" fmla="*/ 6858001 h 6858001"/>
              <a:gd name="connsiteX9" fmla="*/ 694817 w 5459657"/>
              <a:gd name="connsiteY9" fmla="*/ 6858001 h 6858001"/>
              <a:gd name="connsiteX10" fmla="*/ 552368 w 5459657"/>
              <a:gd name="connsiteY10" fmla="*/ 6858001 h 6858001"/>
              <a:gd name="connsiteX11" fmla="*/ 0 w 5459657"/>
              <a:gd name="connsiteY11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59657" h="6858001">
                <a:moveTo>
                  <a:pt x="0" y="0"/>
                </a:moveTo>
                <a:lnTo>
                  <a:pt x="694817" y="0"/>
                </a:lnTo>
                <a:lnTo>
                  <a:pt x="2472691" y="0"/>
                </a:lnTo>
                <a:lnTo>
                  <a:pt x="3167508" y="0"/>
                </a:lnTo>
                <a:lnTo>
                  <a:pt x="5459657" y="6858001"/>
                </a:lnTo>
                <a:lnTo>
                  <a:pt x="5230068" y="6858001"/>
                </a:lnTo>
                <a:lnTo>
                  <a:pt x="4764840" y="6858001"/>
                </a:lnTo>
                <a:lnTo>
                  <a:pt x="4535251" y="6858001"/>
                </a:lnTo>
                <a:lnTo>
                  <a:pt x="1247185" y="6858001"/>
                </a:lnTo>
                <a:lnTo>
                  <a:pt x="694817" y="6858001"/>
                </a:lnTo>
                <a:lnTo>
                  <a:pt x="552368" y="6858001"/>
                </a:lnTo>
                <a:lnTo>
                  <a:pt x="0" y="6858001"/>
                </a:lnTo>
                <a:close/>
              </a:path>
            </a:pathLst>
          </a:custGeom>
          <a:gradFill flip="none" rotWithShape="1">
            <a:gsLst>
              <a:gs pos="4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 rotWithShape="1">
          <a:blip r:embed="rId5" cstate="print"/>
          <a:srcRect/>
          <a:stretch>
            <a:fillRect/>
          </a:stretch>
        </p:blipFill>
        <p:spPr>
          <a:xfrm>
            <a:off x="0" y="512762"/>
            <a:ext cx="4408580" cy="6345238"/>
          </a:xfrm>
          <a:custGeom>
            <a:avLst/>
            <a:gdLst>
              <a:gd name="connsiteX0" fmla="*/ 0 w 4408580"/>
              <a:gd name="connsiteY0" fmla="*/ 0 h 6345238"/>
              <a:gd name="connsiteX1" fmla="*/ 2287811 w 4408580"/>
              <a:gd name="connsiteY1" fmla="*/ 0 h 6345238"/>
              <a:gd name="connsiteX2" fmla="*/ 4408580 w 4408580"/>
              <a:gd name="connsiteY2" fmla="*/ 6345238 h 6345238"/>
              <a:gd name="connsiteX3" fmla="*/ 4196157 w 4408580"/>
              <a:gd name="connsiteY3" fmla="*/ 6345238 h 6345238"/>
              <a:gd name="connsiteX4" fmla="*/ 511068 w 4408580"/>
              <a:gd name="connsiteY4" fmla="*/ 6345238 h 6345238"/>
              <a:gd name="connsiteX5" fmla="*/ 0 w 4408580"/>
              <a:gd name="connsiteY5" fmla="*/ 6345238 h 634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8580" h="6345238">
                <a:moveTo>
                  <a:pt x="0" y="0"/>
                </a:moveTo>
                <a:lnTo>
                  <a:pt x="2287811" y="0"/>
                </a:lnTo>
                <a:lnTo>
                  <a:pt x="4408580" y="6345238"/>
                </a:lnTo>
                <a:lnTo>
                  <a:pt x="4196157" y="6345238"/>
                </a:lnTo>
                <a:lnTo>
                  <a:pt x="511068" y="6345238"/>
                </a:lnTo>
                <a:lnTo>
                  <a:pt x="0" y="6345238"/>
                </a:lnTo>
                <a:close/>
              </a:path>
            </a:pathLst>
          </a:custGeom>
        </p:spPr>
      </p:pic>
      <p:sp>
        <p:nvSpPr>
          <p:cNvPr id="22" name="任意多边形: 形状 21"/>
          <p:cNvSpPr/>
          <p:nvPr userDrawn="1">
            <p:custDataLst>
              <p:tags r:id="rId6"/>
            </p:custDataLst>
          </p:nvPr>
        </p:nvSpPr>
        <p:spPr>
          <a:xfrm>
            <a:off x="0" y="512762"/>
            <a:ext cx="4408580" cy="6345238"/>
          </a:xfrm>
          <a:custGeom>
            <a:avLst/>
            <a:gdLst>
              <a:gd name="connsiteX0" fmla="*/ 0 w 4408580"/>
              <a:gd name="connsiteY0" fmla="*/ 0 h 6345238"/>
              <a:gd name="connsiteX1" fmla="*/ 2287811 w 4408580"/>
              <a:gd name="connsiteY1" fmla="*/ 0 h 6345238"/>
              <a:gd name="connsiteX2" fmla="*/ 4408580 w 4408580"/>
              <a:gd name="connsiteY2" fmla="*/ 6345238 h 6345238"/>
              <a:gd name="connsiteX3" fmla="*/ 4196157 w 4408580"/>
              <a:gd name="connsiteY3" fmla="*/ 6345238 h 6345238"/>
              <a:gd name="connsiteX4" fmla="*/ 511068 w 4408580"/>
              <a:gd name="connsiteY4" fmla="*/ 6345238 h 6345238"/>
              <a:gd name="connsiteX5" fmla="*/ 0 w 4408580"/>
              <a:gd name="connsiteY5" fmla="*/ 6345238 h 634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08580" h="6345238">
                <a:moveTo>
                  <a:pt x="0" y="0"/>
                </a:moveTo>
                <a:lnTo>
                  <a:pt x="2287811" y="0"/>
                </a:lnTo>
                <a:lnTo>
                  <a:pt x="4408580" y="6345238"/>
                </a:lnTo>
                <a:lnTo>
                  <a:pt x="4196157" y="6345238"/>
                </a:lnTo>
                <a:lnTo>
                  <a:pt x="511068" y="6345238"/>
                </a:lnTo>
                <a:lnTo>
                  <a:pt x="0" y="6345238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96330">
                <a:schemeClr val="accent1">
                  <a:lumMod val="75000"/>
                </a:schemeClr>
              </a:gs>
              <a:gs pos="51000">
                <a:schemeClr val="accent1">
                  <a:lumMod val="75000"/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26963" y="4395769"/>
            <a:ext cx="2743200" cy="1081088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1"/>
            </p:custDataLst>
          </p:nvPr>
        </p:nvSpPr>
        <p:spPr>
          <a:xfrm flipV="1">
            <a:off x="10948378" y="0"/>
            <a:ext cx="1243623" cy="3720867"/>
          </a:xfrm>
          <a:custGeom>
            <a:avLst/>
            <a:gdLst>
              <a:gd name="connsiteX0" fmla="*/ 0 w 1243623"/>
              <a:gd name="connsiteY0" fmla="*/ 3720867 h 3720867"/>
              <a:gd name="connsiteX1" fmla="*/ 1243623 w 1243623"/>
              <a:gd name="connsiteY1" fmla="*/ 3720867 h 3720867"/>
              <a:gd name="connsiteX2" fmla="*/ 1243623 w 1243623"/>
              <a:gd name="connsiteY2" fmla="*/ 0 h 3720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623" h="3720867">
                <a:moveTo>
                  <a:pt x="0" y="3720867"/>
                </a:moveTo>
                <a:lnTo>
                  <a:pt x="1243623" y="3720867"/>
                </a:lnTo>
                <a:lnTo>
                  <a:pt x="124362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3"/>
            </p:custDataLst>
          </p:nvPr>
        </p:nvSpPr>
        <p:spPr>
          <a:xfrm>
            <a:off x="11271318" y="6021388"/>
            <a:ext cx="920683" cy="836612"/>
          </a:xfrm>
          <a:custGeom>
            <a:avLst/>
            <a:gdLst>
              <a:gd name="connsiteX0" fmla="*/ 279621 w 920683"/>
              <a:gd name="connsiteY0" fmla="*/ 0 h 836612"/>
              <a:gd name="connsiteX1" fmla="*/ 920683 w 920683"/>
              <a:gd name="connsiteY1" fmla="*/ 0 h 836612"/>
              <a:gd name="connsiteX2" fmla="*/ 920683 w 920683"/>
              <a:gd name="connsiteY2" fmla="*/ 836612 h 836612"/>
              <a:gd name="connsiteX3" fmla="*/ 0 w 920683"/>
              <a:gd name="connsiteY3" fmla="*/ 836612 h 83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683" h="836612">
                <a:moveTo>
                  <a:pt x="279621" y="0"/>
                </a:moveTo>
                <a:lnTo>
                  <a:pt x="920683" y="0"/>
                </a:lnTo>
                <a:lnTo>
                  <a:pt x="920683" y="836612"/>
                </a:lnTo>
                <a:lnTo>
                  <a:pt x="0" y="83661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任意多边形: 形状 4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5761787" cy="6858000"/>
          </a:xfrm>
          <a:custGeom>
            <a:avLst/>
            <a:gdLst>
              <a:gd name="connsiteX0" fmla="*/ 0 w 5761787"/>
              <a:gd name="connsiteY0" fmla="*/ 0 h 6858000"/>
              <a:gd name="connsiteX1" fmla="*/ 261715 w 5761787"/>
              <a:gd name="connsiteY1" fmla="*/ 0 h 6858000"/>
              <a:gd name="connsiteX2" fmla="*/ 400565 w 5761787"/>
              <a:gd name="connsiteY2" fmla="*/ 0 h 6858000"/>
              <a:gd name="connsiteX3" fmla="*/ 662280 w 5761787"/>
              <a:gd name="connsiteY3" fmla="*/ 0 h 6858000"/>
              <a:gd name="connsiteX4" fmla="*/ 1215940 w 5761787"/>
              <a:gd name="connsiteY4" fmla="*/ 0 h 6858000"/>
              <a:gd name="connsiteX5" fmla="*/ 1477655 w 5761787"/>
              <a:gd name="connsiteY5" fmla="*/ 0 h 6858000"/>
              <a:gd name="connsiteX6" fmla="*/ 3178939 w 5761787"/>
              <a:gd name="connsiteY6" fmla="*/ 0 h 6858000"/>
              <a:gd name="connsiteX7" fmla="*/ 3440654 w 5761787"/>
              <a:gd name="connsiteY7" fmla="*/ 0 h 6858000"/>
              <a:gd name="connsiteX8" fmla="*/ 3994315 w 5761787"/>
              <a:gd name="connsiteY8" fmla="*/ 0 h 6858000"/>
              <a:gd name="connsiteX9" fmla="*/ 4256030 w 5761787"/>
              <a:gd name="connsiteY9" fmla="*/ 0 h 6858000"/>
              <a:gd name="connsiteX10" fmla="*/ 4684697 w 5761787"/>
              <a:gd name="connsiteY10" fmla="*/ 0 h 6858000"/>
              <a:gd name="connsiteX11" fmla="*/ 4946412 w 5761787"/>
              <a:gd name="connsiteY11" fmla="*/ 0 h 6858000"/>
              <a:gd name="connsiteX12" fmla="*/ 5500072 w 5761787"/>
              <a:gd name="connsiteY12" fmla="*/ 0 h 6858000"/>
              <a:gd name="connsiteX13" fmla="*/ 5761787 w 5761787"/>
              <a:gd name="connsiteY13" fmla="*/ 0 h 6858000"/>
              <a:gd name="connsiteX14" fmla="*/ 3498647 w 5761787"/>
              <a:gd name="connsiteY14" fmla="*/ 6858000 h 6858000"/>
              <a:gd name="connsiteX15" fmla="*/ 3236932 w 5761787"/>
              <a:gd name="connsiteY15" fmla="*/ 6858000 h 6858000"/>
              <a:gd name="connsiteX16" fmla="*/ 261715 w 5761787"/>
              <a:gd name="connsiteY16" fmla="*/ 6858000 h 6858000"/>
              <a:gd name="connsiteX17" fmla="*/ 0 w 5761787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761787" h="6858000">
                <a:moveTo>
                  <a:pt x="0" y="0"/>
                </a:moveTo>
                <a:lnTo>
                  <a:pt x="261715" y="0"/>
                </a:lnTo>
                <a:lnTo>
                  <a:pt x="400565" y="0"/>
                </a:lnTo>
                <a:lnTo>
                  <a:pt x="662280" y="0"/>
                </a:lnTo>
                <a:lnTo>
                  <a:pt x="1215940" y="0"/>
                </a:lnTo>
                <a:lnTo>
                  <a:pt x="1477655" y="0"/>
                </a:lnTo>
                <a:lnTo>
                  <a:pt x="3178939" y="0"/>
                </a:lnTo>
                <a:lnTo>
                  <a:pt x="3440654" y="0"/>
                </a:lnTo>
                <a:lnTo>
                  <a:pt x="3994315" y="0"/>
                </a:lnTo>
                <a:lnTo>
                  <a:pt x="4256030" y="0"/>
                </a:lnTo>
                <a:lnTo>
                  <a:pt x="4684697" y="0"/>
                </a:lnTo>
                <a:lnTo>
                  <a:pt x="4946412" y="0"/>
                </a:lnTo>
                <a:lnTo>
                  <a:pt x="5500072" y="0"/>
                </a:lnTo>
                <a:lnTo>
                  <a:pt x="5761787" y="0"/>
                </a:lnTo>
                <a:lnTo>
                  <a:pt x="3498647" y="6858000"/>
                </a:lnTo>
                <a:lnTo>
                  <a:pt x="3236932" y="6858000"/>
                </a:lnTo>
                <a:lnTo>
                  <a:pt x="26171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39000">
                <a:schemeClr val="accent1">
                  <a:lumMod val="40000"/>
                  <a:lumOff val="6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5"/>
            </p:custDataLst>
          </p:nvPr>
        </p:nvSpPr>
        <p:spPr>
          <a:xfrm>
            <a:off x="345952" y="0"/>
            <a:ext cx="4533900" cy="4616102"/>
          </a:xfrm>
          <a:custGeom>
            <a:avLst/>
            <a:gdLst>
              <a:gd name="connsiteX0" fmla="*/ 0 w 4895535"/>
              <a:gd name="connsiteY0" fmla="*/ 0 h 4984294"/>
              <a:gd name="connsiteX1" fmla="*/ 4895535 w 4895535"/>
              <a:gd name="connsiteY1" fmla="*/ 0 h 4984294"/>
              <a:gd name="connsiteX2" fmla="*/ 3229634 w 4895535"/>
              <a:gd name="connsiteY2" fmla="*/ 4984294 h 4984294"/>
              <a:gd name="connsiteX3" fmla="*/ 0 w 4895535"/>
              <a:gd name="connsiteY3" fmla="*/ 4984294 h 4984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5535" h="4984294">
                <a:moveTo>
                  <a:pt x="0" y="0"/>
                </a:moveTo>
                <a:lnTo>
                  <a:pt x="4895535" y="0"/>
                </a:lnTo>
                <a:lnTo>
                  <a:pt x="3229634" y="4984294"/>
                </a:lnTo>
                <a:lnTo>
                  <a:pt x="0" y="4984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037888" cy="6021387"/>
          </a:xfrm>
          <a:custGeom>
            <a:avLst/>
            <a:gdLst>
              <a:gd name="connsiteX0" fmla="*/ 0 w 4037888"/>
              <a:gd name="connsiteY0" fmla="*/ 0 h 6021387"/>
              <a:gd name="connsiteX1" fmla="*/ 250702 w 4037888"/>
              <a:gd name="connsiteY1" fmla="*/ 0 h 6021387"/>
              <a:gd name="connsiteX2" fmla="*/ 3662873 w 4037888"/>
              <a:gd name="connsiteY2" fmla="*/ 0 h 6021387"/>
              <a:gd name="connsiteX3" fmla="*/ 3787186 w 4037888"/>
              <a:gd name="connsiteY3" fmla="*/ 0 h 6021387"/>
              <a:gd name="connsiteX4" fmla="*/ 3913575 w 4037888"/>
              <a:gd name="connsiteY4" fmla="*/ 0 h 6021387"/>
              <a:gd name="connsiteX5" fmla="*/ 4037888 w 4037888"/>
              <a:gd name="connsiteY5" fmla="*/ 0 h 6021387"/>
              <a:gd name="connsiteX6" fmla="*/ 2025360 w 4037888"/>
              <a:gd name="connsiteY6" fmla="*/ 6021387 h 6021387"/>
              <a:gd name="connsiteX7" fmla="*/ 1901046 w 4037888"/>
              <a:gd name="connsiteY7" fmla="*/ 6021387 h 6021387"/>
              <a:gd name="connsiteX8" fmla="*/ 1774658 w 4037888"/>
              <a:gd name="connsiteY8" fmla="*/ 6021387 h 6021387"/>
              <a:gd name="connsiteX9" fmla="*/ 1650344 w 4037888"/>
              <a:gd name="connsiteY9" fmla="*/ 6021387 h 6021387"/>
              <a:gd name="connsiteX10" fmla="*/ 250702 w 4037888"/>
              <a:gd name="connsiteY10" fmla="*/ 6021387 h 6021387"/>
              <a:gd name="connsiteX11" fmla="*/ 0 w 4037888"/>
              <a:gd name="connsiteY11" fmla="*/ 6021387 h 602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37888" h="6021387">
                <a:moveTo>
                  <a:pt x="0" y="0"/>
                </a:moveTo>
                <a:lnTo>
                  <a:pt x="250702" y="0"/>
                </a:lnTo>
                <a:lnTo>
                  <a:pt x="3662873" y="0"/>
                </a:lnTo>
                <a:lnTo>
                  <a:pt x="3787186" y="0"/>
                </a:lnTo>
                <a:lnTo>
                  <a:pt x="3913575" y="0"/>
                </a:lnTo>
                <a:lnTo>
                  <a:pt x="4037888" y="0"/>
                </a:lnTo>
                <a:lnTo>
                  <a:pt x="2025360" y="6021387"/>
                </a:lnTo>
                <a:lnTo>
                  <a:pt x="1901046" y="6021387"/>
                </a:lnTo>
                <a:lnTo>
                  <a:pt x="1774658" y="6021387"/>
                </a:lnTo>
                <a:lnTo>
                  <a:pt x="1650344" y="6021387"/>
                </a:lnTo>
                <a:lnTo>
                  <a:pt x="250702" y="6021387"/>
                </a:lnTo>
                <a:lnTo>
                  <a:pt x="0" y="60213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>
            <p:custDataLst>
              <p:tags r:id="rId7"/>
            </p:custDataLst>
          </p:nvPr>
        </p:nvCxnSpPr>
        <p:spPr>
          <a:xfrm flipH="1">
            <a:off x="5743575" y="5248275"/>
            <a:ext cx="4789714" cy="0"/>
          </a:xfrm>
          <a:prstGeom prst="line">
            <a:avLst/>
          </a:prstGeom>
          <a:ln w="22225">
            <a:gradFill flip="none" rotWithShape="1">
              <a:gsLst>
                <a:gs pos="900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5372487" y="3182974"/>
            <a:ext cx="5135401" cy="2023199"/>
          </a:xfrm>
        </p:spPr>
        <p:txBody>
          <a:bodyPr wrap="square" anchor="t" anchorCtr="0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5370088" y="1293867"/>
            <a:ext cx="5135401" cy="164949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8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9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1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9000">
                <a:schemeClr val="bg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13"/>
            </p:custDataLst>
          </p:nvPr>
        </p:nvSpPr>
        <p:spPr>
          <a:xfrm flipV="1">
            <a:off x="4904486" y="0"/>
            <a:ext cx="5701157" cy="6858000"/>
          </a:xfrm>
          <a:custGeom>
            <a:avLst/>
            <a:gdLst>
              <a:gd name="connsiteX0" fmla="*/ 0 w 5701157"/>
              <a:gd name="connsiteY0" fmla="*/ 6858000 h 6858000"/>
              <a:gd name="connsiteX1" fmla="*/ 3438017 w 5701157"/>
              <a:gd name="connsiteY1" fmla="*/ 6858000 h 6858000"/>
              <a:gd name="connsiteX2" fmla="*/ 5701157 w 5701157"/>
              <a:gd name="connsiteY2" fmla="*/ 0 h 6858000"/>
              <a:gd name="connsiteX3" fmla="*/ 4885782 w 5701157"/>
              <a:gd name="connsiteY3" fmla="*/ 0 h 6858000"/>
              <a:gd name="connsiteX4" fmla="*/ 4195400 w 5701157"/>
              <a:gd name="connsiteY4" fmla="*/ 0 h 6858000"/>
              <a:gd name="connsiteX5" fmla="*/ 3380024 w 5701157"/>
              <a:gd name="connsiteY5" fmla="*/ 0 h 6858000"/>
              <a:gd name="connsiteX6" fmla="*/ 2263140 w 570115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1157" h="6858000">
                <a:moveTo>
                  <a:pt x="0" y="6858000"/>
                </a:moveTo>
                <a:lnTo>
                  <a:pt x="3438017" y="6858000"/>
                </a:lnTo>
                <a:lnTo>
                  <a:pt x="5701157" y="0"/>
                </a:lnTo>
                <a:lnTo>
                  <a:pt x="4885782" y="0"/>
                </a:lnTo>
                <a:lnTo>
                  <a:pt x="4195400" y="0"/>
                </a:lnTo>
                <a:lnTo>
                  <a:pt x="3380024" y="0"/>
                </a:lnTo>
                <a:lnTo>
                  <a:pt x="226314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alpha val="20000"/>
                </a:schemeClr>
              </a:gs>
              <a:gs pos="100000">
                <a:schemeClr val="bg2">
                  <a:lumMod val="9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19"/>
            </p:custDataLst>
          </p:nvPr>
        </p:nvSpPr>
        <p:spPr>
          <a:xfrm flipV="1">
            <a:off x="6490843" y="0"/>
            <a:ext cx="5701157" cy="6858000"/>
          </a:xfrm>
          <a:custGeom>
            <a:avLst/>
            <a:gdLst>
              <a:gd name="connsiteX0" fmla="*/ 0 w 5701157"/>
              <a:gd name="connsiteY0" fmla="*/ 6858000 h 6858000"/>
              <a:gd name="connsiteX1" fmla="*/ 3438017 w 5701157"/>
              <a:gd name="connsiteY1" fmla="*/ 6858000 h 6858000"/>
              <a:gd name="connsiteX2" fmla="*/ 5701157 w 5701157"/>
              <a:gd name="connsiteY2" fmla="*/ 0 h 6858000"/>
              <a:gd name="connsiteX3" fmla="*/ 4885782 w 5701157"/>
              <a:gd name="connsiteY3" fmla="*/ 0 h 6858000"/>
              <a:gd name="connsiteX4" fmla="*/ 4195400 w 5701157"/>
              <a:gd name="connsiteY4" fmla="*/ 0 h 6858000"/>
              <a:gd name="connsiteX5" fmla="*/ 3380024 w 5701157"/>
              <a:gd name="connsiteY5" fmla="*/ 0 h 6858000"/>
              <a:gd name="connsiteX6" fmla="*/ 2263140 w 5701157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1157" h="6858000">
                <a:moveTo>
                  <a:pt x="0" y="6858000"/>
                </a:moveTo>
                <a:lnTo>
                  <a:pt x="3438017" y="6858000"/>
                </a:lnTo>
                <a:lnTo>
                  <a:pt x="5701157" y="0"/>
                </a:lnTo>
                <a:lnTo>
                  <a:pt x="4885782" y="0"/>
                </a:lnTo>
                <a:lnTo>
                  <a:pt x="4195400" y="0"/>
                </a:lnTo>
                <a:lnTo>
                  <a:pt x="3380024" y="0"/>
                </a:lnTo>
                <a:lnTo>
                  <a:pt x="2263140" y="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90000"/>
                  <a:alpha val="20000"/>
                </a:schemeClr>
              </a:gs>
              <a:gs pos="100000">
                <a:schemeClr val="bg2">
                  <a:lumMod val="90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4" Type="http://schemas.openxmlformats.org/officeDocument/2006/relationships/notesSlide" Target="../notesSlides/notesSlide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6.xml"/><Relationship Id="rId8" Type="http://schemas.openxmlformats.org/officeDocument/2006/relationships/tags" Target="../tags/tag465.xml"/><Relationship Id="rId7" Type="http://schemas.openxmlformats.org/officeDocument/2006/relationships/tags" Target="../tags/tag464.xml"/><Relationship Id="rId6" Type="http://schemas.openxmlformats.org/officeDocument/2006/relationships/tags" Target="../tags/tag463.xml"/><Relationship Id="rId5" Type="http://schemas.openxmlformats.org/officeDocument/2006/relationships/tags" Target="../tags/tag462.xml"/><Relationship Id="rId4" Type="http://schemas.openxmlformats.org/officeDocument/2006/relationships/tags" Target="../tags/tag461.xml"/><Relationship Id="rId3" Type="http://schemas.openxmlformats.org/officeDocument/2006/relationships/tags" Target="../tags/tag460.xml"/><Relationship Id="rId2" Type="http://schemas.openxmlformats.org/officeDocument/2006/relationships/image" Target="../media/image9.pn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468.xml"/><Relationship Id="rId10" Type="http://schemas.openxmlformats.org/officeDocument/2006/relationships/tags" Target="../tags/tag467.xml"/><Relationship Id="rId1" Type="http://schemas.openxmlformats.org/officeDocument/2006/relationships/tags" Target="../tags/tag45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tags" Target="../tags/tag474.xml"/><Relationship Id="rId5" Type="http://schemas.openxmlformats.org/officeDocument/2006/relationships/tags" Target="../tags/tag473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82.xml"/><Relationship Id="rId14" Type="http://schemas.openxmlformats.org/officeDocument/2006/relationships/image" Target="../media/image9.png"/><Relationship Id="rId13" Type="http://schemas.openxmlformats.org/officeDocument/2006/relationships/tags" Target="../tags/tag481.xml"/><Relationship Id="rId12" Type="http://schemas.openxmlformats.org/officeDocument/2006/relationships/tags" Target="../tags/tag480.xml"/><Relationship Id="rId11" Type="http://schemas.openxmlformats.org/officeDocument/2006/relationships/tags" Target="../tags/tag479.xml"/><Relationship Id="rId10" Type="http://schemas.openxmlformats.org/officeDocument/2006/relationships/tags" Target="../tags/tag478.xml"/><Relationship Id="rId1" Type="http://schemas.openxmlformats.org/officeDocument/2006/relationships/tags" Target="../tags/tag46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tags" Target="../tags/tag487.xml"/><Relationship Id="rId7" Type="http://schemas.openxmlformats.org/officeDocument/2006/relationships/image" Target="../media/image14.png"/><Relationship Id="rId6" Type="http://schemas.openxmlformats.org/officeDocument/2006/relationships/tags" Target="../tags/tag486.xml"/><Relationship Id="rId5" Type="http://schemas.openxmlformats.org/officeDocument/2006/relationships/image" Target="../media/image13.png"/><Relationship Id="rId4" Type="http://schemas.openxmlformats.org/officeDocument/2006/relationships/tags" Target="../tags/tag485.xml"/><Relationship Id="rId3" Type="http://schemas.openxmlformats.org/officeDocument/2006/relationships/image" Target="../media/image9.png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499.xml"/><Relationship Id="rId20" Type="http://schemas.openxmlformats.org/officeDocument/2006/relationships/tags" Target="../tags/tag498.xml"/><Relationship Id="rId2" Type="http://schemas.openxmlformats.org/officeDocument/2006/relationships/tags" Target="../tags/tag484.xml"/><Relationship Id="rId19" Type="http://schemas.openxmlformats.org/officeDocument/2006/relationships/tags" Target="../tags/tag497.xml"/><Relationship Id="rId18" Type="http://schemas.openxmlformats.org/officeDocument/2006/relationships/tags" Target="../tags/tag496.xml"/><Relationship Id="rId17" Type="http://schemas.openxmlformats.org/officeDocument/2006/relationships/tags" Target="../tags/tag495.xml"/><Relationship Id="rId16" Type="http://schemas.openxmlformats.org/officeDocument/2006/relationships/tags" Target="../tags/tag494.xml"/><Relationship Id="rId15" Type="http://schemas.openxmlformats.org/officeDocument/2006/relationships/tags" Target="../tags/tag493.xml"/><Relationship Id="rId14" Type="http://schemas.openxmlformats.org/officeDocument/2006/relationships/tags" Target="../tags/tag492.xml"/><Relationship Id="rId13" Type="http://schemas.openxmlformats.org/officeDocument/2006/relationships/tags" Target="../tags/tag491.xml"/><Relationship Id="rId12" Type="http://schemas.openxmlformats.org/officeDocument/2006/relationships/tags" Target="../tags/tag490.xml"/><Relationship Id="rId11" Type="http://schemas.openxmlformats.org/officeDocument/2006/relationships/tags" Target="../tags/tag489.xml"/><Relationship Id="rId10" Type="http://schemas.openxmlformats.org/officeDocument/2006/relationships/tags" Target="../tags/tag488.xml"/><Relationship Id="rId1" Type="http://schemas.openxmlformats.org/officeDocument/2006/relationships/tags" Target="../tags/tag483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3.xml"/><Relationship Id="rId4" Type="http://schemas.openxmlformats.org/officeDocument/2006/relationships/tags" Target="../tags/tag502.xml"/><Relationship Id="rId3" Type="http://schemas.openxmlformats.org/officeDocument/2006/relationships/image" Target="../media/image9.png"/><Relationship Id="rId2" Type="http://schemas.openxmlformats.org/officeDocument/2006/relationships/tags" Target="../tags/tag501.xml"/><Relationship Id="rId1" Type="http://schemas.openxmlformats.org/officeDocument/2006/relationships/tags" Target="../tags/tag50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7.xml"/><Relationship Id="rId4" Type="http://schemas.openxmlformats.org/officeDocument/2006/relationships/tags" Target="../tags/tag506.xml"/><Relationship Id="rId3" Type="http://schemas.openxmlformats.org/officeDocument/2006/relationships/tags" Target="../tags/tag505.xml"/><Relationship Id="rId2" Type="http://schemas.openxmlformats.org/officeDocument/2006/relationships/image" Target="../media/image9.png"/><Relationship Id="rId1" Type="http://schemas.openxmlformats.org/officeDocument/2006/relationships/tags" Target="../tags/tag50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516.xml"/><Relationship Id="rId8" Type="http://schemas.openxmlformats.org/officeDocument/2006/relationships/tags" Target="../tags/tag515.xml"/><Relationship Id="rId75" Type="http://schemas.openxmlformats.org/officeDocument/2006/relationships/slideLayout" Target="../slideLayouts/slideLayout8.xml"/><Relationship Id="rId74" Type="http://schemas.openxmlformats.org/officeDocument/2006/relationships/tags" Target="../tags/tag577.xml"/><Relationship Id="rId73" Type="http://schemas.openxmlformats.org/officeDocument/2006/relationships/tags" Target="../tags/tag576.xml"/><Relationship Id="rId72" Type="http://schemas.openxmlformats.org/officeDocument/2006/relationships/tags" Target="../tags/tag575.xml"/><Relationship Id="rId71" Type="http://schemas.openxmlformats.org/officeDocument/2006/relationships/tags" Target="../tags/tag574.xml"/><Relationship Id="rId70" Type="http://schemas.openxmlformats.org/officeDocument/2006/relationships/tags" Target="../tags/tag573.xml"/><Relationship Id="rId7" Type="http://schemas.openxmlformats.org/officeDocument/2006/relationships/tags" Target="../tags/tag514.xml"/><Relationship Id="rId69" Type="http://schemas.openxmlformats.org/officeDocument/2006/relationships/tags" Target="../tags/tag572.xml"/><Relationship Id="rId68" Type="http://schemas.openxmlformats.org/officeDocument/2006/relationships/tags" Target="../tags/tag571.xml"/><Relationship Id="rId67" Type="http://schemas.openxmlformats.org/officeDocument/2006/relationships/tags" Target="../tags/tag570.xml"/><Relationship Id="rId66" Type="http://schemas.openxmlformats.org/officeDocument/2006/relationships/tags" Target="../tags/tag569.xml"/><Relationship Id="rId65" Type="http://schemas.openxmlformats.org/officeDocument/2006/relationships/tags" Target="../tags/tag568.xml"/><Relationship Id="rId64" Type="http://schemas.openxmlformats.org/officeDocument/2006/relationships/tags" Target="../tags/tag567.xml"/><Relationship Id="rId63" Type="http://schemas.openxmlformats.org/officeDocument/2006/relationships/tags" Target="../tags/tag566.xml"/><Relationship Id="rId62" Type="http://schemas.openxmlformats.org/officeDocument/2006/relationships/tags" Target="../tags/tag565.xml"/><Relationship Id="rId61" Type="http://schemas.openxmlformats.org/officeDocument/2006/relationships/tags" Target="../tags/tag564.xml"/><Relationship Id="rId60" Type="http://schemas.openxmlformats.org/officeDocument/2006/relationships/tags" Target="../tags/tag563.xml"/><Relationship Id="rId6" Type="http://schemas.openxmlformats.org/officeDocument/2006/relationships/tags" Target="../tags/tag513.xml"/><Relationship Id="rId59" Type="http://schemas.openxmlformats.org/officeDocument/2006/relationships/tags" Target="../tags/tag562.xml"/><Relationship Id="rId58" Type="http://schemas.openxmlformats.org/officeDocument/2006/relationships/tags" Target="../tags/tag561.xml"/><Relationship Id="rId57" Type="http://schemas.openxmlformats.org/officeDocument/2006/relationships/tags" Target="../tags/tag560.xml"/><Relationship Id="rId56" Type="http://schemas.openxmlformats.org/officeDocument/2006/relationships/tags" Target="../tags/tag559.xml"/><Relationship Id="rId55" Type="http://schemas.openxmlformats.org/officeDocument/2006/relationships/tags" Target="../tags/tag558.xml"/><Relationship Id="rId54" Type="http://schemas.openxmlformats.org/officeDocument/2006/relationships/tags" Target="../tags/tag557.xml"/><Relationship Id="rId53" Type="http://schemas.openxmlformats.org/officeDocument/2006/relationships/image" Target="../media/image18.png"/><Relationship Id="rId52" Type="http://schemas.openxmlformats.org/officeDocument/2006/relationships/tags" Target="../tags/tag556.xml"/><Relationship Id="rId51" Type="http://schemas.openxmlformats.org/officeDocument/2006/relationships/tags" Target="../tags/tag555.xml"/><Relationship Id="rId50" Type="http://schemas.openxmlformats.org/officeDocument/2006/relationships/image" Target="../media/image17.png"/><Relationship Id="rId5" Type="http://schemas.openxmlformats.org/officeDocument/2006/relationships/tags" Target="../tags/tag512.xml"/><Relationship Id="rId49" Type="http://schemas.openxmlformats.org/officeDocument/2006/relationships/tags" Target="../tags/tag554.xml"/><Relationship Id="rId48" Type="http://schemas.openxmlformats.org/officeDocument/2006/relationships/tags" Target="../tags/tag553.xml"/><Relationship Id="rId47" Type="http://schemas.openxmlformats.org/officeDocument/2006/relationships/tags" Target="../tags/tag552.xml"/><Relationship Id="rId46" Type="http://schemas.openxmlformats.org/officeDocument/2006/relationships/tags" Target="../tags/tag551.xml"/><Relationship Id="rId45" Type="http://schemas.openxmlformats.org/officeDocument/2006/relationships/tags" Target="../tags/tag550.xml"/><Relationship Id="rId44" Type="http://schemas.openxmlformats.org/officeDocument/2006/relationships/tags" Target="../tags/tag549.xml"/><Relationship Id="rId43" Type="http://schemas.openxmlformats.org/officeDocument/2006/relationships/tags" Target="../tags/tag548.xml"/><Relationship Id="rId42" Type="http://schemas.openxmlformats.org/officeDocument/2006/relationships/tags" Target="../tags/tag547.xml"/><Relationship Id="rId41" Type="http://schemas.openxmlformats.org/officeDocument/2006/relationships/tags" Target="../tags/tag546.xml"/><Relationship Id="rId40" Type="http://schemas.openxmlformats.org/officeDocument/2006/relationships/tags" Target="../tags/tag545.xml"/><Relationship Id="rId4" Type="http://schemas.openxmlformats.org/officeDocument/2006/relationships/tags" Target="../tags/tag511.xml"/><Relationship Id="rId39" Type="http://schemas.openxmlformats.org/officeDocument/2006/relationships/tags" Target="../tags/tag544.xml"/><Relationship Id="rId38" Type="http://schemas.openxmlformats.org/officeDocument/2006/relationships/tags" Target="../tags/tag543.xml"/><Relationship Id="rId37" Type="http://schemas.openxmlformats.org/officeDocument/2006/relationships/tags" Target="../tags/tag542.xml"/><Relationship Id="rId36" Type="http://schemas.openxmlformats.org/officeDocument/2006/relationships/tags" Target="../tags/tag541.xml"/><Relationship Id="rId35" Type="http://schemas.openxmlformats.org/officeDocument/2006/relationships/tags" Target="../tags/tag540.xml"/><Relationship Id="rId34" Type="http://schemas.openxmlformats.org/officeDocument/2006/relationships/tags" Target="../tags/tag539.xml"/><Relationship Id="rId33" Type="http://schemas.openxmlformats.org/officeDocument/2006/relationships/tags" Target="../tags/tag538.xml"/><Relationship Id="rId32" Type="http://schemas.openxmlformats.org/officeDocument/2006/relationships/tags" Target="../tags/tag537.xml"/><Relationship Id="rId31" Type="http://schemas.openxmlformats.org/officeDocument/2006/relationships/tags" Target="../tags/tag536.xml"/><Relationship Id="rId30" Type="http://schemas.openxmlformats.org/officeDocument/2006/relationships/tags" Target="../tags/tag535.xml"/><Relationship Id="rId3" Type="http://schemas.openxmlformats.org/officeDocument/2006/relationships/tags" Target="../tags/tag510.xml"/><Relationship Id="rId29" Type="http://schemas.openxmlformats.org/officeDocument/2006/relationships/tags" Target="../tags/tag534.xml"/><Relationship Id="rId28" Type="http://schemas.openxmlformats.org/officeDocument/2006/relationships/image" Target="../media/image16.png"/><Relationship Id="rId27" Type="http://schemas.openxmlformats.org/officeDocument/2006/relationships/tags" Target="../tags/tag533.xml"/><Relationship Id="rId26" Type="http://schemas.openxmlformats.org/officeDocument/2006/relationships/tags" Target="../tags/tag532.xml"/><Relationship Id="rId25" Type="http://schemas.openxmlformats.org/officeDocument/2006/relationships/tags" Target="../tags/tag531.xml"/><Relationship Id="rId24" Type="http://schemas.openxmlformats.org/officeDocument/2006/relationships/tags" Target="../tags/tag530.xml"/><Relationship Id="rId23" Type="http://schemas.openxmlformats.org/officeDocument/2006/relationships/tags" Target="../tags/tag529.xml"/><Relationship Id="rId22" Type="http://schemas.openxmlformats.org/officeDocument/2006/relationships/tags" Target="../tags/tag528.xml"/><Relationship Id="rId21" Type="http://schemas.openxmlformats.org/officeDocument/2006/relationships/tags" Target="../tags/tag527.xml"/><Relationship Id="rId20" Type="http://schemas.openxmlformats.org/officeDocument/2006/relationships/tags" Target="../tags/tag526.xml"/><Relationship Id="rId2" Type="http://schemas.openxmlformats.org/officeDocument/2006/relationships/tags" Target="../tags/tag509.xml"/><Relationship Id="rId19" Type="http://schemas.openxmlformats.org/officeDocument/2006/relationships/tags" Target="../tags/tag525.xml"/><Relationship Id="rId18" Type="http://schemas.openxmlformats.org/officeDocument/2006/relationships/tags" Target="../tags/tag524.xml"/><Relationship Id="rId17" Type="http://schemas.openxmlformats.org/officeDocument/2006/relationships/tags" Target="../tags/tag523.xml"/><Relationship Id="rId16" Type="http://schemas.openxmlformats.org/officeDocument/2006/relationships/tags" Target="../tags/tag522.xml"/><Relationship Id="rId15" Type="http://schemas.openxmlformats.org/officeDocument/2006/relationships/image" Target="../media/image9.png"/><Relationship Id="rId14" Type="http://schemas.openxmlformats.org/officeDocument/2006/relationships/tags" Target="../tags/tag521.xml"/><Relationship Id="rId13" Type="http://schemas.openxmlformats.org/officeDocument/2006/relationships/tags" Target="../tags/tag520.xml"/><Relationship Id="rId12" Type="http://schemas.openxmlformats.org/officeDocument/2006/relationships/tags" Target="../tags/tag519.xml"/><Relationship Id="rId11" Type="http://schemas.openxmlformats.org/officeDocument/2006/relationships/tags" Target="../tags/tag518.xml"/><Relationship Id="rId10" Type="http://schemas.openxmlformats.org/officeDocument/2006/relationships/tags" Target="../tags/tag517.xml"/><Relationship Id="rId1" Type="http://schemas.openxmlformats.org/officeDocument/2006/relationships/tags" Target="../tags/tag50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1.xml"/><Relationship Id="rId4" Type="http://schemas.openxmlformats.org/officeDocument/2006/relationships/tags" Target="../tags/tag580.xml"/><Relationship Id="rId3" Type="http://schemas.openxmlformats.org/officeDocument/2006/relationships/tags" Target="../tags/tag579.xml"/><Relationship Id="rId2" Type="http://schemas.openxmlformats.org/officeDocument/2006/relationships/image" Target="../media/image9.png"/><Relationship Id="rId1" Type="http://schemas.openxmlformats.org/officeDocument/2006/relationships/tags" Target="../tags/tag578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5.xml"/><Relationship Id="rId4" Type="http://schemas.openxmlformats.org/officeDocument/2006/relationships/tags" Target="../tags/tag584.xml"/><Relationship Id="rId3" Type="http://schemas.openxmlformats.org/officeDocument/2006/relationships/image" Target="../media/image9.png"/><Relationship Id="rId2" Type="http://schemas.openxmlformats.org/officeDocument/2006/relationships/tags" Target="../tags/tag583.xml"/><Relationship Id="rId1" Type="http://schemas.openxmlformats.org/officeDocument/2006/relationships/tags" Target="../tags/tag58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89.xml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image" Target="../media/image9.png"/><Relationship Id="rId1" Type="http://schemas.openxmlformats.org/officeDocument/2006/relationships/tags" Target="../tags/tag586.xml"/></Relationships>
</file>

<file path=ppt/slides/_rels/slide19.xml.rels><?xml version="1.0" encoding="UTF-8" standalone="yes"?>
<Relationships xmlns="http://schemas.openxmlformats.org/package/2006/relationships"><Relationship Id="rId90" Type="http://schemas.openxmlformats.org/officeDocument/2006/relationships/slideLayout" Target="../slideLayouts/slideLayout8.xml"/><Relationship Id="rId9" Type="http://schemas.openxmlformats.org/officeDocument/2006/relationships/tags" Target="../tags/tag598.xml"/><Relationship Id="rId89" Type="http://schemas.openxmlformats.org/officeDocument/2006/relationships/tags" Target="../tags/tag674.xml"/><Relationship Id="rId88" Type="http://schemas.openxmlformats.org/officeDocument/2006/relationships/tags" Target="../tags/tag673.xml"/><Relationship Id="rId87" Type="http://schemas.openxmlformats.org/officeDocument/2006/relationships/tags" Target="../tags/tag672.xml"/><Relationship Id="rId86" Type="http://schemas.openxmlformats.org/officeDocument/2006/relationships/tags" Target="../tags/tag671.xml"/><Relationship Id="rId85" Type="http://schemas.openxmlformats.org/officeDocument/2006/relationships/tags" Target="../tags/tag670.xml"/><Relationship Id="rId84" Type="http://schemas.openxmlformats.org/officeDocument/2006/relationships/tags" Target="../tags/tag669.xml"/><Relationship Id="rId83" Type="http://schemas.openxmlformats.org/officeDocument/2006/relationships/tags" Target="../tags/tag668.xml"/><Relationship Id="rId82" Type="http://schemas.openxmlformats.org/officeDocument/2006/relationships/tags" Target="../tags/tag667.xml"/><Relationship Id="rId81" Type="http://schemas.openxmlformats.org/officeDocument/2006/relationships/tags" Target="../tags/tag666.xml"/><Relationship Id="rId80" Type="http://schemas.openxmlformats.org/officeDocument/2006/relationships/tags" Target="../tags/tag665.xml"/><Relationship Id="rId8" Type="http://schemas.openxmlformats.org/officeDocument/2006/relationships/tags" Target="../tags/tag597.xml"/><Relationship Id="rId79" Type="http://schemas.openxmlformats.org/officeDocument/2006/relationships/tags" Target="../tags/tag664.xml"/><Relationship Id="rId78" Type="http://schemas.openxmlformats.org/officeDocument/2006/relationships/tags" Target="../tags/tag663.xml"/><Relationship Id="rId77" Type="http://schemas.openxmlformats.org/officeDocument/2006/relationships/tags" Target="../tags/tag662.xml"/><Relationship Id="rId76" Type="http://schemas.openxmlformats.org/officeDocument/2006/relationships/tags" Target="../tags/tag661.xml"/><Relationship Id="rId75" Type="http://schemas.openxmlformats.org/officeDocument/2006/relationships/tags" Target="../tags/tag660.xml"/><Relationship Id="rId74" Type="http://schemas.openxmlformats.org/officeDocument/2006/relationships/tags" Target="../tags/tag659.xml"/><Relationship Id="rId73" Type="http://schemas.openxmlformats.org/officeDocument/2006/relationships/tags" Target="../tags/tag658.xml"/><Relationship Id="rId72" Type="http://schemas.openxmlformats.org/officeDocument/2006/relationships/tags" Target="../tags/tag657.xml"/><Relationship Id="rId71" Type="http://schemas.openxmlformats.org/officeDocument/2006/relationships/tags" Target="../tags/tag656.xml"/><Relationship Id="rId70" Type="http://schemas.openxmlformats.org/officeDocument/2006/relationships/tags" Target="../tags/tag655.xml"/><Relationship Id="rId7" Type="http://schemas.openxmlformats.org/officeDocument/2006/relationships/tags" Target="../tags/tag596.xml"/><Relationship Id="rId69" Type="http://schemas.openxmlformats.org/officeDocument/2006/relationships/tags" Target="../tags/tag654.xml"/><Relationship Id="rId68" Type="http://schemas.openxmlformats.org/officeDocument/2006/relationships/tags" Target="../tags/tag653.xml"/><Relationship Id="rId67" Type="http://schemas.openxmlformats.org/officeDocument/2006/relationships/tags" Target="../tags/tag652.xml"/><Relationship Id="rId66" Type="http://schemas.openxmlformats.org/officeDocument/2006/relationships/tags" Target="../tags/tag651.xml"/><Relationship Id="rId65" Type="http://schemas.openxmlformats.org/officeDocument/2006/relationships/tags" Target="../tags/tag650.xml"/><Relationship Id="rId64" Type="http://schemas.openxmlformats.org/officeDocument/2006/relationships/tags" Target="../tags/tag649.xml"/><Relationship Id="rId63" Type="http://schemas.openxmlformats.org/officeDocument/2006/relationships/tags" Target="../tags/tag648.xml"/><Relationship Id="rId62" Type="http://schemas.openxmlformats.org/officeDocument/2006/relationships/tags" Target="../tags/tag647.xml"/><Relationship Id="rId61" Type="http://schemas.openxmlformats.org/officeDocument/2006/relationships/tags" Target="../tags/tag646.xml"/><Relationship Id="rId60" Type="http://schemas.openxmlformats.org/officeDocument/2006/relationships/tags" Target="../tags/tag645.xml"/><Relationship Id="rId6" Type="http://schemas.openxmlformats.org/officeDocument/2006/relationships/tags" Target="../tags/tag595.xml"/><Relationship Id="rId59" Type="http://schemas.openxmlformats.org/officeDocument/2006/relationships/tags" Target="../tags/tag644.xml"/><Relationship Id="rId58" Type="http://schemas.openxmlformats.org/officeDocument/2006/relationships/tags" Target="../tags/tag643.xml"/><Relationship Id="rId57" Type="http://schemas.openxmlformats.org/officeDocument/2006/relationships/tags" Target="../tags/tag642.xml"/><Relationship Id="rId56" Type="http://schemas.openxmlformats.org/officeDocument/2006/relationships/tags" Target="../tags/tag641.xml"/><Relationship Id="rId55" Type="http://schemas.openxmlformats.org/officeDocument/2006/relationships/image" Target="../media/image18.png"/><Relationship Id="rId54" Type="http://schemas.openxmlformats.org/officeDocument/2006/relationships/tags" Target="../tags/tag640.xml"/><Relationship Id="rId53" Type="http://schemas.openxmlformats.org/officeDocument/2006/relationships/tags" Target="../tags/tag639.xml"/><Relationship Id="rId52" Type="http://schemas.openxmlformats.org/officeDocument/2006/relationships/image" Target="../media/image17.png"/><Relationship Id="rId51" Type="http://schemas.openxmlformats.org/officeDocument/2006/relationships/tags" Target="../tags/tag638.xml"/><Relationship Id="rId50" Type="http://schemas.openxmlformats.org/officeDocument/2006/relationships/tags" Target="../tags/tag637.xml"/><Relationship Id="rId5" Type="http://schemas.openxmlformats.org/officeDocument/2006/relationships/tags" Target="../tags/tag594.xml"/><Relationship Id="rId49" Type="http://schemas.openxmlformats.org/officeDocument/2006/relationships/tags" Target="../tags/tag636.xml"/><Relationship Id="rId48" Type="http://schemas.openxmlformats.org/officeDocument/2006/relationships/tags" Target="../tags/tag635.xml"/><Relationship Id="rId47" Type="http://schemas.openxmlformats.org/officeDocument/2006/relationships/tags" Target="../tags/tag634.xml"/><Relationship Id="rId46" Type="http://schemas.openxmlformats.org/officeDocument/2006/relationships/tags" Target="../tags/tag633.xml"/><Relationship Id="rId45" Type="http://schemas.openxmlformats.org/officeDocument/2006/relationships/tags" Target="../tags/tag632.xml"/><Relationship Id="rId44" Type="http://schemas.openxmlformats.org/officeDocument/2006/relationships/tags" Target="../tags/tag631.xml"/><Relationship Id="rId43" Type="http://schemas.openxmlformats.org/officeDocument/2006/relationships/tags" Target="../tags/tag630.xml"/><Relationship Id="rId42" Type="http://schemas.openxmlformats.org/officeDocument/2006/relationships/tags" Target="../tags/tag629.xml"/><Relationship Id="rId41" Type="http://schemas.openxmlformats.org/officeDocument/2006/relationships/tags" Target="../tags/tag628.xml"/><Relationship Id="rId40" Type="http://schemas.openxmlformats.org/officeDocument/2006/relationships/tags" Target="../tags/tag627.xml"/><Relationship Id="rId4" Type="http://schemas.openxmlformats.org/officeDocument/2006/relationships/tags" Target="../tags/tag593.xml"/><Relationship Id="rId39" Type="http://schemas.openxmlformats.org/officeDocument/2006/relationships/tags" Target="../tags/tag626.xml"/><Relationship Id="rId38" Type="http://schemas.openxmlformats.org/officeDocument/2006/relationships/tags" Target="../tags/tag625.xml"/><Relationship Id="rId37" Type="http://schemas.openxmlformats.org/officeDocument/2006/relationships/tags" Target="../tags/tag624.xml"/><Relationship Id="rId36" Type="http://schemas.openxmlformats.org/officeDocument/2006/relationships/tags" Target="../tags/tag623.xml"/><Relationship Id="rId35" Type="http://schemas.openxmlformats.org/officeDocument/2006/relationships/tags" Target="../tags/tag622.xml"/><Relationship Id="rId34" Type="http://schemas.openxmlformats.org/officeDocument/2006/relationships/tags" Target="../tags/tag621.xml"/><Relationship Id="rId33" Type="http://schemas.openxmlformats.org/officeDocument/2006/relationships/tags" Target="../tags/tag620.xml"/><Relationship Id="rId32" Type="http://schemas.openxmlformats.org/officeDocument/2006/relationships/tags" Target="../tags/tag619.xml"/><Relationship Id="rId31" Type="http://schemas.openxmlformats.org/officeDocument/2006/relationships/tags" Target="../tags/tag618.xml"/><Relationship Id="rId30" Type="http://schemas.openxmlformats.org/officeDocument/2006/relationships/tags" Target="../tags/tag617.xml"/><Relationship Id="rId3" Type="http://schemas.openxmlformats.org/officeDocument/2006/relationships/tags" Target="../tags/tag592.xml"/><Relationship Id="rId29" Type="http://schemas.openxmlformats.org/officeDocument/2006/relationships/tags" Target="../tags/tag616.xml"/><Relationship Id="rId28" Type="http://schemas.openxmlformats.org/officeDocument/2006/relationships/image" Target="../media/image16.png"/><Relationship Id="rId27" Type="http://schemas.openxmlformats.org/officeDocument/2006/relationships/tags" Target="../tags/tag615.xml"/><Relationship Id="rId26" Type="http://schemas.openxmlformats.org/officeDocument/2006/relationships/tags" Target="../tags/tag614.xml"/><Relationship Id="rId25" Type="http://schemas.openxmlformats.org/officeDocument/2006/relationships/tags" Target="../tags/tag613.xml"/><Relationship Id="rId24" Type="http://schemas.openxmlformats.org/officeDocument/2006/relationships/tags" Target="../tags/tag612.xml"/><Relationship Id="rId23" Type="http://schemas.openxmlformats.org/officeDocument/2006/relationships/tags" Target="../tags/tag611.xml"/><Relationship Id="rId22" Type="http://schemas.openxmlformats.org/officeDocument/2006/relationships/tags" Target="../tags/tag610.xml"/><Relationship Id="rId21" Type="http://schemas.openxmlformats.org/officeDocument/2006/relationships/tags" Target="../tags/tag609.xml"/><Relationship Id="rId20" Type="http://schemas.openxmlformats.org/officeDocument/2006/relationships/tags" Target="../tags/tag608.xml"/><Relationship Id="rId2" Type="http://schemas.openxmlformats.org/officeDocument/2006/relationships/tags" Target="../tags/tag591.xml"/><Relationship Id="rId19" Type="http://schemas.openxmlformats.org/officeDocument/2006/relationships/tags" Target="../tags/tag607.xml"/><Relationship Id="rId18" Type="http://schemas.openxmlformats.org/officeDocument/2006/relationships/tags" Target="../tags/tag606.xml"/><Relationship Id="rId17" Type="http://schemas.openxmlformats.org/officeDocument/2006/relationships/tags" Target="../tags/tag605.xml"/><Relationship Id="rId16" Type="http://schemas.openxmlformats.org/officeDocument/2006/relationships/tags" Target="../tags/tag604.xml"/><Relationship Id="rId15" Type="http://schemas.openxmlformats.org/officeDocument/2006/relationships/tags" Target="../tags/tag603.xml"/><Relationship Id="rId14" Type="http://schemas.openxmlformats.org/officeDocument/2006/relationships/image" Target="../media/image9.png"/><Relationship Id="rId13" Type="http://schemas.openxmlformats.org/officeDocument/2006/relationships/tags" Target="../tags/tag602.xml"/><Relationship Id="rId12" Type="http://schemas.openxmlformats.org/officeDocument/2006/relationships/tags" Target="../tags/tag601.xml"/><Relationship Id="rId11" Type="http://schemas.openxmlformats.org/officeDocument/2006/relationships/tags" Target="../tags/tag600.xml"/><Relationship Id="rId10" Type="http://schemas.openxmlformats.org/officeDocument/2006/relationships/tags" Target="../tags/tag599.xml"/><Relationship Id="rId1" Type="http://schemas.openxmlformats.org/officeDocument/2006/relationships/tags" Target="../tags/tag5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78.xml"/><Relationship Id="rId4" Type="http://schemas.openxmlformats.org/officeDocument/2006/relationships/tags" Target="../tags/tag677.xml"/><Relationship Id="rId3" Type="http://schemas.openxmlformats.org/officeDocument/2006/relationships/tags" Target="../tags/tag676.xml"/><Relationship Id="rId2" Type="http://schemas.openxmlformats.org/officeDocument/2006/relationships/image" Target="../media/image9.png"/><Relationship Id="rId1" Type="http://schemas.openxmlformats.org/officeDocument/2006/relationships/tags" Target="../tags/tag675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2.xml"/><Relationship Id="rId4" Type="http://schemas.openxmlformats.org/officeDocument/2006/relationships/tags" Target="../tags/tag681.xml"/><Relationship Id="rId3" Type="http://schemas.openxmlformats.org/officeDocument/2006/relationships/image" Target="../media/image9.png"/><Relationship Id="rId2" Type="http://schemas.openxmlformats.org/officeDocument/2006/relationships/tags" Target="../tags/tag680.xml"/><Relationship Id="rId1" Type="http://schemas.openxmlformats.org/officeDocument/2006/relationships/tags" Target="../tags/tag67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6.xml"/><Relationship Id="rId4" Type="http://schemas.openxmlformats.org/officeDocument/2006/relationships/image" Target="../media/image9.png"/><Relationship Id="rId3" Type="http://schemas.openxmlformats.org/officeDocument/2006/relationships/tags" Target="../tags/tag685.xml"/><Relationship Id="rId2" Type="http://schemas.openxmlformats.org/officeDocument/2006/relationships/tags" Target="../tags/tag684.xml"/><Relationship Id="rId1" Type="http://schemas.openxmlformats.org/officeDocument/2006/relationships/tags" Target="../tags/tag68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0.xml"/><Relationship Id="rId3" Type="http://schemas.openxmlformats.org/officeDocument/2006/relationships/tags" Target="../tags/tag689.xml"/><Relationship Id="rId2" Type="http://schemas.openxmlformats.org/officeDocument/2006/relationships/tags" Target="../tags/tag688.xml"/><Relationship Id="rId1" Type="http://schemas.openxmlformats.org/officeDocument/2006/relationships/tags" Target="../tags/tag687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94.xml"/><Relationship Id="rId4" Type="http://schemas.openxmlformats.org/officeDocument/2006/relationships/tags" Target="../tags/tag693.xml"/><Relationship Id="rId3" Type="http://schemas.openxmlformats.org/officeDocument/2006/relationships/tags" Target="../tags/tag692.xml"/><Relationship Id="rId2" Type="http://schemas.openxmlformats.org/officeDocument/2006/relationships/image" Target="../media/image9.png"/><Relationship Id="rId1" Type="http://schemas.openxmlformats.org/officeDocument/2006/relationships/tags" Target="../tags/tag69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703.xml"/><Relationship Id="rId8" Type="http://schemas.openxmlformats.org/officeDocument/2006/relationships/tags" Target="../tags/tag702.xml"/><Relationship Id="rId7" Type="http://schemas.openxmlformats.org/officeDocument/2006/relationships/tags" Target="../tags/tag701.xml"/><Relationship Id="rId6" Type="http://schemas.openxmlformats.org/officeDocument/2006/relationships/tags" Target="../tags/tag700.xml"/><Relationship Id="rId5" Type="http://schemas.openxmlformats.org/officeDocument/2006/relationships/tags" Target="../tags/tag699.x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740.xml"/><Relationship Id="rId46" Type="http://schemas.openxmlformats.org/officeDocument/2006/relationships/tags" Target="../tags/tag739.xml"/><Relationship Id="rId45" Type="http://schemas.openxmlformats.org/officeDocument/2006/relationships/image" Target="../media/image9.png"/><Relationship Id="rId44" Type="http://schemas.openxmlformats.org/officeDocument/2006/relationships/tags" Target="../tags/tag738.xml"/><Relationship Id="rId43" Type="http://schemas.openxmlformats.org/officeDocument/2006/relationships/tags" Target="../tags/tag737.xml"/><Relationship Id="rId42" Type="http://schemas.openxmlformats.org/officeDocument/2006/relationships/tags" Target="../tags/tag736.xml"/><Relationship Id="rId41" Type="http://schemas.openxmlformats.org/officeDocument/2006/relationships/tags" Target="../tags/tag735.xml"/><Relationship Id="rId40" Type="http://schemas.openxmlformats.org/officeDocument/2006/relationships/tags" Target="../tags/tag734.xml"/><Relationship Id="rId4" Type="http://schemas.openxmlformats.org/officeDocument/2006/relationships/tags" Target="../tags/tag698.xml"/><Relationship Id="rId39" Type="http://schemas.openxmlformats.org/officeDocument/2006/relationships/tags" Target="../tags/tag733.xml"/><Relationship Id="rId38" Type="http://schemas.openxmlformats.org/officeDocument/2006/relationships/tags" Target="../tags/tag732.xml"/><Relationship Id="rId37" Type="http://schemas.openxmlformats.org/officeDocument/2006/relationships/tags" Target="../tags/tag731.xml"/><Relationship Id="rId36" Type="http://schemas.openxmlformats.org/officeDocument/2006/relationships/tags" Target="../tags/tag730.xml"/><Relationship Id="rId35" Type="http://schemas.openxmlformats.org/officeDocument/2006/relationships/tags" Target="../tags/tag729.xml"/><Relationship Id="rId34" Type="http://schemas.openxmlformats.org/officeDocument/2006/relationships/tags" Target="../tags/tag728.xml"/><Relationship Id="rId33" Type="http://schemas.openxmlformats.org/officeDocument/2006/relationships/tags" Target="../tags/tag727.xml"/><Relationship Id="rId32" Type="http://schemas.openxmlformats.org/officeDocument/2006/relationships/tags" Target="../tags/tag726.xml"/><Relationship Id="rId31" Type="http://schemas.openxmlformats.org/officeDocument/2006/relationships/tags" Target="../tags/tag725.xml"/><Relationship Id="rId30" Type="http://schemas.openxmlformats.org/officeDocument/2006/relationships/tags" Target="../tags/tag724.xml"/><Relationship Id="rId3" Type="http://schemas.openxmlformats.org/officeDocument/2006/relationships/tags" Target="../tags/tag697.xml"/><Relationship Id="rId29" Type="http://schemas.openxmlformats.org/officeDocument/2006/relationships/tags" Target="../tags/tag723.xml"/><Relationship Id="rId28" Type="http://schemas.openxmlformats.org/officeDocument/2006/relationships/tags" Target="../tags/tag722.xml"/><Relationship Id="rId27" Type="http://schemas.openxmlformats.org/officeDocument/2006/relationships/tags" Target="../tags/tag721.xml"/><Relationship Id="rId26" Type="http://schemas.openxmlformats.org/officeDocument/2006/relationships/tags" Target="../tags/tag720.xml"/><Relationship Id="rId25" Type="http://schemas.openxmlformats.org/officeDocument/2006/relationships/tags" Target="../tags/tag719.xml"/><Relationship Id="rId24" Type="http://schemas.openxmlformats.org/officeDocument/2006/relationships/tags" Target="../tags/tag718.xml"/><Relationship Id="rId23" Type="http://schemas.openxmlformats.org/officeDocument/2006/relationships/tags" Target="../tags/tag717.xml"/><Relationship Id="rId22" Type="http://schemas.openxmlformats.org/officeDocument/2006/relationships/tags" Target="../tags/tag716.xml"/><Relationship Id="rId21" Type="http://schemas.openxmlformats.org/officeDocument/2006/relationships/tags" Target="../tags/tag715.xml"/><Relationship Id="rId20" Type="http://schemas.openxmlformats.org/officeDocument/2006/relationships/tags" Target="../tags/tag714.xml"/><Relationship Id="rId2" Type="http://schemas.openxmlformats.org/officeDocument/2006/relationships/tags" Target="../tags/tag696.xml"/><Relationship Id="rId19" Type="http://schemas.openxmlformats.org/officeDocument/2006/relationships/tags" Target="../tags/tag713.xml"/><Relationship Id="rId18" Type="http://schemas.openxmlformats.org/officeDocument/2006/relationships/tags" Target="../tags/tag712.xml"/><Relationship Id="rId17" Type="http://schemas.openxmlformats.org/officeDocument/2006/relationships/tags" Target="../tags/tag711.xml"/><Relationship Id="rId16" Type="http://schemas.openxmlformats.org/officeDocument/2006/relationships/tags" Target="../tags/tag710.xml"/><Relationship Id="rId15" Type="http://schemas.openxmlformats.org/officeDocument/2006/relationships/tags" Target="../tags/tag709.xml"/><Relationship Id="rId14" Type="http://schemas.openxmlformats.org/officeDocument/2006/relationships/tags" Target="../tags/tag708.xml"/><Relationship Id="rId13" Type="http://schemas.openxmlformats.org/officeDocument/2006/relationships/tags" Target="../tags/tag707.xml"/><Relationship Id="rId12" Type="http://schemas.openxmlformats.org/officeDocument/2006/relationships/tags" Target="../tags/tag706.xml"/><Relationship Id="rId11" Type="http://schemas.openxmlformats.org/officeDocument/2006/relationships/tags" Target="../tags/tag705.xml"/><Relationship Id="rId10" Type="http://schemas.openxmlformats.org/officeDocument/2006/relationships/tags" Target="../tags/tag704.xml"/><Relationship Id="rId1" Type="http://schemas.openxmlformats.org/officeDocument/2006/relationships/tags" Target="../tags/tag695.xml"/></Relationships>
</file>

<file path=ppt/slides/_rels/slide26.xml.rels><?xml version="1.0" encoding="UTF-8" standalone="yes"?>
<Relationships xmlns="http://schemas.openxmlformats.org/package/2006/relationships"><Relationship Id="rId99" Type="http://schemas.openxmlformats.org/officeDocument/2006/relationships/tags" Target="../tags/tag839.xml"/><Relationship Id="rId98" Type="http://schemas.openxmlformats.org/officeDocument/2006/relationships/tags" Target="../tags/tag838.xml"/><Relationship Id="rId97" Type="http://schemas.openxmlformats.org/officeDocument/2006/relationships/tags" Target="../tags/tag837.xml"/><Relationship Id="rId96" Type="http://schemas.openxmlformats.org/officeDocument/2006/relationships/tags" Target="../tags/tag836.xml"/><Relationship Id="rId95" Type="http://schemas.openxmlformats.org/officeDocument/2006/relationships/tags" Target="../tags/tag835.xml"/><Relationship Id="rId94" Type="http://schemas.openxmlformats.org/officeDocument/2006/relationships/tags" Target="../tags/tag834.xml"/><Relationship Id="rId93" Type="http://schemas.openxmlformats.org/officeDocument/2006/relationships/tags" Target="../tags/tag833.xml"/><Relationship Id="rId92" Type="http://schemas.openxmlformats.org/officeDocument/2006/relationships/tags" Target="../tags/tag832.xml"/><Relationship Id="rId91" Type="http://schemas.openxmlformats.org/officeDocument/2006/relationships/tags" Target="../tags/tag831.xml"/><Relationship Id="rId90" Type="http://schemas.openxmlformats.org/officeDocument/2006/relationships/tags" Target="../tags/tag830.xml"/><Relationship Id="rId9" Type="http://schemas.openxmlformats.org/officeDocument/2006/relationships/tags" Target="../tags/tag749.xml"/><Relationship Id="rId89" Type="http://schemas.openxmlformats.org/officeDocument/2006/relationships/tags" Target="../tags/tag829.xml"/><Relationship Id="rId88" Type="http://schemas.openxmlformats.org/officeDocument/2006/relationships/tags" Target="../tags/tag828.xml"/><Relationship Id="rId87" Type="http://schemas.openxmlformats.org/officeDocument/2006/relationships/tags" Target="../tags/tag827.xml"/><Relationship Id="rId86" Type="http://schemas.openxmlformats.org/officeDocument/2006/relationships/tags" Target="../tags/tag826.xml"/><Relationship Id="rId85" Type="http://schemas.openxmlformats.org/officeDocument/2006/relationships/tags" Target="../tags/tag825.xml"/><Relationship Id="rId84" Type="http://schemas.openxmlformats.org/officeDocument/2006/relationships/tags" Target="../tags/tag824.xml"/><Relationship Id="rId83" Type="http://schemas.openxmlformats.org/officeDocument/2006/relationships/tags" Target="../tags/tag823.xml"/><Relationship Id="rId82" Type="http://schemas.openxmlformats.org/officeDocument/2006/relationships/tags" Target="../tags/tag822.xml"/><Relationship Id="rId81" Type="http://schemas.openxmlformats.org/officeDocument/2006/relationships/tags" Target="../tags/tag821.xml"/><Relationship Id="rId80" Type="http://schemas.openxmlformats.org/officeDocument/2006/relationships/tags" Target="../tags/tag820.xml"/><Relationship Id="rId8" Type="http://schemas.openxmlformats.org/officeDocument/2006/relationships/tags" Target="../tags/tag748.xml"/><Relationship Id="rId79" Type="http://schemas.openxmlformats.org/officeDocument/2006/relationships/tags" Target="../tags/tag819.xml"/><Relationship Id="rId78" Type="http://schemas.openxmlformats.org/officeDocument/2006/relationships/tags" Target="../tags/tag818.xml"/><Relationship Id="rId77" Type="http://schemas.openxmlformats.org/officeDocument/2006/relationships/tags" Target="../tags/tag817.xml"/><Relationship Id="rId76" Type="http://schemas.openxmlformats.org/officeDocument/2006/relationships/tags" Target="../tags/tag816.xml"/><Relationship Id="rId75" Type="http://schemas.openxmlformats.org/officeDocument/2006/relationships/tags" Target="../tags/tag815.xml"/><Relationship Id="rId74" Type="http://schemas.openxmlformats.org/officeDocument/2006/relationships/tags" Target="../tags/tag814.xml"/><Relationship Id="rId73" Type="http://schemas.openxmlformats.org/officeDocument/2006/relationships/tags" Target="../tags/tag813.xml"/><Relationship Id="rId72" Type="http://schemas.openxmlformats.org/officeDocument/2006/relationships/tags" Target="../tags/tag812.xml"/><Relationship Id="rId71" Type="http://schemas.openxmlformats.org/officeDocument/2006/relationships/tags" Target="../tags/tag811.xml"/><Relationship Id="rId70" Type="http://schemas.openxmlformats.org/officeDocument/2006/relationships/tags" Target="../tags/tag810.xml"/><Relationship Id="rId7" Type="http://schemas.openxmlformats.org/officeDocument/2006/relationships/tags" Target="../tags/tag747.xml"/><Relationship Id="rId69" Type="http://schemas.openxmlformats.org/officeDocument/2006/relationships/tags" Target="../tags/tag809.xml"/><Relationship Id="rId68" Type="http://schemas.openxmlformats.org/officeDocument/2006/relationships/tags" Target="../tags/tag808.xml"/><Relationship Id="rId67" Type="http://schemas.openxmlformats.org/officeDocument/2006/relationships/tags" Target="../tags/tag807.xml"/><Relationship Id="rId66" Type="http://schemas.openxmlformats.org/officeDocument/2006/relationships/tags" Target="../tags/tag806.xml"/><Relationship Id="rId65" Type="http://schemas.openxmlformats.org/officeDocument/2006/relationships/tags" Target="../tags/tag805.xml"/><Relationship Id="rId64" Type="http://schemas.openxmlformats.org/officeDocument/2006/relationships/tags" Target="../tags/tag804.xml"/><Relationship Id="rId63" Type="http://schemas.openxmlformats.org/officeDocument/2006/relationships/tags" Target="../tags/tag803.xml"/><Relationship Id="rId62" Type="http://schemas.openxmlformats.org/officeDocument/2006/relationships/tags" Target="../tags/tag802.xml"/><Relationship Id="rId61" Type="http://schemas.openxmlformats.org/officeDocument/2006/relationships/tags" Target="../tags/tag801.xml"/><Relationship Id="rId60" Type="http://schemas.openxmlformats.org/officeDocument/2006/relationships/tags" Target="../tags/tag800.xml"/><Relationship Id="rId6" Type="http://schemas.openxmlformats.org/officeDocument/2006/relationships/tags" Target="../tags/tag746.xml"/><Relationship Id="rId59" Type="http://schemas.openxmlformats.org/officeDocument/2006/relationships/tags" Target="../tags/tag799.xml"/><Relationship Id="rId58" Type="http://schemas.openxmlformats.org/officeDocument/2006/relationships/tags" Target="../tags/tag798.xml"/><Relationship Id="rId57" Type="http://schemas.openxmlformats.org/officeDocument/2006/relationships/tags" Target="../tags/tag797.xml"/><Relationship Id="rId56" Type="http://schemas.openxmlformats.org/officeDocument/2006/relationships/tags" Target="../tags/tag796.xml"/><Relationship Id="rId55" Type="http://schemas.openxmlformats.org/officeDocument/2006/relationships/tags" Target="../tags/tag795.xml"/><Relationship Id="rId54" Type="http://schemas.openxmlformats.org/officeDocument/2006/relationships/tags" Target="../tags/tag794.xml"/><Relationship Id="rId53" Type="http://schemas.openxmlformats.org/officeDocument/2006/relationships/tags" Target="../tags/tag793.xml"/><Relationship Id="rId52" Type="http://schemas.openxmlformats.org/officeDocument/2006/relationships/tags" Target="../tags/tag792.xml"/><Relationship Id="rId51" Type="http://schemas.openxmlformats.org/officeDocument/2006/relationships/tags" Target="../tags/tag791.xml"/><Relationship Id="rId50" Type="http://schemas.openxmlformats.org/officeDocument/2006/relationships/tags" Target="../tags/tag790.xml"/><Relationship Id="rId5" Type="http://schemas.openxmlformats.org/officeDocument/2006/relationships/tags" Target="../tags/tag745.xml"/><Relationship Id="rId49" Type="http://schemas.openxmlformats.org/officeDocument/2006/relationships/tags" Target="../tags/tag789.xml"/><Relationship Id="rId48" Type="http://schemas.openxmlformats.org/officeDocument/2006/relationships/tags" Target="../tags/tag788.xml"/><Relationship Id="rId47" Type="http://schemas.openxmlformats.org/officeDocument/2006/relationships/tags" Target="../tags/tag787.xml"/><Relationship Id="rId46" Type="http://schemas.openxmlformats.org/officeDocument/2006/relationships/tags" Target="../tags/tag786.xml"/><Relationship Id="rId45" Type="http://schemas.openxmlformats.org/officeDocument/2006/relationships/tags" Target="../tags/tag785.xml"/><Relationship Id="rId44" Type="http://schemas.openxmlformats.org/officeDocument/2006/relationships/tags" Target="../tags/tag784.xml"/><Relationship Id="rId43" Type="http://schemas.openxmlformats.org/officeDocument/2006/relationships/tags" Target="../tags/tag783.xml"/><Relationship Id="rId42" Type="http://schemas.openxmlformats.org/officeDocument/2006/relationships/tags" Target="../tags/tag782.xml"/><Relationship Id="rId41" Type="http://schemas.openxmlformats.org/officeDocument/2006/relationships/tags" Target="../tags/tag781.xml"/><Relationship Id="rId40" Type="http://schemas.openxmlformats.org/officeDocument/2006/relationships/tags" Target="../tags/tag780.xml"/><Relationship Id="rId4" Type="http://schemas.openxmlformats.org/officeDocument/2006/relationships/tags" Target="../tags/tag744.xml"/><Relationship Id="rId39" Type="http://schemas.openxmlformats.org/officeDocument/2006/relationships/tags" Target="../tags/tag779.xml"/><Relationship Id="rId38" Type="http://schemas.openxmlformats.org/officeDocument/2006/relationships/tags" Target="../tags/tag778.xml"/><Relationship Id="rId37" Type="http://schemas.openxmlformats.org/officeDocument/2006/relationships/tags" Target="../tags/tag777.xml"/><Relationship Id="rId363" Type="http://schemas.openxmlformats.org/officeDocument/2006/relationships/slideLayout" Target="../slideLayouts/slideLayout7.xml"/><Relationship Id="rId362" Type="http://schemas.openxmlformats.org/officeDocument/2006/relationships/tags" Target="../tags/tag1100.xml"/><Relationship Id="rId361" Type="http://schemas.openxmlformats.org/officeDocument/2006/relationships/image" Target="../media/image9.png"/><Relationship Id="rId360" Type="http://schemas.openxmlformats.org/officeDocument/2006/relationships/tags" Target="../tags/tag1099.xml"/><Relationship Id="rId36" Type="http://schemas.openxmlformats.org/officeDocument/2006/relationships/tags" Target="../tags/tag776.xml"/><Relationship Id="rId359" Type="http://schemas.openxmlformats.org/officeDocument/2006/relationships/tags" Target="../tags/tag1098.xml"/><Relationship Id="rId358" Type="http://schemas.openxmlformats.org/officeDocument/2006/relationships/tags" Target="../tags/tag1097.xml"/><Relationship Id="rId357" Type="http://schemas.openxmlformats.org/officeDocument/2006/relationships/tags" Target="../tags/tag1096.xml"/><Relationship Id="rId356" Type="http://schemas.openxmlformats.org/officeDocument/2006/relationships/tags" Target="../tags/tag1095.xml"/><Relationship Id="rId355" Type="http://schemas.openxmlformats.org/officeDocument/2006/relationships/tags" Target="../tags/tag1094.xml"/><Relationship Id="rId354" Type="http://schemas.openxmlformats.org/officeDocument/2006/relationships/tags" Target="../tags/tag1093.xml"/><Relationship Id="rId353" Type="http://schemas.openxmlformats.org/officeDocument/2006/relationships/image" Target="../media/image19.png"/><Relationship Id="rId352" Type="http://schemas.openxmlformats.org/officeDocument/2006/relationships/tags" Target="../tags/tag1092.xml"/><Relationship Id="rId351" Type="http://schemas.openxmlformats.org/officeDocument/2006/relationships/tags" Target="../tags/tag1091.xml"/><Relationship Id="rId350" Type="http://schemas.openxmlformats.org/officeDocument/2006/relationships/tags" Target="../tags/tag1090.xml"/><Relationship Id="rId35" Type="http://schemas.openxmlformats.org/officeDocument/2006/relationships/tags" Target="../tags/tag775.xml"/><Relationship Id="rId349" Type="http://schemas.openxmlformats.org/officeDocument/2006/relationships/tags" Target="../tags/tag1089.xml"/><Relationship Id="rId348" Type="http://schemas.openxmlformats.org/officeDocument/2006/relationships/tags" Target="../tags/tag1088.xml"/><Relationship Id="rId347" Type="http://schemas.openxmlformats.org/officeDocument/2006/relationships/tags" Target="../tags/tag1087.xml"/><Relationship Id="rId346" Type="http://schemas.openxmlformats.org/officeDocument/2006/relationships/tags" Target="../tags/tag1086.xml"/><Relationship Id="rId345" Type="http://schemas.openxmlformats.org/officeDocument/2006/relationships/tags" Target="../tags/tag1085.xml"/><Relationship Id="rId344" Type="http://schemas.openxmlformats.org/officeDocument/2006/relationships/tags" Target="../tags/tag1084.xml"/><Relationship Id="rId343" Type="http://schemas.openxmlformats.org/officeDocument/2006/relationships/tags" Target="../tags/tag1083.xml"/><Relationship Id="rId342" Type="http://schemas.openxmlformats.org/officeDocument/2006/relationships/tags" Target="../tags/tag1082.xml"/><Relationship Id="rId341" Type="http://schemas.openxmlformats.org/officeDocument/2006/relationships/tags" Target="../tags/tag1081.xml"/><Relationship Id="rId340" Type="http://schemas.openxmlformats.org/officeDocument/2006/relationships/tags" Target="../tags/tag1080.xml"/><Relationship Id="rId34" Type="http://schemas.openxmlformats.org/officeDocument/2006/relationships/tags" Target="../tags/tag774.xml"/><Relationship Id="rId339" Type="http://schemas.openxmlformats.org/officeDocument/2006/relationships/tags" Target="../tags/tag1079.xml"/><Relationship Id="rId338" Type="http://schemas.openxmlformats.org/officeDocument/2006/relationships/tags" Target="../tags/tag1078.xml"/><Relationship Id="rId337" Type="http://schemas.openxmlformats.org/officeDocument/2006/relationships/tags" Target="../tags/tag1077.xml"/><Relationship Id="rId336" Type="http://schemas.openxmlformats.org/officeDocument/2006/relationships/tags" Target="../tags/tag1076.xml"/><Relationship Id="rId335" Type="http://schemas.openxmlformats.org/officeDocument/2006/relationships/tags" Target="../tags/tag1075.xml"/><Relationship Id="rId334" Type="http://schemas.openxmlformats.org/officeDocument/2006/relationships/tags" Target="../tags/tag1074.xml"/><Relationship Id="rId333" Type="http://schemas.openxmlformats.org/officeDocument/2006/relationships/tags" Target="../tags/tag1073.xml"/><Relationship Id="rId332" Type="http://schemas.openxmlformats.org/officeDocument/2006/relationships/tags" Target="../tags/tag1072.xml"/><Relationship Id="rId331" Type="http://schemas.openxmlformats.org/officeDocument/2006/relationships/tags" Target="../tags/tag1071.xml"/><Relationship Id="rId330" Type="http://schemas.openxmlformats.org/officeDocument/2006/relationships/tags" Target="../tags/tag1070.xml"/><Relationship Id="rId33" Type="http://schemas.openxmlformats.org/officeDocument/2006/relationships/tags" Target="../tags/tag773.xml"/><Relationship Id="rId329" Type="http://schemas.openxmlformats.org/officeDocument/2006/relationships/tags" Target="../tags/tag1069.xml"/><Relationship Id="rId328" Type="http://schemas.openxmlformats.org/officeDocument/2006/relationships/tags" Target="../tags/tag1068.xml"/><Relationship Id="rId327" Type="http://schemas.openxmlformats.org/officeDocument/2006/relationships/tags" Target="../tags/tag1067.xml"/><Relationship Id="rId326" Type="http://schemas.openxmlformats.org/officeDocument/2006/relationships/tags" Target="../tags/tag1066.xml"/><Relationship Id="rId325" Type="http://schemas.openxmlformats.org/officeDocument/2006/relationships/tags" Target="../tags/tag1065.xml"/><Relationship Id="rId324" Type="http://schemas.openxmlformats.org/officeDocument/2006/relationships/tags" Target="../tags/tag1064.xml"/><Relationship Id="rId323" Type="http://schemas.openxmlformats.org/officeDocument/2006/relationships/tags" Target="../tags/tag1063.xml"/><Relationship Id="rId322" Type="http://schemas.openxmlformats.org/officeDocument/2006/relationships/tags" Target="../tags/tag1062.xml"/><Relationship Id="rId321" Type="http://schemas.openxmlformats.org/officeDocument/2006/relationships/tags" Target="../tags/tag1061.xml"/><Relationship Id="rId320" Type="http://schemas.openxmlformats.org/officeDocument/2006/relationships/tags" Target="../tags/tag1060.xml"/><Relationship Id="rId32" Type="http://schemas.openxmlformats.org/officeDocument/2006/relationships/tags" Target="../tags/tag772.xml"/><Relationship Id="rId319" Type="http://schemas.openxmlformats.org/officeDocument/2006/relationships/tags" Target="../tags/tag1059.xml"/><Relationship Id="rId318" Type="http://schemas.openxmlformats.org/officeDocument/2006/relationships/tags" Target="../tags/tag1058.xml"/><Relationship Id="rId317" Type="http://schemas.openxmlformats.org/officeDocument/2006/relationships/tags" Target="../tags/tag1057.xml"/><Relationship Id="rId316" Type="http://schemas.openxmlformats.org/officeDocument/2006/relationships/tags" Target="../tags/tag1056.xml"/><Relationship Id="rId315" Type="http://schemas.openxmlformats.org/officeDocument/2006/relationships/tags" Target="../tags/tag1055.xml"/><Relationship Id="rId314" Type="http://schemas.openxmlformats.org/officeDocument/2006/relationships/tags" Target="../tags/tag1054.xml"/><Relationship Id="rId313" Type="http://schemas.openxmlformats.org/officeDocument/2006/relationships/tags" Target="../tags/tag1053.xml"/><Relationship Id="rId312" Type="http://schemas.openxmlformats.org/officeDocument/2006/relationships/tags" Target="../tags/tag1052.xml"/><Relationship Id="rId311" Type="http://schemas.openxmlformats.org/officeDocument/2006/relationships/tags" Target="../tags/tag1051.xml"/><Relationship Id="rId310" Type="http://schemas.openxmlformats.org/officeDocument/2006/relationships/tags" Target="../tags/tag1050.xml"/><Relationship Id="rId31" Type="http://schemas.openxmlformats.org/officeDocument/2006/relationships/tags" Target="../tags/tag771.xml"/><Relationship Id="rId309" Type="http://schemas.openxmlformats.org/officeDocument/2006/relationships/tags" Target="../tags/tag1049.xml"/><Relationship Id="rId308" Type="http://schemas.openxmlformats.org/officeDocument/2006/relationships/tags" Target="../tags/tag1048.xml"/><Relationship Id="rId307" Type="http://schemas.openxmlformats.org/officeDocument/2006/relationships/tags" Target="../tags/tag1047.xml"/><Relationship Id="rId306" Type="http://schemas.openxmlformats.org/officeDocument/2006/relationships/tags" Target="../tags/tag1046.xml"/><Relationship Id="rId305" Type="http://schemas.openxmlformats.org/officeDocument/2006/relationships/tags" Target="../tags/tag1045.xml"/><Relationship Id="rId304" Type="http://schemas.openxmlformats.org/officeDocument/2006/relationships/tags" Target="../tags/tag1044.xml"/><Relationship Id="rId303" Type="http://schemas.openxmlformats.org/officeDocument/2006/relationships/tags" Target="../tags/tag1043.xml"/><Relationship Id="rId302" Type="http://schemas.openxmlformats.org/officeDocument/2006/relationships/tags" Target="../tags/tag1042.xml"/><Relationship Id="rId301" Type="http://schemas.openxmlformats.org/officeDocument/2006/relationships/tags" Target="../tags/tag1041.xml"/><Relationship Id="rId300" Type="http://schemas.openxmlformats.org/officeDocument/2006/relationships/tags" Target="../tags/tag1040.xml"/><Relationship Id="rId30" Type="http://schemas.openxmlformats.org/officeDocument/2006/relationships/tags" Target="../tags/tag770.xml"/><Relationship Id="rId3" Type="http://schemas.openxmlformats.org/officeDocument/2006/relationships/tags" Target="../tags/tag743.xml"/><Relationship Id="rId299" Type="http://schemas.openxmlformats.org/officeDocument/2006/relationships/tags" Target="../tags/tag1039.xml"/><Relationship Id="rId298" Type="http://schemas.openxmlformats.org/officeDocument/2006/relationships/tags" Target="../tags/tag1038.xml"/><Relationship Id="rId297" Type="http://schemas.openxmlformats.org/officeDocument/2006/relationships/tags" Target="../tags/tag1037.xml"/><Relationship Id="rId296" Type="http://schemas.openxmlformats.org/officeDocument/2006/relationships/tags" Target="../tags/tag1036.xml"/><Relationship Id="rId295" Type="http://schemas.openxmlformats.org/officeDocument/2006/relationships/tags" Target="../tags/tag1035.xml"/><Relationship Id="rId294" Type="http://schemas.openxmlformats.org/officeDocument/2006/relationships/tags" Target="../tags/tag1034.xml"/><Relationship Id="rId293" Type="http://schemas.openxmlformats.org/officeDocument/2006/relationships/tags" Target="../tags/tag1033.xml"/><Relationship Id="rId292" Type="http://schemas.openxmlformats.org/officeDocument/2006/relationships/tags" Target="../tags/tag1032.xml"/><Relationship Id="rId291" Type="http://schemas.openxmlformats.org/officeDocument/2006/relationships/tags" Target="../tags/tag1031.xml"/><Relationship Id="rId290" Type="http://schemas.openxmlformats.org/officeDocument/2006/relationships/tags" Target="../tags/tag1030.xml"/><Relationship Id="rId29" Type="http://schemas.openxmlformats.org/officeDocument/2006/relationships/tags" Target="../tags/tag769.xml"/><Relationship Id="rId289" Type="http://schemas.openxmlformats.org/officeDocument/2006/relationships/tags" Target="../tags/tag1029.xml"/><Relationship Id="rId288" Type="http://schemas.openxmlformats.org/officeDocument/2006/relationships/tags" Target="../tags/tag1028.xml"/><Relationship Id="rId287" Type="http://schemas.openxmlformats.org/officeDocument/2006/relationships/tags" Target="../tags/tag1027.xml"/><Relationship Id="rId286" Type="http://schemas.openxmlformats.org/officeDocument/2006/relationships/tags" Target="../tags/tag1026.xml"/><Relationship Id="rId285" Type="http://schemas.openxmlformats.org/officeDocument/2006/relationships/tags" Target="../tags/tag1025.xml"/><Relationship Id="rId284" Type="http://schemas.openxmlformats.org/officeDocument/2006/relationships/tags" Target="../tags/tag1024.xml"/><Relationship Id="rId283" Type="http://schemas.openxmlformats.org/officeDocument/2006/relationships/tags" Target="../tags/tag1023.xml"/><Relationship Id="rId282" Type="http://schemas.openxmlformats.org/officeDocument/2006/relationships/tags" Target="../tags/tag1022.xml"/><Relationship Id="rId281" Type="http://schemas.openxmlformats.org/officeDocument/2006/relationships/tags" Target="../tags/tag1021.xml"/><Relationship Id="rId280" Type="http://schemas.openxmlformats.org/officeDocument/2006/relationships/tags" Target="../tags/tag1020.xml"/><Relationship Id="rId28" Type="http://schemas.openxmlformats.org/officeDocument/2006/relationships/tags" Target="../tags/tag768.xml"/><Relationship Id="rId279" Type="http://schemas.openxmlformats.org/officeDocument/2006/relationships/tags" Target="../tags/tag1019.xml"/><Relationship Id="rId278" Type="http://schemas.openxmlformats.org/officeDocument/2006/relationships/tags" Target="../tags/tag1018.xml"/><Relationship Id="rId277" Type="http://schemas.openxmlformats.org/officeDocument/2006/relationships/tags" Target="../tags/tag1017.xml"/><Relationship Id="rId276" Type="http://schemas.openxmlformats.org/officeDocument/2006/relationships/tags" Target="../tags/tag1016.xml"/><Relationship Id="rId275" Type="http://schemas.openxmlformats.org/officeDocument/2006/relationships/tags" Target="../tags/tag1015.xml"/><Relationship Id="rId274" Type="http://schemas.openxmlformats.org/officeDocument/2006/relationships/tags" Target="../tags/tag1014.xml"/><Relationship Id="rId273" Type="http://schemas.openxmlformats.org/officeDocument/2006/relationships/tags" Target="../tags/tag1013.xml"/><Relationship Id="rId272" Type="http://schemas.openxmlformats.org/officeDocument/2006/relationships/tags" Target="../tags/tag1012.xml"/><Relationship Id="rId271" Type="http://schemas.openxmlformats.org/officeDocument/2006/relationships/tags" Target="../tags/tag1011.xml"/><Relationship Id="rId270" Type="http://schemas.openxmlformats.org/officeDocument/2006/relationships/tags" Target="../tags/tag1010.xml"/><Relationship Id="rId27" Type="http://schemas.openxmlformats.org/officeDocument/2006/relationships/tags" Target="../tags/tag767.xml"/><Relationship Id="rId269" Type="http://schemas.openxmlformats.org/officeDocument/2006/relationships/tags" Target="../tags/tag1009.xml"/><Relationship Id="rId268" Type="http://schemas.openxmlformats.org/officeDocument/2006/relationships/tags" Target="../tags/tag1008.xml"/><Relationship Id="rId267" Type="http://schemas.openxmlformats.org/officeDocument/2006/relationships/tags" Target="../tags/tag1007.xml"/><Relationship Id="rId266" Type="http://schemas.openxmlformats.org/officeDocument/2006/relationships/tags" Target="../tags/tag1006.xml"/><Relationship Id="rId265" Type="http://schemas.openxmlformats.org/officeDocument/2006/relationships/tags" Target="../tags/tag1005.xml"/><Relationship Id="rId264" Type="http://schemas.openxmlformats.org/officeDocument/2006/relationships/tags" Target="../tags/tag1004.xml"/><Relationship Id="rId263" Type="http://schemas.openxmlformats.org/officeDocument/2006/relationships/tags" Target="../tags/tag1003.xml"/><Relationship Id="rId262" Type="http://schemas.openxmlformats.org/officeDocument/2006/relationships/tags" Target="../tags/tag1002.xml"/><Relationship Id="rId261" Type="http://schemas.openxmlformats.org/officeDocument/2006/relationships/tags" Target="../tags/tag1001.xml"/><Relationship Id="rId260" Type="http://schemas.openxmlformats.org/officeDocument/2006/relationships/tags" Target="../tags/tag1000.xml"/><Relationship Id="rId26" Type="http://schemas.openxmlformats.org/officeDocument/2006/relationships/tags" Target="../tags/tag766.xml"/><Relationship Id="rId259" Type="http://schemas.openxmlformats.org/officeDocument/2006/relationships/tags" Target="../tags/tag999.xml"/><Relationship Id="rId258" Type="http://schemas.openxmlformats.org/officeDocument/2006/relationships/tags" Target="../tags/tag998.xml"/><Relationship Id="rId257" Type="http://schemas.openxmlformats.org/officeDocument/2006/relationships/tags" Target="../tags/tag997.xml"/><Relationship Id="rId256" Type="http://schemas.openxmlformats.org/officeDocument/2006/relationships/tags" Target="../tags/tag996.xml"/><Relationship Id="rId255" Type="http://schemas.openxmlformats.org/officeDocument/2006/relationships/tags" Target="../tags/tag995.xml"/><Relationship Id="rId254" Type="http://schemas.openxmlformats.org/officeDocument/2006/relationships/tags" Target="../tags/tag994.xml"/><Relationship Id="rId253" Type="http://schemas.openxmlformats.org/officeDocument/2006/relationships/tags" Target="../tags/tag993.xml"/><Relationship Id="rId252" Type="http://schemas.openxmlformats.org/officeDocument/2006/relationships/tags" Target="../tags/tag992.xml"/><Relationship Id="rId251" Type="http://schemas.openxmlformats.org/officeDocument/2006/relationships/tags" Target="../tags/tag991.xml"/><Relationship Id="rId250" Type="http://schemas.openxmlformats.org/officeDocument/2006/relationships/tags" Target="../tags/tag990.xml"/><Relationship Id="rId25" Type="http://schemas.openxmlformats.org/officeDocument/2006/relationships/tags" Target="../tags/tag765.xml"/><Relationship Id="rId249" Type="http://schemas.openxmlformats.org/officeDocument/2006/relationships/tags" Target="../tags/tag989.xml"/><Relationship Id="rId248" Type="http://schemas.openxmlformats.org/officeDocument/2006/relationships/tags" Target="../tags/tag988.xml"/><Relationship Id="rId247" Type="http://schemas.openxmlformats.org/officeDocument/2006/relationships/tags" Target="../tags/tag987.xml"/><Relationship Id="rId246" Type="http://schemas.openxmlformats.org/officeDocument/2006/relationships/tags" Target="../tags/tag986.xml"/><Relationship Id="rId245" Type="http://schemas.openxmlformats.org/officeDocument/2006/relationships/tags" Target="../tags/tag985.xml"/><Relationship Id="rId244" Type="http://schemas.openxmlformats.org/officeDocument/2006/relationships/tags" Target="../tags/tag984.xml"/><Relationship Id="rId243" Type="http://schemas.openxmlformats.org/officeDocument/2006/relationships/tags" Target="../tags/tag983.xml"/><Relationship Id="rId242" Type="http://schemas.openxmlformats.org/officeDocument/2006/relationships/tags" Target="../tags/tag982.xml"/><Relationship Id="rId241" Type="http://schemas.openxmlformats.org/officeDocument/2006/relationships/tags" Target="../tags/tag981.xml"/><Relationship Id="rId240" Type="http://schemas.openxmlformats.org/officeDocument/2006/relationships/tags" Target="../tags/tag980.xml"/><Relationship Id="rId24" Type="http://schemas.openxmlformats.org/officeDocument/2006/relationships/tags" Target="../tags/tag764.xml"/><Relationship Id="rId239" Type="http://schemas.openxmlformats.org/officeDocument/2006/relationships/tags" Target="../tags/tag979.xml"/><Relationship Id="rId238" Type="http://schemas.openxmlformats.org/officeDocument/2006/relationships/tags" Target="../tags/tag978.xml"/><Relationship Id="rId237" Type="http://schemas.openxmlformats.org/officeDocument/2006/relationships/tags" Target="../tags/tag977.xml"/><Relationship Id="rId236" Type="http://schemas.openxmlformats.org/officeDocument/2006/relationships/tags" Target="../tags/tag976.xml"/><Relationship Id="rId235" Type="http://schemas.openxmlformats.org/officeDocument/2006/relationships/tags" Target="../tags/tag975.xml"/><Relationship Id="rId234" Type="http://schemas.openxmlformats.org/officeDocument/2006/relationships/tags" Target="../tags/tag974.xml"/><Relationship Id="rId233" Type="http://schemas.openxmlformats.org/officeDocument/2006/relationships/tags" Target="../tags/tag973.xml"/><Relationship Id="rId232" Type="http://schemas.openxmlformats.org/officeDocument/2006/relationships/tags" Target="../tags/tag972.xml"/><Relationship Id="rId231" Type="http://schemas.openxmlformats.org/officeDocument/2006/relationships/tags" Target="../tags/tag971.xml"/><Relationship Id="rId230" Type="http://schemas.openxmlformats.org/officeDocument/2006/relationships/tags" Target="../tags/tag970.xml"/><Relationship Id="rId23" Type="http://schemas.openxmlformats.org/officeDocument/2006/relationships/tags" Target="../tags/tag763.xml"/><Relationship Id="rId229" Type="http://schemas.openxmlformats.org/officeDocument/2006/relationships/tags" Target="../tags/tag969.xml"/><Relationship Id="rId228" Type="http://schemas.openxmlformats.org/officeDocument/2006/relationships/tags" Target="../tags/tag968.xml"/><Relationship Id="rId227" Type="http://schemas.openxmlformats.org/officeDocument/2006/relationships/tags" Target="../tags/tag967.xml"/><Relationship Id="rId226" Type="http://schemas.openxmlformats.org/officeDocument/2006/relationships/tags" Target="../tags/tag966.xml"/><Relationship Id="rId225" Type="http://schemas.openxmlformats.org/officeDocument/2006/relationships/tags" Target="../tags/tag965.xml"/><Relationship Id="rId224" Type="http://schemas.openxmlformats.org/officeDocument/2006/relationships/tags" Target="../tags/tag964.xml"/><Relationship Id="rId223" Type="http://schemas.openxmlformats.org/officeDocument/2006/relationships/tags" Target="../tags/tag963.xml"/><Relationship Id="rId222" Type="http://schemas.openxmlformats.org/officeDocument/2006/relationships/tags" Target="../tags/tag962.xml"/><Relationship Id="rId221" Type="http://schemas.openxmlformats.org/officeDocument/2006/relationships/tags" Target="../tags/tag961.xml"/><Relationship Id="rId220" Type="http://schemas.openxmlformats.org/officeDocument/2006/relationships/tags" Target="../tags/tag960.xml"/><Relationship Id="rId22" Type="http://schemas.openxmlformats.org/officeDocument/2006/relationships/tags" Target="../tags/tag762.xml"/><Relationship Id="rId219" Type="http://schemas.openxmlformats.org/officeDocument/2006/relationships/tags" Target="../tags/tag959.xml"/><Relationship Id="rId218" Type="http://schemas.openxmlformats.org/officeDocument/2006/relationships/tags" Target="../tags/tag958.xml"/><Relationship Id="rId217" Type="http://schemas.openxmlformats.org/officeDocument/2006/relationships/tags" Target="../tags/tag957.xml"/><Relationship Id="rId216" Type="http://schemas.openxmlformats.org/officeDocument/2006/relationships/tags" Target="../tags/tag956.xml"/><Relationship Id="rId215" Type="http://schemas.openxmlformats.org/officeDocument/2006/relationships/tags" Target="../tags/tag955.xml"/><Relationship Id="rId214" Type="http://schemas.openxmlformats.org/officeDocument/2006/relationships/tags" Target="../tags/tag954.xml"/><Relationship Id="rId213" Type="http://schemas.openxmlformats.org/officeDocument/2006/relationships/tags" Target="../tags/tag953.xml"/><Relationship Id="rId212" Type="http://schemas.openxmlformats.org/officeDocument/2006/relationships/tags" Target="../tags/tag952.xml"/><Relationship Id="rId211" Type="http://schemas.openxmlformats.org/officeDocument/2006/relationships/tags" Target="../tags/tag951.xml"/><Relationship Id="rId210" Type="http://schemas.openxmlformats.org/officeDocument/2006/relationships/tags" Target="../tags/tag950.xml"/><Relationship Id="rId21" Type="http://schemas.openxmlformats.org/officeDocument/2006/relationships/tags" Target="../tags/tag761.xml"/><Relationship Id="rId209" Type="http://schemas.openxmlformats.org/officeDocument/2006/relationships/tags" Target="../tags/tag949.xml"/><Relationship Id="rId208" Type="http://schemas.openxmlformats.org/officeDocument/2006/relationships/tags" Target="../tags/tag948.xml"/><Relationship Id="rId207" Type="http://schemas.openxmlformats.org/officeDocument/2006/relationships/tags" Target="../tags/tag947.xml"/><Relationship Id="rId206" Type="http://schemas.openxmlformats.org/officeDocument/2006/relationships/tags" Target="../tags/tag946.xml"/><Relationship Id="rId205" Type="http://schemas.openxmlformats.org/officeDocument/2006/relationships/tags" Target="../tags/tag945.xml"/><Relationship Id="rId204" Type="http://schemas.openxmlformats.org/officeDocument/2006/relationships/tags" Target="../tags/tag944.xml"/><Relationship Id="rId203" Type="http://schemas.openxmlformats.org/officeDocument/2006/relationships/tags" Target="../tags/tag943.xml"/><Relationship Id="rId202" Type="http://schemas.openxmlformats.org/officeDocument/2006/relationships/tags" Target="../tags/tag942.xml"/><Relationship Id="rId201" Type="http://schemas.openxmlformats.org/officeDocument/2006/relationships/tags" Target="../tags/tag941.xml"/><Relationship Id="rId200" Type="http://schemas.openxmlformats.org/officeDocument/2006/relationships/tags" Target="../tags/tag940.xml"/><Relationship Id="rId20" Type="http://schemas.openxmlformats.org/officeDocument/2006/relationships/tags" Target="../tags/tag760.xml"/><Relationship Id="rId2" Type="http://schemas.openxmlformats.org/officeDocument/2006/relationships/tags" Target="../tags/tag742.xml"/><Relationship Id="rId199" Type="http://schemas.openxmlformats.org/officeDocument/2006/relationships/tags" Target="../tags/tag939.xml"/><Relationship Id="rId198" Type="http://schemas.openxmlformats.org/officeDocument/2006/relationships/tags" Target="../tags/tag938.xml"/><Relationship Id="rId197" Type="http://schemas.openxmlformats.org/officeDocument/2006/relationships/tags" Target="../tags/tag937.xml"/><Relationship Id="rId196" Type="http://schemas.openxmlformats.org/officeDocument/2006/relationships/tags" Target="../tags/tag936.xml"/><Relationship Id="rId195" Type="http://schemas.openxmlformats.org/officeDocument/2006/relationships/tags" Target="../tags/tag935.xml"/><Relationship Id="rId194" Type="http://schemas.openxmlformats.org/officeDocument/2006/relationships/tags" Target="../tags/tag934.xml"/><Relationship Id="rId193" Type="http://schemas.openxmlformats.org/officeDocument/2006/relationships/tags" Target="../tags/tag933.xml"/><Relationship Id="rId192" Type="http://schemas.openxmlformats.org/officeDocument/2006/relationships/tags" Target="../tags/tag932.xml"/><Relationship Id="rId191" Type="http://schemas.openxmlformats.org/officeDocument/2006/relationships/tags" Target="../tags/tag931.xml"/><Relationship Id="rId190" Type="http://schemas.openxmlformats.org/officeDocument/2006/relationships/tags" Target="../tags/tag930.xml"/><Relationship Id="rId19" Type="http://schemas.openxmlformats.org/officeDocument/2006/relationships/tags" Target="../tags/tag759.xml"/><Relationship Id="rId189" Type="http://schemas.openxmlformats.org/officeDocument/2006/relationships/tags" Target="../tags/tag929.xml"/><Relationship Id="rId188" Type="http://schemas.openxmlformats.org/officeDocument/2006/relationships/tags" Target="../tags/tag928.xml"/><Relationship Id="rId187" Type="http://schemas.openxmlformats.org/officeDocument/2006/relationships/tags" Target="../tags/tag927.xml"/><Relationship Id="rId186" Type="http://schemas.openxmlformats.org/officeDocument/2006/relationships/tags" Target="../tags/tag926.xml"/><Relationship Id="rId185" Type="http://schemas.openxmlformats.org/officeDocument/2006/relationships/tags" Target="../tags/tag925.xml"/><Relationship Id="rId184" Type="http://schemas.openxmlformats.org/officeDocument/2006/relationships/tags" Target="../tags/tag924.xml"/><Relationship Id="rId183" Type="http://schemas.openxmlformats.org/officeDocument/2006/relationships/tags" Target="../tags/tag923.xml"/><Relationship Id="rId182" Type="http://schemas.openxmlformats.org/officeDocument/2006/relationships/tags" Target="../tags/tag922.xml"/><Relationship Id="rId181" Type="http://schemas.openxmlformats.org/officeDocument/2006/relationships/tags" Target="../tags/tag921.xml"/><Relationship Id="rId180" Type="http://schemas.openxmlformats.org/officeDocument/2006/relationships/tags" Target="../tags/tag920.xml"/><Relationship Id="rId18" Type="http://schemas.openxmlformats.org/officeDocument/2006/relationships/tags" Target="../tags/tag758.xml"/><Relationship Id="rId179" Type="http://schemas.openxmlformats.org/officeDocument/2006/relationships/tags" Target="../tags/tag919.xml"/><Relationship Id="rId178" Type="http://schemas.openxmlformats.org/officeDocument/2006/relationships/tags" Target="../tags/tag918.xml"/><Relationship Id="rId177" Type="http://schemas.openxmlformats.org/officeDocument/2006/relationships/tags" Target="../tags/tag917.xml"/><Relationship Id="rId176" Type="http://schemas.openxmlformats.org/officeDocument/2006/relationships/tags" Target="../tags/tag916.xml"/><Relationship Id="rId175" Type="http://schemas.openxmlformats.org/officeDocument/2006/relationships/tags" Target="../tags/tag915.xml"/><Relationship Id="rId174" Type="http://schemas.openxmlformats.org/officeDocument/2006/relationships/tags" Target="../tags/tag914.xml"/><Relationship Id="rId173" Type="http://schemas.openxmlformats.org/officeDocument/2006/relationships/tags" Target="../tags/tag913.xml"/><Relationship Id="rId172" Type="http://schemas.openxmlformats.org/officeDocument/2006/relationships/tags" Target="../tags/tag912.xml"/><Relationship Id="rId171" Type="http://schemas.openxmlformats.org/officeDocument/2006/relationships/tags" Target="../tags/tag911.xml"/><Relationship Id="rId170" Type="http://schemas.openxmlformats.org/officeDocument/2006/relationships/tags" Target="../tags/tag910.xml"/><Relationship Id="rId17" Type="http://schemas.openxmlformats.org/officeDocument/2006/relationships/tags" Target="../tags/tag757.xml"/><Relationship Id="rId169" Type="http://schemas.openxmlformats.org/officeDocument/2006/relationships/tags" Target="../tags/tag909.xml"/><Relationship Id="rId168" Type="http://schemas.openxmlformats.org/officeDocument/2006/relationships/tags" Target="../tags/tag908.xml"/><Relationship Id="rId167" Type="http://schemas.openxmlformats.org/officeDocument/2006/relationships/tags" Target="../tags/tag907.xml"/><Relationship Id="rId166" Type="http://schemas.openxmlformats.org/officeDocument/2006/relationships/tags" Target="../tags/tag906.xml"/><Relationship Id="rId165" Type="http://schemas.openxmlformats.org/officeDocument/2006/relationships/tags" Target="../tags/tag905.xml"/><Relationship Id="rId164" Type="http://schemas.openxmlformats.org/officeDocument/2006/relationships/tags" Target="../tags/tag904.xml"/><Relationship Id="rId163" Type="http://schemas.openxmlformats.org/officeDocument/2006/relationships/tags" Target="../tags/tag903.xml"/><Relationship Id="rId162" Type="http://schemas.openxmlformats.org/officeDocument/2006/relationships/tags" Target="../tags/tag902.xml"/><Relationship Id="rId161" Type="http://schemas.openxmlformats.org/officeDocument/2006/relationships/tags" Target="../tags/tag901.xml"/><Relationship Id="rId160" Type="http://schemas.openxmlformats.org/officeDocument/2006/relationships/tags" Target="../tags/tag900.xml"/><Relationship Id="rId16" Type="http://schemas.openxmlformats.org/officeDocument/2006/relationships/tags" Target="../tags/tag756.xml"/><Relationship Id="rId159" Type="http://schemas.openxmlformats.org/officeDocument/2006/relationships/tags" Target="../tags/tag899.xml"/><Relationship Id="rId158" Type="http://schemas.openxmlformats.org/officeDocument/2006/relationships/tags" Target="../tags/tag898.xml"/><Relationship Id="rId157" Type="http://schemas.openxmlformats.org/officeDocument/2006/relationships/tags" Target="../tags/tag897.xml"/><Relationship Id="rId156" Type="http://schemas.openxmlformats.org/officeDocument/2006/relationships/tags" Target="../tags/tag896.xml"/><Relationship Id="rId155" Type="http://schemas.openxmlformats.org/officeDocument/2006/relationships/tags" Target="../tags/tag895.xml"/><Relationship Id="rId154" Type="http://schemas.openxmlformats.org/officeDocument/2006/relationships/tags" Target="../tags/tag894.xml"/><Relationship Id="rId153" Type="http://schemas.openxmlformats.org/officeDocument/2006/relationships/tags" Target="../tags/tag893.xml"/><Relationship Id="rId152" Type="http://schemas.openxmlformats.org/officeDocument/2006/relationships/tags" Target="../tags/tag892.xml"/><Relationship Id="rId151" Type="http://schemas.openxmlformats.org/officeDocument/2006/relationships/tags" Target="../tags/tag891.xml"/><Relationship Id="rId150" Type="http://schemas.openxmlformats.org/officeDocument/2006/relationships/tags" Target="../tags/tag890.xml"/><Relationship Id="rId15" Type="http://schemas.openxmlformats.org/officeDocument/2006/relationships/tags" Target="../tags/tag755.xml"/><Relationship Id="rId149" Type="http://schemas.openxmlformats.org/officeDocument/2006/relationships/tags" Target="../tags/tag889.xml"/><Relationship Id="rId148" Type="http://schemas.openxmlformats.org/officeDocument/2006/relationships/tags" Target="../tags/tag888.xml"/><Relationship Id="rId147" Type="http://schemas.openxmlformats.org/officeDocument/2006/relationships/tags" Target="../tags/tag887.xml"/><Relationship Id="rId146" Type="http://schemas.openxmlformats.org/officeDocument/2006/relationships/tags" Target="../tags/tag886.xml"/><Relationship Id="rId145" Type="http://schemas.openxmlformats.org/officeDocument/2006/relationships/tags" Target="../tags/tag885.xml"/><Relationship Id="rId144" Type="http://schemas.openxmlformats.org/officeDocument/2006/relationships/tags" Target="../tags/tag884.xml"/><Relationship Id="rId143" Type="http://schemas.openxmlformats.org/officeDocument/2006/relationships/tags" Target="../tags/tag883.xml"/><Relationship Id="rId142" Type="http://schemas.openxmlformats.org/officeDocument/2006/relationships/tags" Target="../tags/tag882.xml"/><Relationship Id="rId141" Type="http://schemas.openxmlformats.org/officeDocument/2006/relationships/tags" Target="../tags/tag881.xml"/><Relationship Id="rId140" Type="http://schemas.openxmlformats.org/officeDocument/2006/relationships/tags" Target="../tags/tag880.xml"/><Relationship Id="rId14" Type="http://schemas.openxmlformats.org/officeDocument/2006/relationships/tags" Target="../tags/tag754.xml"/><Relationship Id="rId139" Type="http://schemas.openxmlformats.org/officeDocument/2006/relationships/tags" Target="../tags/tag879.xml"/><Relationship Id="rId138" Type="http://schemas.openxmlformats.org/officeDocument/2006/relationships/tags" Target="../tags/tag878.xml"/><Relationship Id="rId137" Type="http://schemas.openxmlformats.org/officeDocument/2006/relationships/tags" Target="../tags/tag877.xml"/><Relationship Id="rId136" Type="http://schemas.openxmlformats.org/officeDocument/2006/relationships/tags" Target="../tags/tag876.xml"/><Relationship Id="rId135" Type="http://schemas.openxmlformats.org/officeDocument/2006/relationships/tags" Target="../tags/tag875.xml"/><Relationship Id="rId134" Type="http://schemas.openxmlformats.org/officeDocument/2006/relationships/tags" Target="../tags/tag874.xml"/><Relationship Id="rId133" Type="http://schemas.openxmlformats.org/officeDocument/2006/relationships/tags" Target="../tags/tag873.xml"/><Relationship Id="rId132" Type="http://schemas.openxmlformats.org/officeDocument/2006/relationships/tags" Target="../tags/tag872.xml"/><Relationship Id="rId131" Type="http://schemas.openxmlformats.org/officeDocument/2006/relationships/tags" Target="../tags/tag871.xml"/><Relationship Id="rId130" Type="http://schemas.openxmlformats.org/officeDocument/2006/relationships/tags" Target="../tags/tag870.xml"/><Relationship Id="rId13" Type="http://schemas.openxmlformats.org/officeDocument/2006/relationships/tags" Target="../tags/tag753.xml"/><Relationship Id="rId129" Type="http://schemas.openxmlformats.org/officeDocument/2006/relationships/tags" Target="../tags/tag869.xml"/><Relationship Id="rId128" Type="http://schemas.openxmlformats.org/officeDocument/2006/relationships/tags" Target="../tags/tag868.xml"/><Relationship Id="rId127" Type="http://schemas.openxmlformats.org/officeDocument/2006/relationships/tags" Target="../tags/tag867.xml"/><Relationship Id="rId126" Type="http://schemas.openxmlformats.org/officeDocument/2006/relationships/tags" Target="../tags/tag866.xml"/><Relationship Id="rId125" Type="http://schemas.openxmlformats.org/officeDocument/2006/relationships/tags" Target="../tags/tag865.xml"/><Relationship Id="rId124" Type="http://schemas.openxmlformats.org/officeDocument/2006/relationships/tags" Target="../tags/tag864.xml"/><Relationship Id="rId123" Type="http://schemas.openxmlformats.org/officeDocument/2006/relationships/tags" Target="../tags/tag863.xml"/><Relationship Id="rId122" Type="http://schemas.openxmlformats.org/officeDocument/2006/relationships/tags" Target="../tags/tag862.xml"/><Relationship Id="rId121" Type="http://schemas.openxmlformats.org/officeDocument/2006/relationships/tags" Target="../tags/tag861.xml"/><Relationship Id="rId120" Type="http://schemas.openxmlformats.org/officeDocument/2006/relationships/tags" Target="../tags/tag860.xml"/><Relationship Id="rId12" Type="http://schemas.openxmlformats.org/officeDocument/2006/relationships/tags" Target="../tags/tag752.xml"/><Relationship Id="rId119" Type="http://schemas.openxmlformats.org/officeDocument/2006/relationships/tags" Target="../tags/tag859.xml"/><Relationship Id="rId118" Type="http://schemas.openxmlformats.org/officeDocument/2006/relationships/tags" Target="../tags/tag858.xml"/><Relationship Id="rId117" Type="http://schemas.openxmlformats.org/officeDocument/2006/relationships/tags" Target="../tags/tag857.xml"/><Relationship Id="rId116" Type="http://schemas.openxmlformats.org/officeDocument/2006/relationships/tags" Target="../tags/tag856.xml"/><Relationship Id="rId115" Type="http://schemas.openxmlformats.org/officeDocument/2006/relationships/tags" Target="../tags/tag855.xml"/><Relationship Id="rId114" Type="http://schemas.openxmlformats.org/officeDocument/2006/relationships/tags" Target="../tags/tag854.xml"/><Relationship Id="rId113" Type="http://schemas.openxmlformats.org/officeDocument/2006/relationships/tags" Target="../tags/tag853.xml"/><Relationship Id="rId112" Type="http://schemas.openxmlformats.org/officeDocument/2006/relationships/tags" Target="../tags/tag852.xml"/><Relationship Id="rId111" Type="http://schemas.openxmlformats.org/officeDocument/2006/relationships/tags" Target="../tags/tag851.xml"/><Relationship Id="rId110" Type="http://schemas.openxmlformats.org/officeDocument/2006/relationships/tags" Target="../tags/tag850.xml"/><Relationship Id="rId11" Type="http://schemas.openxmlformats.org/officeDocument/2006/relationships/tags" Target="../tags/tag751.xml"/><Relationship Id="rId109" Type="http://schemas.openxmlformats.org/officeDocument/2006/relationships/tags" Target="../tags/tag849.xml"/><Relationship Id="rId108" Type="http://schemas.openxmlformats.org/officeDocument/2006/relationships/tags" Target="../tags/tag848.xml"/><Relationship Id="rId107" Type="http://schemas.openxmlformats.org/officeDocument/2006/relationships/tags" Target="../tags/tag847.xml"/><Relationship Id="rId106" Type="http://schemas.openxmlformats.org/officeDocument/2006/relationships/tags" Target="../tags/tag846.xml"/><Relationship Id="rId105" Type="http://schemas.openxmlformats.org/officeDocument/2006/relationships/tags" Target="../tags/tag845.xml"/><Relationship Id="rId104" Type="http://schemas.openxmlformats.org/officeDocument/2006/relationships/tags" Target="../tags/tag844.xml"/><Relationship Id="rId103" Type="http://schemas.openxmlformats.org/officeDocument/2006/relationships/tags" Target="../tags/tag843.xml"/><Relationship Id="rId102" Type="http://schemas.openxmlformats.org/officeDocument/2006/relationships/tags" Target="../tags/tag842.xml"/><Relationship Id="rId101" Type="http://schemas.openxmlformats.org/officeDocument/2006/relationships/tags" Target="../tags/tag841.xml"/><Relationship Id="rId100" Type="http://schemas.openxmlformats.org/officeDocument/2006/relationships/tags" Target="../tags/tag840.xml"/><Relationship Id="rId10" Type="http://schemas.openxmlformats.org/officeDocument/2006/relationships/tags" Target="../tags/tag750.xml"/><Relationship Id="rId1" Type="http://schemas.openxmlformats.org/officeDocument/2006/relationships/tags" Target="../tags/tag741.xml"/></Relationships>
</file>

<file path=ppt/slides/_rels/slide27.xml.rels><?xml version="1.0" encoding="UTF-8" standalone="yes"?>
<Relationships xmlns="http://schemas.openxmlformats.org/package/2006/relationships"><Relationship Id="rId99" Type="http://schemas.openxmlformats.org/officeDocument/2006/relationships/tags" Target="../tags/tag1199.xml"/><Relationship Id="rId98" Type="http://schemas.openxmlformats.org/officeDocument/2006/relationships/tags" Target="../tags/tag1198.xml"/><Relationship Id="rId97" Type="http://schemas.openxmlformats.org/officeDocument/2006/relationships/tags" Target="../tags/tag1197.xml"/><Relationship Id="rId96" Type="http://schemas.openxmlformats.org/officeDocument/2006/relationships/tags" Target="../tags/tag1196.xml"/><Relationship Id="rId95" Type="http://schemas.openxmlformats.org/officeDocument/2006/relationships/tags" Target="../tags/tag1195.xml"/><Relationship Id="rId94" Type="http://schemas.openxmlformats.org/officeDocument/2006/relationships/tags" Target="../tags/tag1194.xml"/><Relationship Id="rId93" Type="http://schemas.openxmlformats.org/officeDocument/2006/relationships/tags" Target="../tags/tag1193.xml"/><Relationship Id="rId92" Type="http://schemas.openxmlformats.org/officeDocument/2006/relationships/tags" Target="../tags/tag1192.xml"/><Relationship Id="rId91" Type="http://schemas.openxmlformats.org/officeDocument/2006/relationships/tags" Target="../tags/tag1191.xml"/><Relationship Id="rId90" Type="http://schemas.openxmlformats.org/officeDocument/2006/relationships/tags" Target="../tags/tag1190.xml"/><Relationship Id="rId9" Type="http://schemas.openxmlformats.org/officeDocument/2006/relationships/tags" Target="../tags/tag1109.xml"/><Relationship Id="rId89" Type="http://schemas.openxmlformats.org/officeDocument/2006/relationships/tags" Target="../tags/tag1189.xml"/><Relationship Id="rId88" Type="http://schemas.openxmlformats.org/officeDocument/2006/relationships/tags" Target="../tags/tag1188.xml"/><Relationship Id="rId87" Type="http://schemas.openxmlformats.org/officeDocument/2006/relationships/tags" Target="../tags/tag1187.xml"/><Relationship Id="rId86" Type="http://schemas.openxmlformats.org/officeDocument/2006/relationships/tags" Target="../tags/tag1186.xml"/><Relationship Id="rId85" Type="http://schemas.openxmlformats.org/officeDocument/2006/relationships/tags" Target="../tags/tag1185.xml"/><Relationship Id="rId84" Type="http://schemas.openxmlformats.org/officeDocument/2006/relationships/tags" Target="../tags/tag1184.xml"/><Relationship Id="rId83" Type="http://schemas.openxmlformats.org/officeDocument/2006/relationships/tags" Target="../tags/tag1183.xml"/><Relationship Id="rId82" Type="http://schemas.openxmlformats.org/officeDocument/2006/relationships/tags" Target="../tags/tag1182.xml"/><Relationship Id="rId81" Type="http://schemas.openxmlformats.org/officeDocument/2006/relationships/tags" Target="../tags/tag1181.xml"/><Relationship Id="rId80" Type="http://schemas.openxmlformats.org/officeDocument/2006/relationships/tags" Target="../tags/tag1180.xml"/><Relationship Id="rId8" Type="http://schemas.openxmlformats.org/officeDocument/2006/relationships/tags" Target="../tags/tag1108.xml"/><Relationship Id="rId79" Type="http://schemas.openxmlformats.org/officeDocument/2006/relationships/tags" Target="../tags/tag1179.xml"/><Relationship Id="rId78" Type="http://schemas.openxmlformats.org/officeDocument/2006/relationships/tags" Target="../tags/tag1178.xml"/><Relationship Id="rId77" Type="http://schemas.openxmlformats.org/officeDocument/2006/relationships/tags" Target="../tags/tag1177.xml"/><Relationship Id="rId76" Type="http://schemas.openxmlformats.org/officeDocument/2006/relationships/tags" Target="../tags/tag1176.xml"/><Relationship Id="rId75" Type="http://schemas.openxmlformats.org/officeDocument/2006/relationships/tags" Target="../tags/tag1175.xml"/><Relationship Id="rId74" Type="http://schemas.openxmlformats.org/officeDocument/2006/relationships/tags" Target="../tags/tag1174.xml"/><Relationship Id="rId73" Type="http://schemas.openxmlformats.org/officeDocument/2006/relationships/tags" Target="../tags/tag1173.xml"/><Relationship Id="rId72" Type="http://schemas.openxmlformats.org/officeDocument/2006/relationships/tags" Target="../tags/tag1172.xml"/><Relationship Id="rId71" Type="http://schemas.openxmlformats.org/officeDocument/2006/relationships/tags" Target="../tags/tag1171.xml"/><Relationship Id="rId70" Type="http://schemas.openxmlformats.org/officeDocument/2006/relationships/tags" Target="../tags/tag1170.xml"/><Relationship Id="rId7" Type="http://schemas.openxmlformats.org/officeDocument/2006/relationships/tags" Target="../tags/tag1107.xml"/><Relationship Id="rId69" Type="http://schemas.openxmlformats.org/officeDocument/2006/relationships/tags" Target="../tags/tag1169.xml"/><Relationship Id="rId68" Type="http://schemas.openxmlformats.org/officeDocument/2006/relationships/tags" Target="../tags/tag1168.xml"/><Relationship Id="rId67" Type="http://schemas.openxmlformats.org/officeDocument/2006/relationships/tags" Target="../tags/tag1167.xml"/><Relationship Id="rId66" Type="http://schemas.openxmlformats.org/officeDocument/2006/relationships/tags" Target="../tags/tag1166.xml"/><Relationship Id="rId65" Type="http://schemas.openxmlformats.org/officeDocument/2006/relationships/tags" Target="../tags/tag1165.xml"/><Relationship Id="rId64" Type="http://schemas.openxmlformats.org/officeDocument/2006/relationships/tags" Target="../tags/tag1164.xml"/><Relationship Id="rId63" Type="http://schemas.openxmlformats.org/officeDocument/2006/relationships/tags" Target="../tags/tag1163.xml"/><Relationship Id="rId62" Type="http://schemas.openxmlformats.org/officeDocument/2006/relationships/tags" Target="../tags/tag1162.xml"/><Relationship Id="rId61" Type="http://schemas.openxmlformats.org/officeDocument/2006/relationships/tags" Target="../tags/tag1161.xml"/><Relationship Id="rId60" Type="http://schemas.openxmlformats.org/officeDocument/2006/relationships/tags" Target="../tags/tag1160.xml"/><Relationship Id="rId6" Type="http://schemas.openxmlformats.org/officeDocument/2006/relationships/tags" Target="../tags/tag1106.xml"/><Relationship Id="rId59" Type="http://schemas.openxmlformats.org/officeDocument/2006/relationships/tags" Target="../tags/tag1159.xml"/><Relationship Id="rId58" Type="http://schemas.openxmlformats.org/officeDocument/2006/relationships/tags" Target="../tags/tag1158.xml"/><Relationship Id="rId57" Type="http://schemas.openxmlformats.org/officeDocument/2006/relationships/tags" Target="../tags/tag1157.xml"/><Relationship Id="rId56" Type="http://schemas.openxmlformats.org/officeDocument/2006/relationships/tags" Target="../tags/tag1156.xml"/><Relationship Id="rId55" Type="http://schemas.openxmlformats.org/officeDocument/2006/relationships/tags" Target="../tags/tag1155.xml"/><Relationship Id="rId54" Type="http://schemas.openxmlformats.org/officeDocument/2006/relationships/tags" Target="../tags/tag1154.xml"/><Relationship Id="rId53" Type="http://schemas.openxmlformats.org/officeDocument/2006/relationships/tags" Target="../tags/tag1153.xml"/><Relationship Id="rId52" Type="http://schemas.openxmlformats.org/officeDocument/2006/relationships/tags" Target="../tags/tag1152.xml"/><Relationship Id="rId51" Type="http://schemas.openxmlformats.org/officeDocument/2006/relationships/tags" Target="../tags/tag1151.xml"/><Relationship Id="rId50" Type="http://schemas.openxmlformats.org/officeDocument/2006/relationships/tags" Target="../tags/tag1150.xml"/><Relationship Id="rId5" Type="http://schemas.openxmlformats.org/officeDocument/2006/relationships/tags" Target="../tags/tag1105.xml"/><Relationship Id="rId49" Type="http://schemas.openxmlformats.org/officeDocument/2006/relationships/tags" Target="../tags/tag1149.xml"/><Relationship Id="rId48" Type="http://schemas.openxmlformats.org/officeDocument/2006/relationships/tags" Target="../tags/tag1148.xml"/><Relationship Id="rId47" Type="http://schemas.openxmlformats.org/officeDocument/2006/relationships/tags" Target="../tags/tag1147.xml"/><Relationship Id="rId46" Type="http://schemas.openxmlformats.org/officeDocument/2006/relationships/tags" Target="../tags/tag1146.xml"/><Relationship Id="rId45" Type="http://schemas.openxmlformats.org/officeDocument/2006/relationships/tags" Target="../tags/tag1145.xml"/><Relationship Id="rId44" Type="http://schemas.openxmlformats.org/officeDocument/2006/relationships/tags" Target="../tags/tag1144.xml"/><Relationship Id="rId43" Type="http://schemas.openxmlformats.org/officeDocument/2006/relationships/tags" Target="../tags/tag1143.xml"/><Relationship Id="rId42" Type="http://schemas.openxmlformats.org/officeDocument/2006/relationships/tags" Target="../tags/tag1142.xml"/><Relationship Id="rId41" Type="http://schemas.openxmlformats.org/officeDocument/2006/relationships/tags" Target="../tags/tag1141.xml"/><Relationship Id="rId40" Type="http://schemas.openxmlformats.org/officeDocument/2006/relationships/tags" Target="../tags/tag1140.xml"/><Relationship Id="rId4" Type="http://schemas.openxmlformats.org/officeDocument/2006/relationships/tags" Target="../tags/tag1104.xml"/><Relationship Id="rId39" Type="http://schemas.openxmlformats.org/officeDocument/2006/relationships/tags" Target="../tags/tag1139.xml"/><Relationship Id="rId38" Type="http://schemas.openxmlformats.org/officeDocument/2006/relationships/tags" Target="../tags/tag1138.xml"/><Relationship Id="rId37" Type="http://schemas.openxmlformats.org/officeDocument/2006/relationships/tags" Target="../tags/tag1137.xml"/><Relationship Id="rId360" Type="http://schemas.openxmlformats.org/officeDocument/2006/relationships/slideLayout" Target="../slideLayouts/slideLayout7.xml"/><Relationship Id="rId36" Type="http://schemas.openxmlformats.org/officeDocument/2006/relationships/tags" Target="../tags/tag1136.xml"/><Relationship Id="rId359" Type="http://schemas.openxmlformats.org/officeDocument/2006/relationships/tags" Target="../tags/tag1457.xml"/><Relationship Id="rId358" Type="http://schemas.openxmlformats.org/officeDocument/2006/relationships/image" Target="../media/image9.png"/><Relationship Id="rId357" Type="http://schemas.openxmlformats.org/officeDocument/2006/relationships/tags" Target="../tags/tag1456.xml"/><Relationship Id="rId356" Type="http://schemas.openxmlformats.org/officeDocument/2006/relationships/tags" Target="../tags/tag1455.xml"/><Relationship Id="rId355" Type="http://schemas.openxmlformats.org/officeDocument/2006/relationships/tags" Target="../tags/tag1454.xml"/><Relationship Id="rId354" Type="http://schemas.openxmlformats.org/officeDocument/2006/relationships/tags" Target="../tags/tag1453.xml"/><Relationship Id="rId353" Type="http://schemas.openxmlformats.org/officeDocument/2006/relationships/tags" Target="../tags/tag1452.xml"/><Relationship Id="rId352" Type="http://schemas.openxmlformats.org/officeDocument/2006/relationships/tags" Target="../tags/tag1451.xml"/><Relationship Id="rId351" Type="http://schemas.openxmlformats.org/officeDocument/2006/relationships/tags" Target="../tags/tag1450.xml"/><Relationship Id="rId350" Type="http://schemas.openxmlformats.org/officeDocument/2006/relationships/image" Target="../media/image19.png"/><Relationship Id="rId35" Type="http://schemas.openxmlformats.org/officeDocument/2006/relationships/tags" Target="../tags/tag1135.xml"/><Relationship Id="rId349" Type="http://schemas.openxmlformats.org/officeDocument/2006/relationships/tags" Target="../tags/tag1449.xml"/><Relationship Id="rId348" Type="http://schemas.openxmlformats.org/officeDocument/2006/relationships/tags" Target="../tags/tag1448.xml"/><Relationship Id="rId347" Type="http://schemas.openxmlformats.org/officeDocument/2006/relationships/tags" Target="../tags/tag1447.xml"/><Relationship Id="rId346" Type="http://schemas.openxmlformats.org/officeDocument/2006/relationships/tags" Target="../tags/tag1446.xml"/><Relationship Id="rId345" Type="http://schemas.openxmlformats.org/officeDocument/2006/relationships/tags" Target="../tags/tag1445.xml"/><Relationship Id="rId344" Type="http://schemas.openxmlformats.org/officeDocument/2006/relationships/tags" Target="../tags/tag1444.xml"/><Relationship Id="rId343" Type="http://schemas.openxmlformats.org/officeDocument/2006/relationships/tags" Target="../tags/tag1443.xml"/><Relationship Id="rId342" Type="http://schemas.openxmlformats.org/officeDocument/2006/relationships/tags" Target="../tags/tag1442.xml"/><Relationship Id="rId341" Type="http://schemas.openxmlformats.org/officeDocument/2006/relationships/tags" Target="../tags/tag1441.xml"/><Relationship Id="rId340" Type="http://schemas.openxmlformats.org/officeDocument/2006/relationships/tags" Target="../tags/tag1440.xml"/><Relationship Id="rId34" Type="http://schemas.openxmlformats.org/officeDocument/2006/relationships/tags" Target="../tags/tag1134.xml"/><Relationship Id="rId339" Type="http://schemas.openxmlformats.org/officeDocument/2006/relationships/tags" Target="../tags/tag1439.xml"/><Relationship Id="rId338" Type="http://schemas.openxmlformats.org/officeDocument/2006/relationships/tags" Target="../tags/tag1438.xml"/><Relationship Id="rId337" Type="http://schemas.openxmlformats.org/officeDocument/2006/relationships/tags" Target="../tags/tag1437.xml"/><Relationship Id="rId336" Type="http://schemas.openxmlformats.org/officeDocument/2006/relationships/tags" Target="../tags/tag1436.xml"/><Relationship Id="rId335" Type="http://schemas.openxmlformats.org/officeDocument/2006/relationships/tags" Target="../tags/tag1435.xml"/><Relationship Id="rId334" Type="http://schemas.openxmlformats.org/officeDocument/2006/relationships/tags" Target="../tags/tag1434.xml"/><Relationship Id="rId333" Type="http://schemas.openxmlformats.org/officeDocument/2006/relationships/tags" Target="../tags/tag1433.xml"/><Relationship Id="rId332" Type="http://schemas.openxmlformats.org/officeDocument/2006/relationships/tags" Target="../tags/tag1432.xml"/><Relationship Id="rId331" Type="http://schemas.openxmlformats.org/officeDocument/2006/relationships/tags" Target="../tags/tag1431.xml"/><Relationship Id="rId330" Type="http://schemas.openxmlformats.org/officeDocument/2006/relationships/tags" Target="../tags/tag1430.xml"/><Relationship Id="rId33" Type="http://schemas.openxmlformats.org/officeDocument/2006/relationships/tags" Target="../tags/tag1133.xml"/><Relationship Id="rId329" Type="http://schemas.openxmlformats.org/officeDocument/2006/relationships/tags" Target="../tags/tag1429.xml"/><Relationship Id="rId328" Type="http://schemas.openxmlformats.org/officeDocument/2006/relationships/tags" Target="../tags/tag1428.xml"/><Relationship Id="rId327" Type="http://schemas.openxmlformats.org/officeDocument/2006/relationships/tags" Target="../tags/tag1427.xml"/><Relationship Id="rId326" Type="http://schemas.openxmlformats.org/officeDocument/2006/relationships/tags" Target="../tags/tag1426.xml"/><Relationship Id="rId325" Type="http://schemas.openxmlformats.org/officeDocument/2006/relationships/tags" Target="../tags/tag1425.xml"/><Relationship Id="rId324" Type="http://schemas.openxmlformats.org/officeDocument/2006/relationships/tags" Target="../tags/tag1424.xml"/><Relationship Id="rId323" Type="http://schemas.openxmlformats.org/officeDocument/2006/relationships/tags" Target="../tags/tag1423.xml"/><Relationship Id="rId322" Type="http://schemas.openxmlformats.org/officeDocument/2006/relationships/tags" Target="../tags/tag1422.xml"/><Relationship Id="rId321" Type="http://schemas.openxmlformats.org/officeDocument/2006/relationships/tags" Target="../tags/tag1421.xml"/><Relationship Id="rId320" Type="http://schemas.openxmlformats.org/officeDocument/2006/relationships/tags" Target="../tags/tag1420.xml"/><Relationship Id="rId32" Type="http://schemas.openxmlformats.org/officeDocument/2006/relationships/tags" Target="../tags/tag1132.xml"/><Relationship Id="rId319" Type="http://schemas.openxmlformats.org/officeDocument/2006/relationships/tags" Target="../tags/tag1419.xml"/><Relationship Id="rId318" Type="http://schemas.openxmlformats.org/officeDocument/2006/relationships/tags" Target="../tags/tag1418.xml"/><Relationship Id="rId317" Type="http://schemas.openxmlformats.org/officeDocument/2006/relationships/tags" Target="../tags/tag1417.xml"/><Relationship Id="rId316" Type="http://schemas.openxmlformats.org/officeDocument/2006/relationships/tags" Target="../tags/tag1416.xml"/><Relationship Id="rId315" Type="http://schemas.openxmlformats.org/officeDocument/2006/relationships/tags" Target="../tags/tag1415.xml"/><Relationship Id="rId314" Type="http://schemas.openxmlformats.org/officeDocument/2006/relationships/tags" Target="../tags/tag1414.xml"/><Relationship Id="rId313" Type="http://schemas.openxmlformats.org/officeDocument/2006/relationships/tags" Target="../tags/tag1413.xml"/><Relationship Id="rId312" Type="http://schemas.openxmlformats.org/officeDocument/2006/relationships/tags" Target="../tags/tag1412.xml"/><Relationship Id="rId311" Type="http://schemas.openxmlformats.org/officeDocument/2006/relationships/tags" Target="../tags/tag1411.xml"/><Relationship Id="rId310" Type="http://schemas.openxmlformats.org/officeDocument/2006/relationships/tags" Target="../tags/tag1410.xml"/><Relationship Id="rId31" Type="http://schemas.openxmlformats.org/officeDocument/2006/relationships/tags" Target="../tags/tag1131.xml"/><Relationship Id="rId309" Type="http://schemas.openxmlformats.org/officeDocument/2006/relationships/tags" Target="../tags/tag1409.xml"/><Relationship Id="rId308" Type="http://schemas.openxmlformats.org/officeDocument/2006/relationships/tags" Target="../tags/tag1408.xml"/><Relationship Id="rId307" Type="http://schemas.openxmlformats.org/officeDocument/2006/relationships/tags" Target="../tags/tag1407.xml"/><Relationship Id="rId306" Type="http://schemas.openxmlformats.org/officeDocument/2006/relationships/tags" Target="../tags/tag1406.xml"/><Relationship Id="rId305" Type="http://schemas.openxmlformats.org/officeDocument/2006/relationships/tags" Target="../tags/tag1405.xml"/><Relationship Id="rId304" Type="http://schemas.openxmlformats.org/officeDocument/2006/relationships/tags" Target="../tags/tag1404.xml"/><Relationship Id="rId303" Type="http://schemas.openxmlformats.org/officeDocument/2006/relationships/tags" Target="../tags/tag1403.xml"/><Relationship Id="rId302" Type="http://schemas.openxmlformats.org/officeDocument/2006/relationships/tags" Target="../tags/tag1402.xml"/><Relationship Id="rId301" Type="http://schemas.openxmlformats.org/officeDocument/2006/relationships/tags" Target="../tags/tag1401.xml"/><Relationship Id="rId300" Type="http://schemas.openxmlformats.org/officeDocument/2006/relationships/tags" Target="../tags/tag1400.xml"/><Relationship Id="rId30" Type="http://schemas.openxmlformats.org/officeDocument/2006/relationships/tags" Target="../tags/tag1130.xml"/><Relationship Id="rId3" Type="http://schemas.openxmlformats.org/officeDocument/2006/relationships/tags" Target="../tags/tag1103.xml"/><Relationship Id="rId299" Type="http://schemas.openxmlformats.org/officeDocument/2006/relationships/tags" Target="../tags/tag1399.xml"/><Relationship Id="rId298" Type="http://schemas.openxmlformats.org/officeDocument/2006/relationships/tags" Target="../tags/tag1398.xml"/><Relationship Id="rId297" Type="http://schemas.openxmlformats.org/officeDocument/2006/relationships/tags" Target="../tags/tag1397.xml"/><Relationship Id="rId296" Type="http://schemas.openxmlformats.org/officeDocument/2006/relationships/tags" Target="../tags/tag1396.xml"/><Relationship Id="rId295" Type="http://schemas.openxmlformats.org/officeDocument/2006/relationships/tags" Target="../tags/tag1395.xml"/><Relationship Id="rId294" Type="http://schemas.openxmlformats.org/officeDocument/2006/relationships/tags" Target="../tags/tag1394.xml"/><Relationship Id="rId293" Type="http://schemas.openxmlformats.org/officeDocument/2006/relationships/tags" Target="../tags/tag1393.xml"/><Relationship Id="rId292" Type="http://schemas.openxmlformats.org/officeDocument/2006/relationships/tags" Target="../tags/tag1392.xml"/><Relationship Id="rId291" Type="http://schemas.openxmlformats.org/officeDocument/2006/relationships/tags" Target="../tags/tag1391.xml"/><Relationship Id="rId290" Type="http://schemas.openxmlformats.org/officeDocument/2006/relationships/tags" Target="../tags/tag1390.xml"/><Relationship Id="rId29" Type="http://schemas.openxmlformats.org/officeDocument/2006/relationships/tags" Target="../tags/tag1129.xml"/><Relationship Id="rId289" Type="http://schemas.openxmlformats.org/officeDocument/2006/relationships/tags" Target="../tags/tag1389.xml"/><Relationship Id="rId288" Type="http://schemas.openxmlformats.org/officeDocument/2006/relationships/tags" Target="../tags/tag1388.xml"/><Relationship Id="rId287" Type="http://schemas.openxmlformats.org/officeDocument/2006/relationships/tags" Target="../tags/tag1387.xml"/><Relationship Id="rId286" Type="http://schemas.openxmlformats.org/officeDocument/2006/relationships/tags" Target="../tags/tag1386.xml"/><Relationship Id="rId285" Type="http://schemas.openxmlformats.org/officeDocument/2006/relationships/tags" Target="../tags/tag1385.xml"/><Relationship Id="rId284" Type="http://schemas.openxmlformats.org/officeDocument/2006/relationships/tags" Target="../tags/tag1384.xml"/><Relationship Id="rId283" Type="http://schemas.openxmlformats.org/officeDocument/2006/relationships/tags" Target="../tags/tag1383.xml"/><Relationship Id="rId282" Type="http://schemas.openxmlformats.org/officeDocument/2006/relationships/tags" Target="../tags/tag1382.xml"/><Relationship Id="rId281" Type="http://schemas.openxmlformats.org/officeDocument/2006/relationships/tags" Target="../tags/tag1381.xml"/><Relationship Id="rId280" Type="http://schemas.openxmlformats.org/officeDocument/2006/relationships/tags" Target="../tags/tag1380.xml"/><Relationship Id="rId28" Type="http://schemas.openxmlformats.org/officeDocument/2006/relationships/tags" Target="../tags/tag1128.xml"/><Relationship Id="rId279" Type="http://schemas.openxmlformats.org/officeDocument/2006/relationships/tags" Target="../tags/tag1379.xml"/><Relationship Id="rId278" Type="http://schemas.openxmlformats.org/officeDocument/2006/relationships/tags" Target="../tags/tag1378.xml"/><Relationship Id="rId277" Type="http://schemas.openxmlformats.org/officeDocument/2006/relationships/tags" Target="../tags/tag1377.xml"/><Relationship Id="rId276" Type="http://schemas.openxmlformats.org/officeDocument/2006/relationships/tags" Target="../tags/tag1376.xml"/><Relationship Id="rId275" Type="http://schemas.openxmlformats.org/officeDocument/2006/relationships/tags" Target="../tags/tag1375.xml"/><Relationship Id="rId274" Type="http://schemas.openxmlformats.org/officeDocument/2006/relationships/tags" Target="../tags/tag1374.xml"/><Relationship Id="rId273" Type="http://schemas.openxmlformats.org/officeDocument/2006/relationships/tags" Target="../tags/tag1373.xml"/><Relationship Id="rId272" Type="http://schemas.openxmlformats.org/officeDocument/2006/relationships/tags" Target="../tags/tag1372.xml"/><Relationship Id="rId271" Type="http://schemas.openxmlformats.org/officeDocument/2006/relationships/tags" Target="../tags/tag1371.xml"/><Relationship Id="rId270" Type="http://schemas.openxmlformats.org/officeDocument/2006/relationships/tags" Target="../tags/tag1370.xml"/><Relationship Id="rId27" Type="http://schemas.openxmlformats.org/officeDocument/2006/relationships/tags" Target="../tags/tag1127.xml"/><Relationship Id="rId269" Type="http://schemas.openxmlformats.org/officeDocument/2006/relationships/tags" Target="../tags/tag1369.xml"/><Relationship Id="rId268" Type="http://schemas.openxmlformats.org/officeDocument/2006/relationships/tags" Target="../tags/tag1368.xml"/><Relationship Id="rId267" Type="http://schemas.openxmlformats.org/officeDocument/2006/relationships/tags" Target="../tags/tag1367.xml"/><Relationship Id="rId266" Type="http://schemas.openxmlformats.org/officeDocument/2006/relationships/tags" Target="../tags/tag1366.xml"/><Relationship Id="rId265" Type="http://schemas.openxmlformats.org/officeDocument/2006/relationships/tags" Target="../tags/tag1365.xml"/><Relationship Id="rId264" Type="http://schemas.openxmlformats.org/officeDocument/2006/relationships/tags" Target="../tags/tag1364.xml"/><Relationship Id="rId263" Type="http://schemas.openxmlformats.org/officeDocument/2006/relationships/tags" Target="../tags/tag1363.xml"/><Relationship Id="rId262" Type="http://schemas.openxmlformats.org/officeDocument/2006/relationships/tags" Target="../tags/tag1362.xml"/><Relationship Id="rId261" Type="http://schemas.openxmlformats.org/officeDocument/2006/relationships/tags" Target="../tags/tag1361.xml"/><Relationship Id="rId260" Type="http://schemas.openxmlformats.org/officeDocument/2006/relationships/tags" Target="../tags/tag1360.xml"/><Relationship Id="rId26" Type="http://schemas.openxmlformats.org/officeDocument/2006/relationships/tags" Target="../tags/tag1126.xml"/><Relationship Id="rId259" Type="http://schemas.openxmlformats.org/officeDocument/2006/relationships/tags" Target="../tags/tag1359.xml"/><Relationship Id="rId258" Type="http://schemas.openxmlformats.org/officeDocument/2006/relationships/tags" Target="../tags/tag1358.xml"/><Relationship Id="rId257" Type="http://schemas.openxmlformats.org/officeDocument/2006/relationships/tags" Target="../tags/tag1357.xml"/><Relationship Id="rId256" Type="http://schemas.openxmlformats.org/officeDocument/2006/relationships/tags" Target="../tags/tag1356.xml"/><Relationship Id="rId255" Type="http://schemas.openxmlformats.org/officeDocument/2006/relationships/tags" Target="../tags/tag1355.xml"/><Relationship Id="rId254" Type="http://schemas.openxmlformats.org/officeDocument/2006/relationships/tags" Target="../tags/tag1354.xml"/><Relationship Id="rId253" Type="http://schemas.openxmlformats.org/officeDocument/2006/relationships/tags" Target="../tags/tag1353.xml"/><Relationship Id="rId252" Type="http://schemas.openxmlformats.org/officeDocument/2006/relationships/tags" Target="../tags/tag1352.xml"/><Relationship Id="rId251" Type="http://schemas.openxmlformats.org/officeDocument/2006/relationships/tags" Target="../tags/tag1351.xml"/><Relationship Id="rId250" Type="http://schemas.openxmlformats.org/officeDocument/2006/relationships/tags" Target="../tags/tag1350.xml"/><Relationship Id="rId25" Type="http://schemas.openxmlformats.org/officeDocument/2006/relationships/tags" Target="../tags/tag1125.xml"/><Relationship Id="rId249" Type="http://schemas.openxmlformats.org/officeDocument/2006/relationships/tags" Target="../tags/tag1349.xml"/><Relationship Id="rId248" Type="http://schemas.openxmlformats.org/officeDocument/2006/relationships/tags" Target="../tags/tag1348.xml"/><Relationship Id="rId247" Type="http://schemas.openxmlformats.org/officeDocument/2006/relationships/tags" Target="../tags/tag1347.xml"/><Relationship Id="rId246" Type="http://schemas.openxmlformats.org/officeDocument/2006/relationships/tags" Target="../tags/tag1346.xml"/><Relationship Id="rId245" Type="http://schemas.openxmlformats.org/officeDocument/2006/relationships/tags" Target="../tags/tag1345.xml"/><Relationship Id="rId244" Type="http://schemas.openxmlformats.org/officeDocument/2006/relationships/tags" Target="../tags/tag1344.xml"/><Relationship Id="rId243" Type="http://schemas.openxmlformats.org/officeDocument/2006/relationships/tags" Target="../tags/tag1343.xml"/><Relationship Id="rId242" Type="http://schemas.openxmlformats.org/officeDocument/2006/relationships/tags" Target="../tags/tag1342.xml"/><Relationship Id="rId241" Type="http://schemas.openxmlformats.org/officeDocument/2006/relationships/tags" Target="../tags/tag1341.xml"/><Relationship Id="rId240" Type="http://schemas.openxmlformats.org/officeDocument/2006/relationships/tags" Target="../tags/tag1340.xml"/><Relationship Id="rId24" Type="http://schemas.openxmlformats.org/officeDocument/2006/relationships/tags" Target="../tags/tag1124.xml"/><Relationship Id="rId239" Type="http://schemas.openxmlformats.org/officeDocument/2006/relationships/tags" Target="../tags/tag1339.xml"/><Relationship Id="rId238" Type="http://schemas.openxmlformats.org/officeDocument/2006/relationships/tags" Target="../tags/tag1338.xml"/><Relationship Id="rId237" Type="http://schemas.openxmlformats.org/officeDocument/2006/relationships/tags" Target="../tags/tag1337.xml"/><Relationship Id="rId236" Type="http://schemas.openxmlformats.org/officeDocument/2006/relationships/tags" Target="../tags/tag1336.xml"/><Relationship Id="rId235" Type="http://schemas.openxmlformats.org/officeDocument/2006/relationships/tags" Target="../tags/tag1335.xml"/><Relationship Id="rId234" Type="http://schemas.openxmlformats.org/officeDocument/2006/relationships/tags" Target="../tags/tag1334.xml"/><Relationship Id="rId233" Type="http://schemas.openxmlformats.org/officeDocument/2006/relationships/tags" Target="../tags/tag1333.xml"/><Relationship Id="rId232" Type="http://schemas.openxmlformats.org/officeDocument/2006/relationships/tags" Target="../tags/tag1332.xml"/><Relationship Id="rId231" Type="http://schemas.openxmlformats.org/officeDocument/2006/relationships/tags" Target="../tags/tag1331.xml"/><Relationship Id="rId230" Type="http://schemas.openxmlformats.org/officeDocument/2006/relationships/tags" Target="../tags/tag1330.xml"/><Relationship Id="rId23" Type="http://schemas.openxmlformats.org/officeDocument/2006/relationships/tags" Target="../tags/tag1123.xml"/><Relationship Id="rId229" Type="http://schemas.openxmlformats.org/officeDocument/2006/relationships/tags" Target="../tags/tag1329.xml"/><Relationship Id="rId228" Type="http://schemas.openxmlformats.org/officeDocument/2006/relationships/tags" Target="../tags/tag1328.xml"/><Relationship Id="rId227" Type="http://schemas.openxmlformats.org/officeDocument/2006/relationships/tags" Target="../tags/tag1327.xml"/><Relationship Id="rId226" Type="http://schemas.openxmlformats.org/officeDocument/2006/relationships/tags" Target="../tags/tag1326.xml"/><Relationship Id="rId225" Type="http://schemas.openxmlformats.org/officeDocument/2006/relationships/tags" Target="../tags/tag1325.xml"/><Relationship Id="rId224" Type="http://schemas.openxmlformats.org/officeDocument/2006/relationships/tags" Target="../tags/tag1324.xml"/><Relationship Id="rId223" Type="http://schemas.openxmlformats.org/officeDocument/2006/relationships/tags" Target="../tags/tag1323.xml"/><Relationship Id="rId222" Type="http://schemas.openxmlformats.org/officeDocument/2006/relationships/tags" Target="../tags/tag1322.xml"/><Relationship Id="rId221" Type="http://schemas.openxmlformats.org/officeDocument/2006/relationships/tags" Target="../tags/tag1321.xml"/><Relationship Id="rId220" Type="http://schemas.openxmlformats.org/officeDocument/2006/relationships/tags" Target="../tags/tag1320.xml"/><Relationship Id="rId22" Type="http://schemas.openxmlformats.org/officeDocument/2006/relationships/tags" Target="../tags/tag1122.xml"/><Relationship Id="rId219" Type="http://schemas.openxmlformats.org/officeDocument/2006/relationships/tags" Target="../tags/tag1319.xml"/><Relationship Id="rId218" Type="http://schemas.openxmlformats.org/officeDocument/2006/relationships/tags" Target="../tags/tag1318.xml"/><Relationship Id="rId217" Type="http://schemas.openxmlformats.org/officeDocument/2006/relationships/tags" Target="../tags/tag1317.xml"/><Relationship Id="rId216" Type="http://schemas.openxmlformats.org/officeDocument/2006/relationships/tags" Target="../tags/tag1316.xml"/><Relationship Id="rId215" Type="http://schemas.openxmlformats.org/officeDocument/2006/relationships/tags" Target="../tags/tag1315.xml"/><Relationship Id="rId214" Type="http://schemas.openxmlformats.org/officeDocument/2006/relationships/tags" Target="../tags/tag1314.xml"/><Relationship Id="rId213" Type="http://schemas.openxmlformats.org/officeDocument/2006/relationships/tags" Target="../tags/tag1313.xml"/><Relationship Id="rId212" Type="http://schemas.openxmlformats.org/officeDocument/2006/relationships/tags" Target="../tags/tag1312.xml"/><Relationship Id="rId211" Type="http://schemas.openxmlformats.org/officeDocument/2006/relationships/tags" Target="../tags/tag1311.xml"/><Relationship Id="rId210" Type="http://schemas.openxmlformats.org/officeDocument/2006/relationships/tags" Target="../tags/tag1310.xml"/><Relationship Id="rId21" Type="http://schemas.openxmlformats.org/officeDocument/2006/relationships/tags" Target="../tags/tag1121.xml"/><Relationship Id="rId209" Type="http://schemas.openxmlformats.org/officeDocument/2006/relationships/tags" Target="../tags/tag1309.xml"/><Relationship Id="rId208" Type="http://schemas.openxmlformats.org/officeDocument/2006/relationships/tags" Target="../tags/tag1308.xml"/><Relationship Id="rId207" Type="http://schemas.openxmlformats.org/officeDocument/2006/relationships/tags" Target="../tags/tag1307.xml"/><Relationship Id="rId206" Type="http://schemas.openxmlformats.org/officeDocument/2006/relationships/tags" Target="../tags/tag1306.xml"/><Relationship Id="rId205" Type="http://schemas.openxmlformats.org/officeDocument/2006/relationships/tags" Target="../tags/tag1305.xml"/><Relationship Id="rId204" Type="http://schemas.openxmlformats.org/officeDocument/2006/relationships/tags" Target="../tags/tag1304.xml"/><Relationship Id="rId203" Type="http://schemas.openxmlformats.org/officeDocument/2006/relationships/tags" Target="../tags/tag1303.xml"/><Relationship Id="rId202" Type="http://schemas.openxmlformats.org/officeDocument/2006/relationships/tags" Target="../tags/tag1302.xml"/><Relationship Id="rId201" Type="http://schemas.openxmlformats.org/officeDocument/2006/relationships/tags" Target="../tags/tag1301.xml"/><Relationship Id="rId200" Type="http://schemas.openxmlformats.org/officeDocument/2006/relationships/tags" Target="../tags/tag1300.xml"/><Relationship Id="rId20" Type="http://schemas.openxmlformats.org/officeDocument/2006/relationships/tags" Target="../tags/tag1120.xml"/><Relationship Id="rId2" Type="http://schemas.openxmlformats.org/officeDocument/2006/relationships/tags" Target="../tags/tag1102.xml"/><Relationship Id="rId199" Type="http://schemas.openxmlformats.org/officeDocument/2006/relationships/tags" Target="../tags/tag1299.xml"/><Relationship Id="rId198" Type="http://schemas.openxmlformats.org/officeDocument/2006/relationships/tags" Target="../tags/tag1298.xml"/><Relationship Id="rId197" Type="http://schemas.openxmlformats.org/officeDocument/2006/relationships/tags" Target="../tags/tag1297.xml"/><Relationship Id="rId196" Type="http://schemas.openxmlformats.org/officeDocument/2006/relationships/tags" Target="../tags/tag1296.xml"/><Relationship Id="rId195" Type="http://schemas.openxmlformats.org/officeDocument/2006/relationships/tags" Target="../tags/tag1295.xml"/><Relationship Id="rId194" Type="http://schemas.openxmlformats.org/officeDocument/2006/relationships/tags" Target="../tags/tag1294.xml"/><Relationship Id="rId193" Type="http://schemas.openxmlformats.org/officeDocument/2006/relationships/tags" Target="../tags/tag1293.xml"/><Relationship Id="rId192" Type="http://schemas.openxmlformats.org/officeDocument/2006/relationships/tags" Target="../tags/tag1292.xml"/><Relationship Id="rId191" Type="http://schemas.openxmlformats.org/officeDocument/2006/relationships/tags" Target="../tags/tag1291.xml"/><Relationship Id="rId190" Type="http://schemas.openxmlformats.org/officeDocument/2006/relationships/tags" Target="../tags/tag1290.xml"/><Relationship Id="rId19" Type="http://schemas.openxmlformats.org/officeDocument/2006/relationships/tags" Target="../tags/tag1119.xml"/><Relationship Id="rId189" Type="http://schemas.openxmlformats.org/officeDocument/2006/relationships/tags" Target="../tags/tag1289.xml"/><Relationship Id="rId188" Type="http://schemas.openxmlformats.org/officeDocument/2006/relationships/tags" Target="../tags/tag1288.xml"/><Relationship Id="rId187" Type="http://schemas.openxmlformats.org/officeDocument/2006/relationships/tags" Target="../tags/tag1287.xml"/><Relationship Id="rId186" Type="http://schemas.openxmlformats.org/officeDocument/2006/relationships/tags" Target="../tags/tag1286.xml"/><Relationship Id="rId185" Type="http://schemas.openxmlformats.org/officeDocument/2006/relationships/tags" Target="../tags/tag1285.xml"/><Relationship Id="rId184" Type="http://schemas.openxmlformats.org/officeDocument/2006/relationships/tags" Target="../tags/tag1284.xml"/><Relationship Id="rId183" Type="http://schemas.openxmlformats.org/officeDocument/2006/relationships/tags" Target="../tags/tag1283.xml"/><Relationship Id="rId182" Type="http://schemas.openxmlformats.org/officeDocument/2006/relationships/tags" Target="../tags/tag1282.xml"/><Relationship Id="rId181" Type="http://schemas.openxmlformats.org/officeDocument/2006/relationships/tags" Target="../tags/tag1281.xml"/><Relationship Id="rId180" Type="http://schemas.openxmlformats.org/officeDocument/2006/relationships/tags" Target="../tags/tag1280.xml"/><Relationship Id="rId18" Type="http://schemas.openxmlformats.org/officeDocument/2006/relationships/tags" Target="../tags/tag1118.xml"/><Relationship Id="rId179" Type="http://schemas.openxmlformats.org/officeDocument/2006/relationships/tags" Target="../tags/tag1279.xml"/><Relationship Id="rId178" Type="http://schemas.openxmlformats.org/officeDocument/2006/relationships/tags" Target="../tags/tag1278.xml"/><Relationship Id="rId177" Type="http://schemas.openxmlformats.org/officeDocument/2006/relationships/tags" Target="../tags/tag1277.xml"/><Relationship Id="rId176" Type="http://schemas.openxmlformats.org/officeDocument/2006/relationships/tags" Target="../tags/tag1276.xml"/><Relationship Id="rId175" Type="http://schemas.openxmlformats.org/officeDocument/2006/relationships/tags" Target="../tags/tag1275.xml"/><Relationship Id="rId174" Type="http://schemas.openxmlformats.org/officeDocument/2006/relationships/tags" Target="../tags/tag1274.xml"/><Relationship Id="rId173" Type="http://schemas.openxmlformats.org/officeDocument/2006/relationships/tags" Target="../tags/tag1273.xml"/><Relationship Id="rId172" Type="http://schemas.openxmlformats.org/officeDocument/2006/relationships/tags" Target="../tags/tag1272.xml"/><Relationship Id="rId171" Type="http://schemas.openxmlformats.org/officeDocument/2006/relationships/tags" Target="../tags/tag1271.xml"/><Relationship Id="rId170" Type="http://schemas.openxmlformats.org/officeDocument/2006/relationships/tags" Target="../tags/tag1270.xml"/><Relationship Id="rId17" Type="http://schemas.openxmlformats.org/officeDocument/2006/relationships/tags" Target="../tags/tag1117.xml"/><Relationship Id="rId169" Type="http://schemas.openxmlformats.org/officeDocument/2006/relationships/tags" Target="../tags/tag1269.xml"/><Relationship Id="rId168" Type="http://schemas.openxmlformats.org/officeDocument/2006/relationships/tags" Target="../tags/tag1268.xml"/><Relationship Id="rId167" Type="http://schemas.openxmlformats.org/officeDocument/2006/relationships/tags" Target="../tags/tag1267.xml"/><Relationship Id="rId166" Type="http://schemas.openxmlformats.org/officeDocument/2006/relationships/tags" Target="../tags/tag1266.xml"/><Relationship Id="rId165" Type="http://schemas.openxmlformats.org/officeDocument/2006/relationships/tags" Target="../tags/tag1265.xml"/><Relationship Id="rId164" Type="http://schemas.openxmlformats.org/officeDocument/2006/relationships/tags" Target="../tags/tag1264.xml"/><Relationship Id="rId163" Type="http://schemas.openxmlformats.org/officeDocument/2006/relationships/tags" Target="../tags/tag1263.xml"/><Relationship Id="rId162" Type="http://schemas.openxmlformats.org/officeDocument/2006/relationships/tags" Target="../tags/tag1262.xml"/><Relationship Id="rId161" Type="http://schemas.openxmlformats.org/officeDocument/2006/relationships/tags" Target="../tags/tag1261.xml"/><Relationship Id="rId160" Type="http://schemas.openxmlformats.org/officeDocument/2006/relationships/tags" Target="../tags/tag1260.xml"/><Relationship Id="rId16" Type="http://schemas.openxmlformats.org/officeDocument/2006/relationships/tags" Target="../tags/tag1116.xml"/><Relationship Id="rId159" Type="http://schemas.openxmlformats.org/officeDocument/2006/relationships/tags" Target="../tags/tag1259.xml"/><Relationship Id="rId158" Type="http://schemas.openxmlformats.org/officeDocument/2006/relationships/tags" Target="../tags/tag1258.xml"/><Relationship Id="rId157" Type="http://schemas.openxmlformats.org/officeDocument/2006/relationships/tags" Target="../tags/tag1257.xml"/><Relationship Id="rId156" Type="http://schemas.openxmlformats.org/officeDocument/2006/relationships/tags" Target="../tags/tag1256.xml"/><Relationship Id="rId155" Type="http://schemas.openxmlformats.org/officeDocument/2006/relationships/tags" Target="../tags/tag1255.xml"/><Relationship Id="rId154" Type="http://schemas.openxmlformats.org/officeDocument/2006/relationships/tags" Target="../tags/tag1254.xml"/><Relationship Id="rId153" Type="http://schemas.openxmlformats.org/officeDocument/2006/relationships/tags" Target="../tags/tag1253.xml"/><Relationship Id="rId152" Type="http://schemas.openxmlformats.org/officeDocument/2006/relationships/tags" Target="../tags/tag1252.xml"/><Relationship Id="rId151" Type="http://schemas.openxmlformats.org/officeDocument/2006/relationships/tags" Target="../tags/tag1251.xml"/><Relationship Id="rId150" Type="http://schemas.openxmlformats.org/officeDocument/2006/relationships/tags" Target="../tags/tag1250.xml"/><Relationship Id="rId15" Type="http://schemas.openxmlformats.org/officeDocument/2006/relationships/tags" Target="../tags/tag1115.xml"/><Relationship Id="rId149" Type="http://schemas.openxmlformats.org/officeDocument/2006/relationships/tags" Target="../tags/tag1249.xml"/><Relationship Id="rId148" Type="http://schemas.openxmlformats.org/officeDocument/2006/relationships/tags" Target="../tags/tag1248.xml"/><Relationship Id="rId147" Type="http://schemas.openxmlformats.org/officeDocument/2006/relationships/tags" Target="../tags/tag1247.xml"/><Relationship Id="rId146" Type="http://schemas.openxmlformats.org/officeDocument/2006/relationships/tags" Target="../tags/tag1246.xml"/><Relationship Id="rId145" Type="http://schemas.openxmlformats.org/officeDocument/2006/relationships/tags" Target="../tags/tag1245.xml"/><Relationship Id="rId144" Type="http://schemas.openxmlformats.org/officeDocument/2006/relationships/tags" Target="../tags/tag1244.xml"/><Relationship Id="rId143" Type="http://schemas.openxmlformats.org/officeDocument/2006/relationships/tags" Target="../tags/tag1243.xml"/><Relationship Id="rId142" Type="http://schemas.openxmlformats.org/officeDocument/2006/relationships/tags" Target="../tags/tag1242.xml"/><Relationship Id="rId141" Type="http://schemas.openxmlformats.org/officeDocument/2006/relationships/tags" Target="../tags/tag1241.xml"/><Relationship Id="rId140" Type="http://schemas.openxmlformats.org/officeDocument/2006/relationships/tags" Target="../tags/tag1240.xml"/><Relationship Id="rId14" Type="http://schemas.openxmlformats.org/officeDocument/2006/relationships/tags" Target="../tags/tag1114.xml"/><Relationship Id="rId139" Type="http://schemas.openxmlformats.org/officeDocument/2006/relationships/tags" Target="../tags/tag1239.xml"/><Relationship Id="rId138" Type="http://schemas.openxmlformats.org/officeDocument/2006/relationships/tags" Target="../tags/tag1238.xml"/><Relationship Id="rId137" Type="http://schemas.openxmlformats.org/officeDocument/2006/relationships/tags" Target="../tags/tag1237.xml"/><Relationship Id="rId136" Type="http://schemas.openxmlformats.org/officeDocument/2006/relationships/tags" Target="../tags/tag1236.xml"/><Relationship Id="rId135" Type="http://schemas.openxmlformats.org/officeDocument/2006/relationships/tags" Target="../tags/tag1235.xml"/><Relationship Id="rId134" Type="http://schemas.openxmlformats.org/officeDocument/2006/relationships/tags" Target="../tags/tag1234.xml"/><Relationship Id="rId133" Type="http://schemas.openxmlformats.org/officeDocument/2006/relationships/tags" Target="../tags/tag1233.xml"/><Relationship Id="rId132" Type="http://schemas.openxmlformats.org/officeDocument/2006/relationships/tags" Target="../tags/tag1232.xml"/><Relationship Id="rId131" Type="http://schemas.openxmlformats.org/officeDocument/2006/relationships/tags" Target="../tags/tag1231.xml"/><Relationship Id="rId130" Type="http://schemas.openxmlformats.org/officeDocument/2006/relationships/tags" Target="../tags/tag1230.xml"/><Relationship Id="rId13" Type="http://schemas.openxmlformats.org/officeDocument/2006/relationships/tags" Target="../tags/tag1113.xml"/><Relationship Id="rId129" Type="http://schemas.openxmlformats.org/officeDocument/2006/relationships/tags" Target="../tags/tag1229.xml"/><Relationship Id="rId128" Type="http://schemas.openxmlformats.org/officeDocument/2006/relationships/tags" Target="../tags/tag1228.xml"/><Relationship Id="rId127" Type="http://schemas.openxmlformats.org/officeDocument/2006/relationships/tags" Target="../tags/tag1227.xml"/><Relationship Id="rId126" Type="http://schemas.openxmlformats.org/officeDocument/2006/relationships/tags" Target="../tags/tag1226.xml"/><Relationship Id="rId125" Type="http://schemas.openxmlformats.org/officeDocument/2006/relationships/tags" Target="../tags/tag1225.xml"/><Relationship Id="rId124" Type="http://schemas.openxmlformats.org/officeDocument/2006/relationships/tags" Target="../tags/tag1224.xml"/><Relationship Id="rId123" Type="http://schemas.openxmlformats.org/officeDocument/2006/relationships/tags" Target="../tags/tag1223.xml"/><Relationship Id="rId122" Type="http://schemas.openxmlformats.org/officeDocument/2006/relationships/tags" Target="../tags/tag1222.xml"/><Relationship Id="rId121" Type="http://schemas.openxmlformats.org/officeDocument/2006/relationships/tags" Target="../tags/tag1221.xml"/><Relationship Id="rId120" Type="http://schemas.openxmlformats.org/officeDocument/2006/relationships/tags" Target="../tags/tag1220.xml"/><Relationship Id="rId12" Type="http://schemas.openxmlformats.org/officeDocument/2006/relationships/tags" Target="../tags/tag1112.xml"/><Relationship Id="rId119" Type="http://schemas.openxmlformats.org/officeDocument/2006/relationships/tags" Target="../tags/tag1219.xml"/><Relationship Id="rId118" Type="http://schemas.openxmlformats.org/officeDocument/2006/relationships/tags" Target="../tags/tag1218.xml"/><Relationship Id="rId117" Type="http://schemas.openxmlformats.org/officeDocument/2006/relationships/tags" Target="../tags/tag1217.xml"/><Relationship Id="rId116" Type="http://schemas.openxmlformats.org/officeDocument/2006/relationships/tags" Target="../tags/tag1216.xml"/><Relationship Id="rId115" Type="http://schemas.openxmlformats.org/officeDocument/2006/relationships/tags" Target="../tags/tag1215.xml"/><Relationship Id="rId114" Type="http://schemas.openxmlformats.org/officeDocument/2006/relationships/tags" Target="../tags/tag1214.xml"/><Relationship Id="rId113" Type="http://schemas.openxmlformats.org/officeDocument/2006/relationships/tags" Target="../tags/tag1213.xml"/><Relationship Id="rId112" Type="http://schemas.openxmlformats.org/officeDocument/2006/relationships/tags" Target="../tags/tag1212.xml"/><Relationship Id="rId111" Type="http://schemas.openxmlformats.org/officeDocument/2006/relationships/tags" Target="../tags/tag1211.xml"/><Relationship Id="rId110" Type="http://schemas.openxmlformats.org/officeDocument/2006/relationships/tags" Target="../tags/tag1210.xml"/><Relationship Id="rId11" Type="http://schemas.openxmlformats.org/officeDocument/2006/relationships/tags" Target="../tags/tag1111.xml"/><Relationship Id="rId109" Type="http://schemas.openxmlformats.org/officeDocument/2006/relationships/tags" Target="../tags/tag1209.xml"/><Relationship Id="rId108" Type="http://schemas.openxmlformats.org/officeDocument/2006/relationships/tags" Target="../tags/tag1208.xml"/><Relationship Id="rId107" Type="http://schemas.openxmlformats.org/officeDocument/2006/relationships/tags" Target="../tags/tag1207.xml"/><Relationship Id="rId106" Type="http://schemas.openxmlformats.org/officeDocument/2006/relationships/tags" Target="../tags/tag1206.xml"/><Relationship Id="rId105" Type="http://schemas.openxmlformats.org/officeDocument/2006/relationships/tags" Target="../tags/tag1205.xml"/><Relationship Id="rId104" Type="http://schemas.openxmlformats.org/officeDocument/2006/relationships/tags" Target="../tags/tag1204.xml"/><Relationship Id="rId103" Type="http://schemas.openxmlformats.org/officeDocument/2006/relationships/tags" Target="../tags/tag1203.xml"/><Relationship Id="rId102" Type="http://schemas.openxmlformats.org/officeDocument/2006/relationships/tags" Target="../tags/tag1202.xml"/><Relationship Id="rId101" Type="http://schemas.openxmlformats.org/officeDocument/2006/relationships/tags" Target="../tags/tag1201.xml"/><Relationship Id="rId100" Type="http://schemas.openxmlformats.org/officeDocument/2006/relationships/tags" Target="../tags/tag1200.xml"/><Relationship Id="rId10" Type="http://schemas.openxmlformats.org/officeDocument/2006/relationships/tags" Target="../tags/tag1110.xml"/><Relationship Id="rId1" Type="http://schemas.openxmlformats.org/officeDocument/2006/relationships/tags" Target="../tags/tag1101.xml"/></Relationships>
</file>

<file path=ppt/slides/_rels/slide28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7.xml"/><Relationship Id="rId90" Type="http://schemas.openxmlformats.org/officeDocument/2006/relationships/tags" Target="../tags/tag1543.xml"/><Relationship Id="rId9" Type="http://schemas.openxmlformats.org/officeDocument/2006/relationships/tags" Target="../tags/tag1466.xml"/><Relationship Id="rId89" Type="http://schemas.openxmlformats.org/officeDocument/2006/relationships/tags" Target="../tags/tag1542.xml"/><Relationship Id="rId88" Type="http://schemas.openxmlformats.org/officeDocument/2006/relationships/tags" Target="../tags/tag1541.xml"/><Relationship Id="rId87" Type="http://schemas.openxmlformats.org/officeDocument/2006/relationships/tags" Target="../tags/tag1540.xml"/><Relationship Id="rId86" Type="http://schemas.openxmlformats.org/officeDocument/2006/relationships/tags" Target="../tags/tag1539.xml"/><Relationship Id="rId85" Type="http://schemas.openxmlformats.org/officeDocument/2006/relationships/tags" Target="../tags/tag1538.xml"/><Relationship Id="rId84" Type="http://schemas.openxmlformats.org/officeDocument/2006/relationships/tags" Target="../tags/tag1537.xml"/><Relationship Id="rId83" Type="http://schemas.openxmlformats.org/officeDocument/2006/relationships/tags" Target="../tags/tag1536.xml"/><Relationship Id="rId82" Type="http://schemas.openxmlformats.org/officeDocument/2006/relationships/tags" Target="../tags/tag1535.xml"/><Relationship Id="rId81" Type="http://schemas.openxmlformats.org/officeDocument/2006/relationships/tags" Target="../tags/tag1534.xml"/><Relationship Id="rId80" Type="http://schemas.openxmlformats.org/officeDocument/2006/relationships/tags" Target="../tags/tag1533.xml"/><Relationship Id="rId8" Type="http://schemas.openxmlformats.org/officeDocument/2006/relationships/tags" Target="../tags/tag1465.xml"/><Relationship Id="rId79" Type="http://schemas.openxmlformats.org/officeDocument/2006/relationships/tags" Target="../tags/tag1532.xml"/><Relationship Id="rId78" Type="http://schemas.openxmlformats.org/officeDocument/2006/relationships/tags" Target="../tags/tag1531.xml"/><Relationship Id="rId77" Type="http://schemas.openxmlformats.org/officeDocument/2006/relationships/tags" Target="../tags/tag1530.xml"/><Relationship Id="rId76" Type="http://schemas.openxmlformats.org/officeDocument/2006/relationships/tags" Target="../tags/tag1529.xml"/><Relationship Id="rId75" Type="http://schemas.openxmlformats.org/officeDocument/2006/relationships/tags" Target="../tags/tag1528.xml"/><Relationship Id="rId74" Type="http://schemas.openxmlformats.org/officeDocument/2006/relationships/tags" Target="../tags/tag1527.xml"/><Relationship Id="rId73" Type="http://schemas.openxmlformats.org/officeDocument/2006/relationships/tags" Target="../tags/tag1526.xml"/><Relationship Id="rId72" Type="http://schemas.openxmlformats.org/officeDocument/2006/relationships/tags" Target="../tags/tag1525.xml"/><Relationship Id="rId71" Type="http://schemas.openxmlformats.org/officeDocument/2006/relationships/tags" Target="../tags/tag1524.xml"/><Relationship Id="rId70" Type="http://schemas.openxmlformats.org/officeDocument/2006/relationships/tags" Target="../tags/tag1523.xml"/><Relationship Id="rId7" Type="http://schemas.openxmlformats.org/officeDocument/2006/relationships/tags" Target="../tags/tag1464.xml"/><Relationship Id="rId69" Type="http://schemas.openxmlformats.org/officeDocument/2006/relationships/tags" Target="../tags/tag1522.xml"/><Relationship Id="rId68" Type="http://schemas.openxmlformats.org/officeDocument/2006/relationships/tags" Target="../tags/tag1521.xml"/><Relationship Id="rId67" Type="http://schemas.openxmlformats.org/officeDocument/2006/relationships/tags" Target="../tags/tag1520.xml"/><Relationship Id="rId66" Type="http://schemas.openxmlformats.org/officeDocument/2006/relationships/tags" Target="../tags/tag1519.xml"/><Relationship Id="rId65" Type="http://schemas.openxmlformats.org/officeDocument/2006/relationships/tags" Target="../tags/tag1518.xml"/><Relationship Id="rId64" Type="http://schemas.openxmlformats.org/officeDocument/2006/relationships/tags" Target="../tags/tag1517.xml"/><Relationship Id="rId63" Type="http://schemas.openxmlformats.org/officeDocument/2006/relationships/tags" Target="../tags/tag1516.xml"/><Relationship Id="rId62" Type="http://schemas.openxmlformats.org/officeDocument/2006/relationships/tags" Target="../tags/tag1515.xml"/><Relationship Id="rId61" Type="http://schemas.openxmlformats.org/officeDocument/2006/relationships/tags" Target="../tags/tag1514.xml"/><Relationship Id="rId60" Type="http://schemas.openxmlformats.org/officeDocument/2006/relationships/tags" Target="../tags/tag1513.xml"/><Relationship Id="rId6" Type="http://schemas.openxmlformats.org/officeDocument/2006/relationships/tags" Target="../tags/tag1463.xml"/><Relationship Id="rId59" Type="http://schemas.openxmlformats.org/officeDocument/2006/relationships/tags" Target="../tags/tag1512.xml"/><Relationship Id="rId58" Type="http://schemas.openxmlformats.org/officeDocument/2006/relationships/tags" Target="../tags/tag1511.xml"/><Relationship Id="rId57" Type="http://schemas.openxmlformats.org/officeDocument/2006/relationships/image" Target="../media/image18.png"/><Relationship Id="rId56" Type="http://schemas.openxmlformats.org/officeDocument/2006/relationships/tags" Target="../tags/tag1510.xml"/><Relationship Id="rId55" Type="http://schemas.openxmlformats.org/officeDocument/2006/relationships/tags" Target="../tags/tag1509.xml"/><Relationship Id="rId54" Type="http://schemas.openxmlformats.org/officeDocument/2006/relationships/image" Target="../media/image17.png"/><Relationship Id="rId53" Type="http://schemas.openxmlformats.org/officeDocument/2006/relationships/tags" Target="../tags/tag1508.xml"/><Relationship Id="rId52" Type="http://schemas.openxmlformats.org/officeDocument/2006/relationships/tags" Target="../tags/tag1507.xml"/><Relationship Id="rId51" Type="http://schemas.openxmlformats.org/officeDocument/2006/relationships/tags" Target="../tags/tag1506.xml"/><Relationship Id="rId50" Type="http://schemas.openxmlformats.org/officeDocument/2006/relationships/tags" Target="../tags/tag1505.xml"/><Relationship Id="rId5" Type="http://schemas.openxmlformats.org/officeDocument/2006/relationships/tags" Target="../tags/tag1462.xml"/><Relationship Id="rId49" Type="http://schemas.openxmlformats.org/officeDocument/2006/relationships/tags" Target="../tags/tag1504.xml"/><Relationship Id="rId48" Type="http://schemas.openxmlformats.org/officeDocument/2006/relationships/tags" Target="../tags/tag1503.xml"/><Relationship Id="rId47" Type="http://schemas.openxmlformats.org/officeDocument/2006/relationships/tags" Target="../tags/tag1502.xml"/><Relationship Id="rId46" Type="http://schemas.openxmlformats.org/officeDocument/2006/relationships/tags" Target="../tags/tag1501.xml"/><Relationship Id="rId45" Type="http://schemas.openxmlformats.org/officeDocument/2006/relationships/tags" Target="../tags/tag1500.xml"/><Relationship Id="rId44" Type="http://schemas.openxmlformats.org/officeDocument/2006/relationships/tags" Target="../tags/tag1499.xml"/><Relationship Id="rId43" Type="http://schemas.openxmlformats.org/officeDocument/2006/relationships/tags" Target="../tags/tag1498.xml"/><Relationship Id="rId42" Type="http://schemas.openxmlformats.org/officeDocument/2006/relationships/tags" Target="../tags/tag1497.xml"/><Relationship Id="rId41" Type="http://schemas.openxmlformats.org/officeDocument/2006/relationships/tags" Target="../tags/tag1496.xml"/><Relationship Id="rId40" Type="http://schemas.openxmlformats.org/officeDocument/2006/relationships/tags" Target="../tags/tag1495.xml"/><Relationship Id="rId4" Type="http://schemas.openxmlformats.org/officeDocument/2006/relationships/tags" Target="../tags/tag1461.xml"/><Relationship Id="rId39" Type="http://schemas.openxmlformats.org/officeDocument/2006/relationships/tags" Target="../tags/tag1494.xml"/><Relationship Id="rId38" Type="http://schemas.openxmlformats.org/officeDocument/2006/relationships/tags" Target="../tags/tag1493.xml"/><Relationship Id="rId37" Type="http://schemas.openxmlformats.org/officeDocument/2006/relationships/tags" Target="../tags/tag1492.xml"/><Relationship Id="rId36" Type="http://schemas.openxmlformats.org/officeDocument/2006/relationships/tags" Target="../tags/tag1491.xml"/><Relationship Id="rId35" Type="http://schemas.openxmlformats.org/officeDocument/2006/relationships/tags" Target="../tags/tag1490.xml"/><Relationship Id="rId34" Type="http://schemas.openxmlformats.org/officeDocument/2006/relationships/tags" Target="../tags/tag1489.xml"/><Relationship Id="rId33" Type="http://schemas.openxmlformats.org/officeDocument/2006/relationships/tags" Target="../tags/tag1488.xml"/><Relationship Id="rId32" Type="http://schemas.openxmlformats.org/officeDocument/2006/relationships/tags" Target="../tags/tag1487.xml"/><Relationship Id="rId31" Type="http://schemas.openxmlformats.org/officeDocument/2006/relationships/tags" Target="../tags/tag1486.xml"/><Relationship Id="rId30" Type="http://schemas.openxmlformats.org/officeDocument/2006/relationships/tags" Target="../tags/tag1485.xml"/><Relationship Id="rId3" Type="http://schemas.openxmlformats.org/officeDocument/2006/relationships/tags" Target="../tags/tag1460.xml"/><Relationship Id="rId29" Type="http://schemas.openxmlformats.org/officeDocument/2006/relationships/image" Target="../media/image16.png"/><Relationship Id="rId28" Type="http://schemas.openxmlformats.org/officeDocument/2006/relationships/tags" Target="../tags/tag1484.xml"/><Relationship Id="rId27" Type="http://schemas.openxmlformats.org/officeDocument/2006/relationships/tags" Target="../tags/tag1483.xml"/><Relationship Id="rId26" Type="http://schemas.openxmlformats.org/officeDocument/2006/relationships/tags" Target="../tags/tag1482.xml"/><Relationship Id="rId25" Type="http://schemas.openxmlformats.org/officeDocument/2006/relationships/tags" Target="../tags/tag1481.xml"/><Relationship Id="rId24" Type="http://schemas.openxmlformats.org/officeDocument/2006/relationships/tags" Target="../tags/tag1480.xml"/><Relationship Id="rId23" Type="http://schemas.openxmlformats.org/officeDocument/2006/relationships/tags" Target="../tags/tag1479.xml"/><Relationship Id="rId22" Type="http://schemas.openxmlformats.org/officeDocument/2006/relationships/tags" Target="../tags/tag1478.xml"/><Relationship Id="rId21" Type="http://schemas.openxmlformats.org/officeDocument/2006/relationships/tags" Target="../tags/tag1477.xml"/><Relationship Id="rId20" Type="http://schemas.openxmlformats.org/officeDocument/2006/relationships/tags" Target="../tags/tag1476.xml"/><Relationship Id="rId2" Type="http://schemas.openxmlformats.org/officeDocument/2006/relationships/tags" Target="../tags/tag1459.xml"/><Relationship Id="rId19" Type="http://schemas.openxmlformats.org/officeDocument/2006/relationships/tags" Target="../tags/tag1475.xml"/><Relationship Id="rId18" Type="http://schemas.openxmlformats.org/officeDocument/2006/relationships/tags" Target="../tags/tag1474.xml"/><Relationship Id="rId17" Type="http://schemas.openxmlformats.org/officeDocument/2006/relationships/tags" Target="../tags/tag1473.xml"/><Relationship Id="rId16" Type="http://schemas.openxmlformats.org/officeDocument/2006/relationships/tags" Target="../tags/tag1472.xml"/><Relationship Id="rId15" Type="http://schemas.openxmlformats.org/officeDocument/2006/relationships/image" Target="../media/image9.png"/><Relationship Id="rId14" Type="http://schemas.openxmlformats.org/officeDocument/2006/relationships/tags" Target="../tags/tag1471.xml"/><Relationship Id="rId13" Type="http://schemas.openxmlformats.org/officeDocument/2006/relationships/tags" Target="../tags/tag1470.xml"/><Relationship Id="rId12" Type="http://schemas.openxmlformats.org/officeDocument/2006/relationships/tags" Target="../tags/tag1469.xml"/><Relationship Id="rId11" Type="http://schemas.openxmlformats.org/officeDocument/2006/relationships/tags" Target="../tags/tag1468.xml"/><Relationship Id="rId10" Type="http://schemas.openxmlformats.org/officeDocument/2006/relationships/tags" Target="../tags/tag1467.xml"/><Relationship Id="rId1" Type="http://schemas.openxmlformats.org/officeDocument/2006/relationships/tags" Target="../tags/tag145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1551.xml"/><Relationship Id="rId8" Type="http://schemas.openxmlformats.org/officeDocument/2006/relationships/tags" Target="../tags/tag1550.xml"/><Relationship Id="rId79" Type="http://schemas.openxmlformats.org/officeDocument/2006/relationships/slideLayout" Target="../slideLayouts/slideLayout7.xml"/><Relationship Id="rId78" Type="http://schemas.openxmlformats.org/officeDocument/2006/relationships/tags" Target="../tags/tag1618.xml"/><Relationship Id="rId77" Type="http://schemas.openxmlformats.org/officeDocument/2006/relationships/tags" Target="../tags/tag1617.xml"/><Relationship Id="rId76" Type="http://schemas.openxmlformats.org/officeDocument/2006/relationships/tags" Target="../tags/tag1616.xml"/><Relationship Id="rId75" Type="http://schemas.openxmlformats.org/officeDocument/2006/relationships/tags" Target="../tags/tag1615.xml"/><Relationship Id="rId74" Type="http://schemas.openxmlformats.org/officeDocument/2006/relationships/tags" Target="../tags/tag1614.xml"/><Relationship Id="rId73" Type="http://schemas.openxmlformats.org/officeDocument/2006/relationships/tags" Target="../tags/tag1613.xml"/><Relationship Id="rId72" Type="http://schemas.openxmlformats.org/officeDocument/2006/relationships/tags" Target="../tags/tag1612.xml"/><Relationship Id="rId71" Type="http://schemas.openxmlformats.org/officeDocument/2006/relationships/tags" Target="../tags/tag1611.xml"/><Relationship Id="rId70" Type="http://schemas.openxmlformats.org/officeDocument/2006/relationships/tags" Target="../tags/tag1610.xml"/><Relationship Id="rId7" Type="http://schemas.openxmlformats.org/officeDocument/2006/relationships/tags" Target="../tags/tag1549.xml"/><Relationship Id="rId69" Type="http://schemas.openxmlformats.org/officeDocument/2006/relationships/tags" Target="../tags/tag1609.xml"/><Relationship Id="rId68" Type="http://schemas.openxmlformats.org/officeDocument/2006/relationships/tags" Target="../tags/tag1608.xml"/><Relationship Id="rId67" Type="http://schemas.openxmlformats.org/officeDocument/2006/relationships/tags" Target="../tags/tag1607.xml"/><Relationship Id="rId66" Type="http://schemas.openxmlformats.org/officeDocument/2006/relationships/tags" Target="../tags/tag1606.xml"/><Relationship Id="rId65" Type="http://schemas.openxmlformats.org/officeDocument/2006/relationships/tags" Target="../tags/tag1605.xml"/><Relationship Id="rId64" Type="http://schemas.openxmlformats.org/officeDocument/2006/relationships/tags" Target="../tags/tag1604.xml"/><Relationship Id="rId63" Type="http://schemas.openxmlformats.org/officeDocument/2006/relationships/tags" Target="../tags/tag1603.xml"/><Relationship Id="rId62" Type="http://schemas.openxmlformats.org/officeDocument/2006/relationships/tags" Target="../tags/tag1602.xml"/><Relationship Id="rId61" Type="http://schemas.openxmlformats.org/officeDocument/2006/relationships/tags" Target="../tags/tag1601.xml"/><Relationship Id="rId60" Type="http://schemas.openxmlformats.org/officeDocument/2006/relationships/tags" Target="../tags/tag1600.xml"/><Relationship Id="rId6" Type="http://schemas.openxmlformats.org/officeDocument/2006/relationships/tags" Target="../tags/tag1548.xml"/><Relationship Id="rId59" Type="http://schemas.openxmlformats.org/officeDocument/2006/relationships/tags" Target="../tags/tag1599.xml"/><Relationship Id="rId58" Type="http://schemas.openxmlformats.org/officeDocument/2006/relationships/tags" Target="../tags/tag1598.xml"/><Relationship Id="rId57" Type="http://schemas.openxmlformats.org/officeDocument/2006/relationships/tags" Target="../tags/tag1597.xml"/><Relationship Id="rId56" Type="http://schemas.openxmlformats.org/officeDocument/2006/relationships/tags" Target="../tags/tag1596.xml"/><Relationship Id="rId55" Type="http://schemas.openxmlformats.org/officeDocument/2006/relationships/tags" Target="../tags/tag1595.xml"/><Relationship Id="rId54" Type="http://schemas.openxmlformats.org/officeDocument/2006/relationships/tags" Target="../tags/tag1594.xml"/><Relationship Id="rId53" Type="http://schemas.openxmlformats.org/officeDocument/2006/relationships/tags" Target="../tags/tag1593.xml"/><Relationship Id="rId52" Type="http://schemas.openxmlformats.org/officeDocument/2006/relationships/tags" Target="../tags/tag1592.xml"/><Relationship Id="rId51" Type="http://schemas.openxmlformats.org/officeDocument/2006/relationships/tags" Target="../tags/tag1591.xml"/><Relationship Id="rId50" Type="http://schemas.openxmlformats.org/officeDocument/2006/relationships/tags" Target="../tags/tag1590.xml"/><Relationship Id="rId5" Type="http://schemas.openxmlformats.org/officeDocument/2006/relationships/image" Target="../media/image20.png"/><Relationship Id="rId49" Type="http://schemas.openxmlformats.org/officeDocument/2006/relationships/tags" Target="../tags/tag1589.xml"/><Relationship Id="rId48" Type="http://schemas.openxmlformats.org/officeDocument/2006/relationships/tags" Target="../tags/tag1588.xml"/><Relationship Id="rId47" Type="http://schemas.openxmlformats.org/officeDocument/2006/relationships/tags" Target="../tags/tag1587.xml"/><Relationship Id="rId46" Type="http://schemas.openxmlformats.org/officeDocument/2006/relationships/tags" Target="../tags/tag1586.xml"/><Relationship Id="rId45" Type="http://schemas.openxmlformats.org/officeDocument/2006/relationships/tags" Target="../tags/tag1585.xml"/><Relationship Id="rId44" Type="http://schemas.openxmlformats.org/officeDocument/2006/relationships/tags" Target="../tags/tag1584.xml"/><Relationship Id="rId43" Type="http://schemas.openxmlformats.org/officeDocument/2006/relationships/tags" Target="../tags/tag1583.xml"/><Relationship Id="rId42" Type="http://schemas.openxmlformats.org/officeDocument/2006/relationships/tags" Target="../tags/tag1582.xml"/><Relationship Id="rId41" Type="http://schemas.openxmlformats.org/officeDocument/2006/relationships/tags" Target="../tags/tag1581.xml"/><Relationship Id="rId40" Type="http://schemas.openxmlformats.org/officeDocument/2006/relationships/tags" Target="../tags/tag1580.xml"/><Relationship Id="rId4" Type="http://schemas.openxmlformats.org/officeDocument/2006/relationships/tags" Target="../tags/tag1547.xml"/><Relationship Id="rId39" Type="http://schemas.openxmlformats.org/officeDocument/2006/relationships/image" Target="../media/image21.png"/><Relationship Id="rId38" Type="http://schemas.openxmlformats.org/officeDocument/2006/relationships/tags" Target="../tags/tag1579.xml"/><Relationship Id="rId37" Type="http://schemas.openxmlformats.org/officeDocument/2006/relationships/tags" Target="../tags/tag1578.xml"/><Relationship Id="rId36" Type="http://schemas.openxmlformats.org/officeDocument/2006/relationships/tags" Target="../tags/tag1577.xml"/><Relationship Id="rId35" Type="http://schemas.openxmlformats.org/officeDocument/2006/relationships/tags" Target="../tags/tag1576.xml"/><Relationship Id="rId34" Type="http://schemas.openxmlformats.org/officeDocument/2006/relationships/tags" Target="../tags/tag1575.xml"/><Relationship Id="rId33" Type="http://schemas.openxmlformats.org/officeDocument/2006/relationships/tags" Target="../tags/tag1574.xml"/><Relationship Id="rId32" Type="http://schemas.openxmlformats.org/officeDocument/2006/relationships/tags" Target="../tags/tag1573.xml"/><Relationship Id="rId31" Type="http://schemas.openxmlformats.org/officeDocument/2006/relationships/tags" Target="../tags/tag1572.xml"/><Relationship Id="rId30" Type="http://schemas.openxmlformats.org/officeDocument/2006/relationships/tags" Target="../tags/tag1571.xml"/><Relationship Id="rId3" Type="http://schemas.openxmlformats.org/officeDocument/2006/relationships/tags" Target="../tags/tag1546.xml"/><Relationship Id="rId29" Type="http://schemas.openxmlformats.org/officeDocument/2006/relationships/tags" Target="../tags/tag1570.xml"/><Relationship Id="rId28" Type="http://schemas.openxmlformats.org/officeDocument/2006/relationships/tags" Target="../tags/tag1569.xml"/><Relationship Id="rId27" Type="http://schemas.openxmlformats.org/officeDocument/2006/relationships/tags" Target="../tags/tag1568.xml"/><Relationship Id="rId26" Type="http://schemas.openxmlformats.org/officeDocument/2006/relationships/tags" Target="../tags/tag1567.xml"/><Relationship Id="rId25" Type="http://schemas.openxmlformats.org/officeDocument/2006/relationships/tags" Target="../tags/tag1566.xml"/><Relationship Id="rId24" Type="http://schemas.openxmlformats.org/officeDocument/2006/relationships/tags" Target="../tags/tag1565.xml"/><Relationship Id="rId23" Type="http://schemas.openxmlformats.org/officeDocument/2006/relationships/tags" Target="../tags/tag1564.xml"/><Relationship Id="rId22" Type="http://schemas.openxmlformats.org/officeDocument/2006/relationships/tags" Target="../tags/tag1563.xml"/><Relationship Id="rId21" Type="http://schemas.openxmlformats.org/officeDocument/2006/relationships/tags" Target="../tags/tag1562.xml"/><Relationship Id="rId20" Type="http://schemas.openxmlformats.org/officeDocument/2006/relationships/tags" Target="../tags/tag1561.xml"/><Relationship Id="rId2" Type="http://schemas.openxmlformats.org/officeDocument/2006/relationships/tags" Target="../tags/tag1545.xml"/><Relationship Id="rId19" Type="http://schemas.openxmlformats.org/officeDocument/2006/relationships/tags" Target="../tags/tag1560.xml"/><Relationship Id="rId18" Type="http://schemas.openxmlformats.org/officeDocument/2006/relationships/tags" Target="../tags/tag1559.xml"/><Relationship Id="rId17" Type="http://schemas.openxmlformats.org/officeDocument/2006/relationships/tags" Target="../tags/tag1558.xml"/><Relationship Id="rId16" Type="http://schemas.openxmlformats.org/officeDocument/2006/relationships/image" Target="../media/image16.png"/><Relationship Id="rId15" Type="http://schemas.openxmlformats.org/officeDocument/2006/relationships/tags" Target="../tags/tag1557.xml"/><Relationship Id="rId14" Type="http://schemas.openxmlformats.org/officeDocument/2006/relationships/tags" Target="../tags/tag1556.xml"/><Relationship Id="rId13" Type="http://schemas.openxmlformats.org/officeDocument/2006/relationships/tags" Target="../tags/tag1555.xml"/><Relationship Id="rId12" Type="http://schemas.openxmlformats.org/officeDocument/2006/relationships/tags" Target="../tags/tag1554.xml"/><Relationship Id="rId11" Type="http://schemas.openxmlformats.org/officeDocument/2006/relationships/tags" Target="../tags/tag1553.xml"/><Relationship Id="rId10" Type="http://schemas.openxmlformats.org/officeDocument/2006/relationships/tags" Target="../tags/tag1552.xml"/><Relationship Id="rId1" Type="http://schemas.openxmlformats.org/officeDocument/2006/relationships/tags" Target="../tags/tag154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9" Type="http://schemas.openxmlformats.org/officeDocument/2006/relationships/notesSlide" Target="../notesSlides/notesSlide2.xml"/><Relationship Id="rId88" Type="http://schemas.openxmlformats.org/officeDocument/2006/relationships/slideLayout" Target="../slideLayouts/slideLayout7.xml"/><Relationship Id="rId87" Type="http://schemas.openxmlformats.org/officeDocument/2006/relationships/tags" Target="../tags/tag192.xml"/><Relationship Id="rId86" Type="http://schemas.openxmlformats.org/officeDocument/2006/relationships/tags" Target="../tags/tag191.xml"/><Relationship Id="rId85" Type="http://schemas.openxmlformats.org/officeDocument/2006/relationships/tags" Target="../tags/tag190.xml"/><Relationship Id="rId84" Type="http://schemas.openxmlformats.org/officeDocument/2006/relationships/tags" Target="../tags/tag189.xml"/><Relationship Id="rId83" Type="http://schemas.openxmlformats.org/officeDocument/2006/relationships/tags" Target="../tags/tag188.xml"/><Relationship Id="rId82" Type="http://schemas.openxmlformats.org/officeDocument/2006/relationships/tags" Target="../tags/tag187.xml"/><Relationship Id="rId81" Type="http://schemas.openxmlformats.org/officeDocument/2006/relationships/tags" Target="../tags/tag186.xml"/><Relationship Id="rId80" Type="http://schemas.openxmlformats.org/officeDocument/2006/relationships/tags" Target="../tags/tag185.xml"/><Relationship Id="rId8" Type="http://schemas.openxmlformats.org/officeDocument/2006/relationships/tags" Target="../tags/tag114.xml"/><Relationship Id="rId79" Type="http://schemas.openxmlformats.org/officeDocument/2006/relationships/tags" Target="../tags/tag184.xml"/><Relationship Id="rId78" Type="http://schemas.openxmlformats.org/officeDocument/2006/relationships/tags" Target="../tags/tag183.xml"/><Relationship Id="rId77" Type="http://schemas.openxmlformats.org/officeDocument/2006/relationships/tags" Target="../tags/tag182.xml"/><Relationship Id="rId76" Type="http://schemas.openxmlformats.org/officeDocument/2006/relationships/tags" Target="../tags/tag181.xml"/><Relationship Id="rId75" Type="http://schemas.openxmlformats.org/officeDocument/2006/relationships/tags" Target="../tags/tag180.xml"/><Relationship Id="rId74" Type="http://schemas.openxmlformats.org/officeDocument/2006/relationships/tags" Target="../tags/tag179.xml"/><Relationship Id="rId73" Type="http://schemas.openxmlformats.org/officeDocument/2006/relationships/tags" Target="../tags/tag178.xml"/><Relationship Id="rId72" Type="http://schemas.openxmlformats.org/officeDocument/2006/relationships/tags" Target="../tags/tag177.xml"/><Relationship Id="rId71" Type="http://schemas.openxmlformats.org/officeDocument/2006/relationships/tags" Target="../tags/tag176.xml"/><Relationship Id="rId70" Type="http://schemas.openxmlformats.org/officeDocument/2006/relationships/tags" Target="../tags/tag175.xml"/><Relationship Id="rId7" Type="http://schemas.openxmlformats.org/officeDocument/2006/relationships/tags" Target="../tags/tag113.xml"/><Relationship Id="rId69" Type="http://schemas.openxmlformats.org/officeDocument/2006/relationships/tags" Target="../tags/tag174.xml"/><Relationship Id="rId68" Type="http://schemas.openxmlformats.org/officeDocument/2006/relationships/tags" Target="../tags/tag173.xml"/><Relationship Id="rId67" Type="http://schemas.openxmlformats.org/officeDocument/2006/relationships/tags" Target="../tags/tag172.xml"/><Relationship Id="rId66" Type="http://schemas.openxmlformats.org/officeDocument/2006/relationships/tags" Target="../tags/tag171.xml"/><Relationship Id="rId65" Type="http://schemas.openxmlformats.org/officeDocument/2006/relationships/tags" Target="../tags/tag170.xml"/><Relationship Id="rId64" Type="http://schemas.openxmlformats.org/officeDocument/2006/relationships/tags" Target="../tags/tag169.xml"/><Relationship Id="rId63" Type="http://schemas.openxmlformats.org/officeDocument/2006/relationships/tags" Target="../tags/tag168.xml"/><Relationship Id="rId62" Type="http://schemas.openxmlformats.org/officeDocument/2006/relationships/tags" Target="../tags/tag167.xml"/><Relationship Id="rId61" Type="http://schemas.openxmlformats.org/officeDocument/2006/relationships/tags" Target="../tags/tag166.xml"/><Relationship Id="rId60" Type="http://schemas.openxmlformats.org/officeDocument/2006/relationships/tags" Target="../tags/tag165.xml"/><Relationship Id="rId6" Type="http://schemas.openxmlformats.org/officeDocument/2006/relationships/tags" Target="../tags/tag112.xml"/><Relationship Id="rId59" Type="http://schemas.openxmlformats.org/officeDocument/2006/relationships/tags" Target="../tags/tag164.xml"/><Relationship Id="rId58" Type="http://schemas.openxmlformats.org/officeDocument/2006/relationships/tags" Target="../tags/tag163.xml"/><Relationship Id="rId57" Type="http://schemas.openxmlformats.org/officeDocument/2006/relationships/tags" Target="../tags/tag162.xml"/><Relationship Id="rId56" Type="http://schemas.openxmlformats.org/officeDocument/2006/relationships/tags" Target="../tags/tag161.xml"/><Relationship Id="rId55" Type="http://schemas.openxmlformats.org/officeDocument/2006/relationships/tags" Target="../tags/tag160.xml"/><Relationship Id="rId54" Type="http://schemas.openxmlformats.org/officeDocument/2006/relationships/tags" Target="../tags/tag159.xml"/><Relationship Id="rId53" Type="http://schemas.openxmlformats.org/officeDocument/2006/relationships/tags" Target="../tags/tag158.xml"/><Relationship Id="rId52" Type="http://schemas.openxmlformats.org/officeDocument/2006/relationships/tags" Target="../tags/tag157.xml"/><Relationship Id="rId51" Type="http://schemas.openxmlformats.org/officeDocument/2006/relationships/tags" Target="../tags/tag156.xml"/><Relationship Id="rId50" Type="http://schemas.openxmlformats.org/officeDocument/2006/relationships/tags" Target="../tags/tag155.xml"/><Relationship Id="rId5" Type="http://schemas.openxmlformats.org/officeDocument/2006/relationships/tags" Target="../tags/tag111.xml"/><Relationship Id="rId49" Type="http://schemas.openxmlformats.org/officeDocument/2006/relationships/tags" Target="../tags/tag154.xml"/><Relationship Id="rId48" Type="http://schemas.openxmlformats.org/officeDocument/2006/relationships/tags" Target="../tags/tag153.xml"/><Relationship Id="rId47" Type="http://schemas.openxmlformats.org/officeDocument/2006/relationships/tags" Target="../tags/tag152.xml"/><Relationship Id="rId46" Type="http://schemas.openxmlformats.org/officeDocument/2006/relationships/tags" Target="../tags/tag151.xml"/><Relationship Id="rId45" Type="http://schemas.openxmlformats.org/officeDocument/2006/relationships/tags" Target="../tags/tag150.xml"/><Relationship Id="rId44" Type="http://schemas.openxmlformats.org/officeDocument/2006/relationships/tags" Target="../tags/tag149.xml"/><Relationship Id="rId43" Type="http://schemas.openxmlformats.org/officeDocument/2006/relationships/tags" Target="../tags/tag148.xml"/><Relationship Id="rId42" Type="http://schemas.openxmlformats.org/officeDocument/2006/relationships/tags" Target="../tags/tag147.xml"/><Relationship Id="rId41" Type="http://schemas.openxmlformats.org/officeDocument/2006/relationships/tags" Target="../tags/tag146.xml"/><Relationship Id="rId40" Type="http://schemas.openxmlformats.org/officeDocument/2006/relationships/tags" Target="../tags/tag145.xml"/><Relationship Id="rId4" Type="http://schemas.openxmlformats.org/officeDocument/2006/relationships/tags" Target="../tags/tag110.xml"/><Relationship Id="rId39" Type="http://schemas.openxmlformats.org/officeDocument/2006/relationships/tags" Target="../tags/tag144.xml"/><Relationship Id="rId38" Type="http://schemas.openxmlformats.org/officeDocument/2006/relationships/tags" Target="../tags/tag143.xml"/><Relationship Id="rId37" Type="http://schemas.openxmlformats.org/officeDocument/2006/relationships/tags" Target="../tags/tag142.xml"/><Relationship Id="rId36" Type="http://schemas.openxmlformats.org/officeDocument/2006/relationships/tags" Target="../tags/tag141.xml"/><Relationship Id="rId35" Type="http://schemas.openxmlformats.org/officeDocument/2006/relationships/tags" Target="../tags/tag140.xml"/><Relationship Id="rId34" Type="http://schemas.openxmlformats.org/officeDocument/2006/relationships/tags" Target="../tags/tag139.xml"/><Relationship Id="rId33" Type="http://schemas.openxmlformats.org/officeDocument/2006/relationships/tags" Target="../tags/tag138.xml"/><Relationship Id="rId32" Type="http://schemas.openxmlformats.org/officeDocument/2006/relationships/tags" Target="../tags/tag137.xml"/><Relationship Id="rId31" Type="http://schemas.openxmlformats.org/officeDocument/2006/relationships/tags" Target="../tags/tag136.xml"/><Relationship Id="rId30" Type="http://schemas.openxmlformats.org/officeDocument/2006/relationships/tags" Target="../tags/tag135.xml"/><Relationship Id="rId3" Type="http://schemas.openxmlformats.org/officeDocument/2006/relationships/image" Target="../media/image2.png"/><Relationship Id="rId29" Type="http://schemas.openxmlformats.org/officeDocument/2006/relationships/tags" Target="../tags/tag134.xml"/><Relationship Id="rId28" Type="http://schemas.openxmlformats.org/officeDocument/2006/relationships/tags" Target="../tags/tag133.xml"/><Relationship Id="rId27" Type="http://schemas.openxmlformats.org/officeDocument/2006/relationships/tags" Target="../tags/tag132.xml"/><Relationship Id="rId26" Type="http://schemas.openxmlformats.org/officeDocument/2006/relationships/tags" Target="../tags/tag131.xml"/><Relationship Id="rId25" Type="http://schemas.openxmlformats.org/officeDocument/2006/relationships/tags" Target="../tags/tag130.xml"/><Relationship Id="rId24" Type="http://schemas.openxmlformats.org/officeDocument/2006/relationships/image" Target="../media/image3.png"/><Relationship Id="rId23" Type="http://schemas.openxmlformats.org/officeDocument/2006/relationships/tags" Target="../tags/tag129.xml"/><Relationship Id="rId22" Type="http://schemas.openxmlformats.org/officeDocument/2006/relationships/tags" Target="../tags/tag128.xml"/><Relationship Id="rId21" Type="http://schemas.openxmlformats.org/officeDocument/2006/relationships/tags" Target="../tags/tag127.xml"/><Relationship Id="rId20" Type="http://schemas.openxmlformats.org/officeDocument/2006/relationships/tags" Target="../tags/tag126.xml"/><Relationship Id="rId2" Type="http://schemas.openxmlformats.org/officeDocument/2006/relationships/tags" Target="../tags/tag109.xml"/><Relationship Id="rId19" Type="http://schemas.openxmlformats.org/officeDocument/2006/relationships/tags" Target="../tags/tag125.xml"/><Relationship Id="rId18" Type="http://schemas.openxmlformats.org/officeDocument/2006/relationships/tags" Target="../tags/tag124.xml"/><Relationship Id="rId17" Type="http://schemas.openxmlformats.org/officeDocument/2006/relationships/tags" Target="../tags/tag123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tags" Target="../tags/tag108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1626.xml"/><Relationship Id="rId8" Type="http://schemas.openxmlformats.org/officeDocument/2006/relationships/tags" Target="../tags/tag1625.xml"/><Relationship Id="rId70" Type="http://schemas.openxmlformats.org/officeDocument/2006/relationships/slideLayout" Target="../slideLayouts/slideLayout7.xml"/><Relationship Id="rId7" Type="http://schemas.openxmlformats.org/officeDocument/2006/relationships/tags" Target="../tags/tag1624.xml"/><Relationship Id="rId69" Type="http://schemas.openxmlformats.org/officeDocument/2006/relationships/tags" Target="../tags/tag1683.xml"/><Relationship Id="rId68" Type="http://schemas.openxmlformats.org/officeDocument/2006/relationships/tags" Target="../tags/tag1682.xml"/><Relationship Id="rId67" Type="http://schemas.openxmlformats.org/officeDocument/2006/relationships/tags" Target="../tags/tag1681.xml"/><Relationship Id="rId66" Type="http://schemas.openxmlformats.org/officeDocument/2006/relationships/tags" Target="../tags/tag1680.xml"/><Relationship Id="rId65" Type="http://schemas.openxmlformats.org/officeDocument/2006/relationships/tags" Target="../tags/tag1679.xml"/><Relationship Id="rId64" Type="http://schemas.openxmlformats.org/officeDocument/2006/relationships/image" Target="../media/image22.png"/><Relationship Id="rId63" Type="http://schemas.openxmlformats.org/officeDocument/2006/relationships/tags" Target="../tags/tag1678.xml"/><Relationship Id="rId62" Type="http://schemas.openxmlformats.org/officeDocument/2006/relationships/tags" Target="../tags/tag1677.xml"/><Relationship Id="rId61" Type="http://schemas.openxmlformats.org/officeDocument/2006/relationships/tags" Target="../tags/tag1676.xml"/><Relationship Id="rId60" Type="http://schemas.openxmlformats.org/officeDocument/2006/relationships/tags" Target="../tags/tag1675.xml"/><Relationship Id="rId6" Type="http://schemas.openxmlformats.org/officeDocument/2006/relationships/image" Target="../media/image20.png"/><Relationship Id="rId59" Type="http://schemas.openxmlformats.org/officeDocument/2006/relationships/tags" Target="../tags/tag1674.xml"/><Relationship Id="rId58" Type="http://schemas.openxmlformats.org/officeDocument/2006/relationships/tags" Target="../tags/tag1673.xml"/><Relationship Id="rId57" Type="http://schemas.openxmlformats.org/officeDocument/2006/relationships/tags" Target="../tags/tag1672.xml"/><Relationship Id="rId56" Type="http://schemas.openxmlformats.org/officeDocument/2006/relationships/tags" Target="../tags/tag1671.xml"/><Relationship Id="rId55" Type="http://schemas.openxmlformats.org/officeDocument/2006/relationships/tags" Target="../tags/tag1670.xml"/><Relationship Id="rId54" Type="http://schemas.openxmlformats.org/officeDocument/2006/relationships/tags" Target="../tags/tag1669.xml"/><Relationship Id="rId53" Type="http://schemas.openxmlformats.org/officeDocument/2006/relationships/tags" Target="../tags/tag1668.xml"/><Relationship Id="rId52" Type="http://schemas.openxmlformats.org/officeDocument/2006/relationships/tags" Target="../tags/tag1667.xml"/><Relationship Id="rId51" Type="http://schemas.openxmlformats.org/officeDocument/2006/relationships/tags" Target="../tags/tag1666.xml"/><Relationship Id="rId50" Type="http://schemas.openxmlformats.org/officeDocument/2006/relationships/tags" Target="../tags/tag1665.xml"/><Relationship Id="rId5" Type="http://schemas.openxmlformats.org/officeDocument/2006/relationships/tags" Target="../tags/tag1623.xml"/><Relationship Id="rId49" Type="http://schemas.openxmlformats.org/officeDocument/2006/relationships/tags" Target="../tags/tag1664.xml"/><Relationship Id="rId48" Type="http://schemas.openxmlformats.org/officeDocument/2006/relationships/tags" Target="../tags/tag1663.xml"/><Relationship Id="rId47" Type="http://schemas.openxmlformats.org/officeDocument/2006/relationships/tags" Target="../tags/tag1662.xml"/><Relationship Id="rId46" Type="http://schemas.openxmlformats.org/officeDocument/2006/relationships/tags" Target="../tags/tag1661.xml"/><Relationship Id="rId45" Type="http://schemas.openxmlformats.org/officeDocument/2006/relationships/tags" Target="../tags/tag1660.xml"/><Relationship Id="rId44" Type="http://schemas.openxmlformats.org/officeDocument/2006/relationships/tags" Target="../tags/tag1659.xml"/><Relationship Id="rId43" Type="http://schemas.openxmlformats.org/officeDocument/2006/relationships/tags" Target="../tags/tag1658.xml"/><Relationship Id="rId42" Type="http://schemas.openxmlformats.org/officeDocument/2006/relationships/tags" Target="../tags/tag1657.xml"/><Relationship Id="rId41" Type="http://schemas.openxmlformats.org/officeDocument/2006/relationships/tags" Target="../tags/tag1656.xml"/><Relationship Id="rId40" Type="http://schemas.openxmlformats.org/officeDocument/2006/relationships/tags" Target="../tags/tag1655.xml"/><Relationship Id="rId4" Type="http://schemas.openxmlformats.org/officeDocument/2006/relationships/tags" Target="../tags/tag1622.xml"/><Relationship Id="rId39" Type="http://schemas.openxmlformats.org/officeDocument/2006/relationships/tags" Target="../tags/tag1654.xml"/><Relationship Id="rId38" Type="http://schemas.openxmlformats.org/officeDocument/2006/relationships/tags" Target="../tags/tag1653.xml"/><Relationship Id="rId37" Type="http://schemas.openxmlformats.org/officeDocument/2006/relationships/tags" Target="../tags/tag1652.xml"/><Relationship Id="rId36" Type="http://schemas.openxmlformats.org/officeDocument/2006/relationships/tags" Target="../tags/tag1651.xml"/><Relationship Id="rId35" Type="http://schemas.openxmlformats.org/officeDocument/2006/relationships/tags" Target="../tags/tag1650.xml"/><Relationship Id="rId34" Type="http://schemas.openxmlformats.org/officeDocument/2006/relationships/image" Target="../media/image21.png"/><Relationship Id="rId33" Type="http://schemas.openxmlformats.org/officeDocument/2006/relationships/tags" Target="../tags/tag1649.xml"/><Relationship Id="rId32" Type="http://schemas.openxmlformats.org/officeDocument/2006/relationships/tags" Target="../tags/tag1648.xml"/><Relationship Id="rId31" Type="http://schemas.openxmlformats.org/officeDocument/2006/relationships/tags" Target="../tags/tag1647.xml"/><Relationship Id="rId30" Type="http://schemas.openxmlformats.org/officeDocument/2006/relationships/tags" Target="../tags/tag1646.xml"/><Relationship Id="rId3" Type="http://schemas.openxmlformats.org/officeDocument/2006/relationships/tags" Target="../tags/tag1621.xml"/><Relationship Id="rId29" Type="http://schemas.openxmlformats.org/officeDocument/2006/relationships/tags" Target="../tags/tag1645.xml"/><Relationship Id="rId28" Type="http://schemas.openxmlformats.org/officeDocument/2006/relationships/tags" Target="../tags/tag1644.xml"/><Relationship Id="rId27" Type="http://schemas.openxmlformats.org/officeDocument/2006/relationships/tags" Target="../tags/tag1643.xml"/><Relationship Id="rId26" Type="http://schemas.openxmlformats.org/officeDocument/2006/relationships/tags" Target="../tags/tag1642.xml"/><Relationship Id="rId25" Type="http://schemas.openxmlformats.org/officeDocument/2006/relationships/tags" Target="../tags/tag1641.xml"/><Relationship Id="rId24" Type="http://schemas.openxmlformats.org/officeDocument/2006/relationships/tags" Target="../tags/tag1640.xml"/><Relationship Id="rId23" Type="http://schemas.openxmlformats.org/officeDocument/2006/relationships/tags" Target="../tags/tag1639.xml"/><Relationship Id="rId22" Type="http://schemas.openxmlformats.org/officeDocument/2006/relationships/tags" Target="../tags/tag1638.xml"/><Relationship Id="rId21" Type="http://schemas.openxmlformats.org/officeDocument/2006/relationships/tags" Target="../tags/tag1637.xml"/><Relationship Id="rId20" Type="http://schemas.openxmlformats.org/officeDocument/2006/relationships/tags" Target="../tags/tag1636.xml"/><Relationship Id="rId2" Type="http://schemas.openxmlformats.org/officeDocument/2006/relationships/tags" Target="../tags/tag1620.xml"/><Relationship Id="rId19" Type="http://schemas.openxmlformats.org/officeDocument/2006/relationships/tags" Target="../tags/tag1635.xml"/><Relationship Id="rId18" Type="http://schemas.openxmlformats.org/officeDocument/2006/relationships/tags" Target="../tags/tag1634.xml"/><Relationship Id="rId17" Type="http://schemas.openxmlformats.org/officeDocument/2006/relationships/image" Target="../media/image16.png"/><Relationship Id="rId16" Type="http://schemas.openxmlformats.org/officeDocument/2006/relationships/tags" Target="../tags/tag1633.xml"/><Relationship Id="rId15" Type="http://schemas.openxmlformats.org/officeDocument/2006/relationships/tags" Target="../tags/tag1632.xml"/><Relationship Id="rId14" Type="http://schemas.openxmlformats.org/officeDocument/2006/relationships/tags" Target="../tags/tag1631.xml"/><Relationship Id="rId13" Type="http://schemas.openxmlformats.org/officeDocument/2006/relationships/tags" Target="../tags/tag1630.xml"/><Relationship Id="rId12" Type="http://schemas.openxmlformats.org/officeDocument/2006/relationships/tags" Target="../tags/tag1629.xml"/><Relationship Id="rId11" Type="http://schemas.openxmlformats.org/officeDocument/2006/relationships/tags" Target="../tags/tag1628.xml"/><Relationship Id="rId10" Type="http://schemas.openxmlformats.org/officeDocument/2006/relationships/tags" Target="../tags/tag1627.xml"/><Relationship Id="rId1" Type="http://schemas.openxmlformats.org/officeDocument/2006/relationships/tags" Target="../tags/tag1619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1691.xml"/><Relationship Id="rId8" Type="http://schemas.openxmlformats.org/officeDocument/2006/relationships/image" Target="../media/image23.jpeg"/><Relationship Id="rId7" Type="http://schemas.openxmlformats.org/officeDocument/2006/relationships/tags" Target="../tags/tag1690.xml"/><Relationship Id="rId65" Type="http://schemas.openxmlformats.org/officeDocument/2006/relationships/slideLayout" Target="../slideLayouts/slideLayout7.xml"/><Relationship Id="rId64" Type="http://schemas.openxmlformats.org/officeDocument/2006/relationships/tags" Target="../tags/tag1742.xml"/><Relationship Id="rId63" Type="http://schemas.openxmlformats.org/officeDocument/2006/relationships/tags" Target="../tags/tag1741.xml"/><Relationship Id="rId62" Type="http://schemas.openxmlformats.org/officeDocument/2006/relationships/tags" Target="../tags/tag1740.xml"/><Relationship Id="rId61" Type="http://schemas.openxmlformats.org/officeDocument/2006/relationships/tags" Target="../tags/tag1739.xml"/><Relationship Id="rId60" Type="http://schemas.openxmlformats.org/officeDocument/2006/relationships/tags" Target="../tags/tag1738.xml"/><Relationship Id="rId6" Type="http://schemas.openxmlformats.org/officeDocument/2006/relationships/tags" Target="../tags/tag1689.xml"/><Relationship Id="rId59" Type="http://schemas.openxmlformats.org/officeDocument/2006/relationships/tags" Target="../tags/tag1737.xml"/><Relationship Id="rId58" Type="http://schemas.openxmlformats.org/officeDocument/2006/relationships/tags" Target="../tags/tag1736.xml"/><Relationship Id="rId57" Type="http://schemas.openxmlformats.org/officeDocument/2006/relationships/tags" Target="../tags/tag1735.xml"/><Relationship Id="rId56" Type="http://schemas.openxmlformats.org/officeDocument/2006/relationships/tags" Target="../tags/tag1734.xml"/><Relationship Id="rId55" Type="http://schemas.openxmlformats.org/officeDocument/2006/relationships/tags" Target="../tags/tag1733.xml"/><Relationship Id="rId54" Type="http://schemas.openxmlformats.org/officeDocument/2006/relationships/tags" Target="../tags/tag1732.xml"/><Relationship Id="rId53" Type="http://schemas.openxmlformats.org/officeDocument/2006/relationships/tags" Target="../tags/tag1731.xml"/><Relationship Id="rId52" Type="http://schemas.openxmlformats.org/officeDocument/2006/relationships/tags" Target="../tags/tag1730.xml"/><Relationship Id="rId51" Type="http://schemas.openxmlformats.org/officeDocument/2006/relationships/tags" Target="../tags/tag1729.xml"/><Relationship Id="rId50" Type="http://schemas.openxmlformats.org/officeDocument/2006/relationships/tags" Target="../tags/tag1728.xml"/><Relationship Id="rId5" Type="http://schemas.openxmlformats.org/officeDocument/2006/relationships/tags" Target="../tags/tag1688.xml"/><Relationship Id="rId49" Type="http://schemas.openxmlformats.org/officeDocument/2006/relationships/tags" Target="../tags/tag1727.xml"/><Relationship Id="rId48" Type="http://schemas.openxmlformats.org/officeDocument/2006/relationships/tags" Target="../tags/tag1726.xml"/><Relationship Id="rId47" Type="http://schemas.openxmlformats.org/officeDocument/2006/relationships/tags" Target="../tags/tag1725.xml"/><Relationship Id="rId46" Type="http://schemas.openxmlformats.org/officeDocument/2006/relationships/tags" Target="../tags/tag1724.xml"/><Relationship Id="rId45" Type="http://schemas.openxmlformats.org/officeDocument/2006/relationships/tags" Target="../tags/tag1723.xml"/><Relationship Id="rId44" Type="http://schemas.openxmlformats.org/officeDocument/2006/relationships/tags" Target="../tags/tag1722.xml"/><Relationship Id="rId43" Type="http://schemas.openxmlformats.org/officeDocument/2006/relationships/tags" Target="../tags/tag1721.xml"/><Relationship Id="rId42" Type="http://schemas.openxmlformats.org/officeDocument/2006/relationships/tags" Target="../tags/tag1720.xml"/><Relationship Id="rId41" Type="http://schemas.openxmlformats.org/officeDocument/2006/relationships/tags" Target="../tags/tag1719.xml"/><Relationship Id="rId40" Type="http://schemas.openxmlformats.org/officeDocument/2006/relationships/tags" Target="../tags/tag1718.xml"/><Relationship Id="rId4" Type="http://schemas.openxmlformats.org/officeDocument/2006/relationships/tags" Target="../tags/tag1687.xml"/><Relationship Id="rId39" Type="http://schemas.openxmlformats.org/officeDocument/2006/relationships/tags" Target="../tags/tag1717.xml"/><Relationship Id="rId38" Type="http://schemas.openxmlformats.org/officeDocument/2006/relationships/tags" Target="../tags/tag1716.xml"/><Relationship Id="rId37" Type="http://schemas.openxmlformats.org/officeDocument/2006/relationships/tags" Target="../tags/tag1715.xml"/><Relationship Id="rId36" Type="http://schemas.openxmlformats.org/officeDocument/2006/relationships/tags" Target="../tags/tag1714.xml"/><Relationship Id="rId35" Type="http://schemas.openxmlformats.org/officeDocument/2006/relationships/tags" Target="../tags/tag1713.xml"/><Relationship Id="rId34" Type="http://schemas.openxmlformats.org/officeDocument/2006/relationships/tags" Target="../tags/tag1712.xml"/><Relationship Id="rId33" Type="http://schemas.openxmlformats.org/officeDocument/2006/relationships/image" Target="../media/image22.png"/><Relationship Id="rId32" Type="http://schemas.openxmlformats.org/officeDocument/2006/relationships/tags" Target="../tags/tag1711.xml"/><Relationship Id="rId31" Type="http://schemas.openxmlformats.org/officeDocument/2006/relationships/tags" Target="../tags/tag1710.xml"/><Relationship Id="rId30" Type="http://schemas.openxmlformats.org/officeDocument/2006/relationships/tags" Target="../tags/tag1709.xml"/><Relationship Id="rId3" Type="http://schemas.openxmlformats.org/officeDocument/2006/relationships/tags" Target="../tags/tag1686.xml"/><Relationship Id="rId29" Type="http://schemas.openxmlformats.org/officeDocument/2006/relationships/tags" Target="../tags/tag1708.xml"/><Relationship Id="rId28" Type="http://schemas.openxmlformats.org/officeDocument/2006/relationships/tags" Target="../tags/tag1707.xml"/><Relationship Id="rId27" Type="http://schemas.openxmlformats.org/officeDocument/2006/relationships/image" Target="../media/image25.png"/><Relationship Id="rId26" Type="http://schemas.openxmlformats.org/officeDocument/2006/relationships/tags" Target="../tags/tag1706.xml"/><Relationship Id="rId25" Type="http://schemas.openxmlformats.org/officeDocument/2006/relationships/tags" Target="../tags/tag1705.xml"/><Relationship Id="rId24" Type="http://schemas.openxmlformats.org/officeDocument/2006/relationships/tags" Target="../tags/tag1704.xml"/><Relationship Id="rId23" Type="http://schemas.openxmlformats.org/officeDocument/2006/relationships/tags" Target="../tags/tag1703.xml"/><Relationship Id="rId22" Type="http://schemas.openxmlformats.org/officeDocument/2006/relationships/tags" Target="../tags/tag1702.xml"/><Relationship Id="rId21" Type="http://schemas.openxmlformats.org/officeDocument/2006/relationships/tags" Target="../tags/tag1701.xml"/><Relationship Id="rId20" Type="http://schemas.openxmlformats.org/officeDocument/2006/relationships/tags" Target="../tags/tag1700.xml"/><Relationship Id="rId2" Type="http://schemas.openxmlformats.org/officeDocument/2006/relationships/tags" Target="../tags/tag1685.xml"/><Relationship Id="rId19" Type="http://schemas.openxmlformats.org/officeDocument/2006/relationships/tags" Target="../tags/tag1699.xml"/><Relationship Id="rId18" Type="http://schemas.openxmlformats.org/officeDocument/2006/relationships/tags" Target="../tags/tag1698.xml"/><Relationship Id="rId17" Type="http://schemas.openxmlformats.org/officeDocument/2006/relationships/image" Target="../media/image16.png"/><Relationship Id="rId16" Type="http://schemas.openxmlformats.org/officeDocument/2006/relationships/tags" Target="../tags/tag1697.xml"/><Relationship Id="rId15" Type="http://schemas.openxmlformats.org/officeDocument/2006/relationships/tags" Target="../tags/tag1696.xml"/><Relationship Id="rId14" Type="http://schemas.openxmlformats.org/officeDocument/2006/relationships/tags" Target="../tags/tag1695.xml"/><Relationship Id="rId13" Type="http://schemas.openxmlformats.org/officeDocument/2006/relationships/tags" Target="../tags/tag1694.xml"/><Relationship Id="rId12" Type="http://schemas.openxmlformats.org/officeDocument/2006/relationships/tags" Target="../tags/tag1693.xml"/><Relationship Id="rId11" Type="http://schemas.openxmlformats.org/officeDocument/2006/relationships/image" Target="../media/image24.jpeg"/><Relationship Id="rId10" Type="http://schemas.openxmlformats.org/officeDocument/2006/relationships/tags" Target="../tags/tag1692.xml"/><Relationship Id="rId1" Type="http://schemas.openxmlformats.org/officeDocument/2006/relationships/tags" Target="../tags/tag1684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jpeg"/><Relationship Id="rId8" Type="http://schemas.openxmlformats.org/officeDocument/2006/relationships/tags" Target="../tags/tag1749.xml"/><Relationship Id="rId7" Type="http://schemas.openxmlformats.org/officeDocument/2006/relationships/tags" Target="../tags/tag1748.xml"/><Relationship Id="rId61" Type="http://schemas.openxmlformats.org/officeDocument/2006/relationships/slideLayout" Target="../slideLayouts/slideLayout7.xml"/><Relationship Id="rId60" Type="http://schemas.openxmlformats.org/officeDocument/2006/relationships/tags" Target="../tags/tag1797.xml"/><Relationship Id="rId6" Type="http://schemas.openxmlformats.org/officeDocument/2006/relationships/image" Target="../media/image23.jpeg"/><Relationship Id="rId59" Type="http://schemas.openxmlformats.org/officeDocument/2006/relationships/tags" Target="../tags/tag1796.xml"/><Relationship Id="rId58" Type="http://schemas.openxmlformats.org/officeDocument/2006/relationships/tags" Target="../tags/tag1795.xml"/><Relationship Id="rId57" Type="http://schemas.openxmlformats.org/officeDocument/2006/relationships/tags" Target="../tags/tag1794.xml"/><Relationship Id="rId56" Type="http://schemas.openxmlformats.org/officeDocument/2006/relationships/tags" Target="../tags/tag1793.xml"/><Relationship Id="rId55" Type="http://schemas.openxmlformats.org/officeDocument/2006/relationships/tags" Target="../tags/tag1792.xml"/><Relationship Id="rId54" Type="http://schemas.openxmlformats.org/officeDocument/2006/relationships/tags" Target="../tags/tag1791.xml"/><Relationship Id="rId53" Type="http://schemas.openxmlformats.org/officeDocument/2006/relationships/tags" Target="../tags/tag1790.xml"/><Relationship Id="rId52" Type="http://schemas.openxmlformats.org/officeDocument/2006/relationships/tags" Target="../tags/tag1789.xml"/><Relationship Id="rId51" Type="http://schemas.openxmlformats.org/officeDocument/2006/relationships/tags" Target="../tags/tag1788.xml"/><Relationship Id="rId50" Type="http://schemas.openxmlformats.org/officeDocument/2006/relationships/tags" Target="../tags/tag1787.xml"/><Relationship Id="rId5" Type="http://schemas.openxmlformats.org/officeDocument/2006/relationships/tags" Target="../tags/tag1747.xml"/><Relationship Id="rId49" Type="http://schemas.openxmlformats.org/officeDocument/2006/relationships/tags" Target="../tags/tag1786.xml"/><Relationship Id="rId48" Type="http://schemas.openxmlformats.org/officeDocument/2006/relationships/tags" Target="../tags/tag1785.xml"/><Relationship Id="rId47" Type="http://schemas.openxmlformats.org/officeDocument/2006/relationships/tags" Target="../tags/tag1784.xml"/><Relationship Id="rId46" Type="http://schemas.openxmlformats.org/officeDocument/2006/relationships/tags" Target="../tags/tag1783.xml"/><Relationship Id="rId45" Type="http://schemas.openxmlformats.org/officeDocument/2006/relationships/tags" Target="../tags/tag1782.xml"/><Relationship Id="rId44" Type="http://schemas.openxmlformats.org/officeDocument/2006/relationships/tags" Target="../tags/tag1781.xml"/><Relationship Id="rId43" Type="http://schemas.openxmlformats.org/officeDocument/2006/relationships/tags" Target="../tags/tag1780.xml"/><Relationship Id="rId42" Type="http://schemas.openxmlformats.org/officeDocument/2006/relationships/tags" Target="../tags/tag1779.xml"/><Relationship Id="rId41" Type="http://schemas.openxmlformats.org/officeDocument/2006/relationships/tags" Target="../tags/tag1778.xml"/><Relationship Id="rId40" Type="http://schemas.openxmlformats.org/officeDocument/2006/relationships/tags" Target="../tags/tag1777.xml"/><Relationship Id="rId4" Type="http://schemas.openxmlformats.org/officeDocument/2006/relationships/tags" Target="../tags/tag1746.xml"/><Relationship Id="rId39" Type="http://schemas.openxmlformats.org/officeDocument/2006/relationships/tags" Target="../tags/tag1776.xml"/><Relationship Id="rId38" Type="http://schemas.openxmlformats.org/officeDocument/2006/relationships/tags" Target="../tags/tag1775.xml"/><Relationship Id="rId37" Type="http://schemas.openxmlformats.org/officeDocument/2006/relationships/tags" Target="../tags/tag1774.xml"/><Relationship Id="rId36" Type="http://schemas.openxmlformats.org/officeDocument/2006/relationships/tags" Target="../tags/tag1773.xml"/><Relationship Id="rId35" Type="http://schemas.openxmlformats.org/officeDocument/2006/relationships/tags" Target="../tags/tag1772.xml"/><Relationship Id="rId34" Type="http://schemas.openxmlformats.org/officeDocument/2006/relationships/tags" Target="../tags/tag1771.xml"/><Relationship Id="rId33" Type="http://schemas.openxmlformats.org/officeDocument/2006/relationships/tags" Target="../tags/tag1770.xml"/><Relationship Id="rId32" Type="http://schemas.openxmlformats.org/officeDocument/2006/relationships/tags" Target="../tags/tag1769.xml"/><Relationship Id="rId31" Type="http://schemas.openxmlformats.org/officeDocument/2006/relationships/image" Target="../media/image22.png"/><Relationship Id="rId30" Type="http://schemas.openxmlformats.org/officeDocument/2006/relationships/tags" Target="../tags/tag1768.xml"/><Relationship Id="rId3" Type="http://schemas.openxmlformats.org/officeDocument/2006/relationships/tags" Target="../tags/tag1745.xml"/><Relationship Id="rId29" Type="http://schemas.openxmlformats.org/officeDocument/2006/relationships/tags" Target="../tags/tag1767.xml"/><Relationship Id="rId28" Type="http://schemas.openxmlformats.org/officeDocument/2006/relationships/tags" Target="../tags/tag1766.xml"/><Relationship Id="rId27" Type="http://schemas.openxmlformats.org/officeDocument/2006/relationships/tags" Target="../tags/tag1765.xml"/><Relationship Id="rId26" Type="http://schemas.openxmlformats.org/officeDocument/2006/relationships/tags" Target="../tags/tag1764.xml"/><Relationship Id="rId25" Type="http://schemas.openxmlformats.org/officeDocument/2006/relationships/image" Target="../media/image25.png"/><Relationship Id="rId24" Type="http://schemas.openxmlformats.org/officeDocument/2006/relationships/tags" Target="../tags/tag1763.xml"/><Relationship Id="rId23" Type="http://schemas.openxmlformats.org/officeDocument/2006/relationships/tags" Target="../tags/tag1762.xml"/><Relationship Id="rId22" Type="http://schemas.openxmlformats.org/officeDocument/2006/relationships/tags" Target="../tags/tag1761.xml"/><Relationship Id="rId21" Type="http://schemas.openxmlformats.org/officeDocument/2006/relationships/tags" Target="../tags/tag1760.xml"/><Relationship Id="rId20" Type="http://schemas.openxmlformats.org/officeDocument/2006/relationships/tags" Target="../tags/tag1759.xml"/><Relationship Id="rId2" Type="http://schemas.openxmlformats.org/officeDocument/2006/relationships/tags" Target="../tags/tag1744.xml"/><Relationship Id="rId19" Type="http://schemas.openxmlformats.org/officeDocument/2006/relationships/tags" Target="../tags/tag1758.xml"/><Relationship Id="rId18" Type="http://schemas.openxmlformats.org/officeDocument/2006/relationships/tags" Target="../tags/tag1757.xml"/><Relationship Id="rId17" Type="http://schemas.openxmlformats.org/officeDocument/2006/relationships/tags" Target="../tags/tag1756.xml"/><Relationship Id="rId16" Type="http://schemas.openxmlformats.org/officeDocument/2006/relationships/tags" Target="../tags/tag1755.xml"/><Relationship Id="rId15" Type="http://schemas.openxmlformats.org/officeDocument/2006/relationships/image" Target="../media/image16.png"/><Relationship Id="rId14" Type="http://schemas.openxmlformats.org/officeDocument/2006/relationships/tags" Target="../tags/tag1754.xml"/><Relationship Id="rId13" Type="http://schemas.openxmlformats.org/officeDocument/2006/relationships/tags" Target="../tags/tag1753.xml"/><Relationship Id="rId12" Type="http://schemas.openxmlformats.org/officeDocument/2006/relationships/tags" Target="../tags/tag1752.xml"/><Relationship Id="rId11" Type="http://schemas.openxmlformats.org/officeDocument/2006/relationships/tags" Target="../tags/tag1751.xml"/><Relationship Id="rId10" Type="http://schemas.openxmlformats.org/officeDocument/2006/relationships/tags" Target="../tags/tag1750.xml"/><Relationship Id="rId1" Type="http://schemas.openxmlformats.org/officeDocument/2006/relationships/tags" Target="../tags/tag1743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01.xml"/><Relationship Id="rId4" Type="http://schemas.openxmlformats.org/officeDocument/2006/relationships/tags" Target="../tags/tag1800.xml"/><Relationship Id="rId3" Type="http://schemas.openxmlformats.org/officeDocument/2006/relationships/tags" Target="../tags/tag1799.xml"/><Relationship Id="rId2" Type="http://schemas.openxmlformats.org/officeDocument/2006/relationships/image" Target="../media/image9.png"/><Relationship Id="rId1" Type="http://schemas.openxmlformats.org/officeDocument/2006/relationships/tags" Target="../tags/tag1798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05.xml"/><Relationship Id="rId4" Type="http://schemas.openxmlformats.org/officeDocument/2006/relationships/tags" Target="../tags/tag1804.xml"/><Relationship Id="rId3" Type="http://schemas.openxmlformats.org/officeDocument/2006/relationships/image" Target="../media/image9.png"/><Relationship Id="rId2" Type="http://schemas.openxmlformats.org/officeDocument/2006/relationships/tags" Target="../tags/tag1803.xml"/><Relationship Id="rId1" Type="http://schemas.openxmlformats.org/officeDocument/2006/relationships/tags" Target="../tags/tag1802.xml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09.xml"/><Relationship Id="rId4" Type="http://schemas.openxmlformats.org/officeDocument/2006/relationships/image" Target="../media/image9.png"/><Relationship Id="rId3" Type="http://schemas.openxmlformats.org/officeDocument/2006/relationships/tags" Target="../tags/tag1808.xml"/><Relationship Id="rId2" Type="http://schemas.openxmlformats.org/officeDocument/2006/relationships/tags" Target="../tags/tag1807.xml"/><Relationship Id="rId1" Type="http://schemas.openxmlformats.org/officeDocument/2006/relationships/tags" Target="../tags/tag1806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13.xml"/><Relationship Id="rId4" Type="http://schemas.openxmlformats.org/officeDocument/2006/relationships/image" Target="../media/image9.png"/><Relationship Id="rId3" Type="http://schemas.openxmlformats.org/officeDocument/2006/relationships/tags" Target="../tags/tag1812.xml"/><Relationship Id="rId2" Type="http://schemas.openxmlformats.org/officeDocument/2006/relationships/tags" Target="../tags/tag1811.xml"/><Relationship Id="rId1" Type="http://schemas.openxmlformats.org/officeDocument/2006/relationships/tags" Target="../tags/tag1810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287.xml"/><Relationship Id="rId98" Type="http://schemas.openxmlformats.org/officeDocument/2006/relationships/tags" Target="../tags/tag286.xml"/><Relationship Id="rId97" Type="http://schemas.openxmlformats.org/officeDocument/2006/relationships/tags" Target="../tags/tag285.xml"/><Relationship Id="rId96" Type="http://schemas.openxmlformats.org/officeDocument/2006/relationships/tags" Target="../tags/tag284.xml"/><Relationship Id="rId95" Type="http://schemas.openxmlformats.org/officeDocument/2006/relationships/tags" Target="../tags/tag283.xml"/><Relationship Id="rId94" Type="http://schemas.openxmlformats.org/officeDocument/2006/relationships/tags" Target="../tags/tag282.xml"/><Relationship Id="rId93" Type="http://schemas.openxmlformats.org/officeDocument/2006/relationships/tags" Target="../tags/tag281.xml"/><Relationship Id="rId92" Type="http://schemas.openxmlformats.org/officeDocument/2006/relationships/tags" Target="../tags/tag280.xml"/><Relationship Id="rId91" Type="http://schemas.openxmlformats.org/officeDocument/2006/relationships/tags" Target="../tags/tag279.xml"/><Relationship Id="rId90" Type="http://schemas.openxmlformats.org/officeDocument/2006/relationships/tags" Target="../tags/tag278.xml"/><Relationship Id="rId9" Type="http://schemas.openxmlformats.org/officeDocument/2006/relationships/tags" Target="../tags/tag201.xml"/><Relationship Id="rId89" Type="http://schemas.openxmlformats.org/officeDocument/2006/relationships/tags" Target="../tags/tag277.xml"/><Relationship Id="rId88" Type="http://schemas.openxmlformats.org/officeDocument/2006/relationships/tags" Target="../tags/tag276.xml"/><Relationship Id="rId87" Type="http://schemas.openxmlformats.org/officeDocument/2006/relationships/tags" Target="../tags/tag275.xml"/><Relationship Id="rId86" Type="http://schemas.openxmlformats.org/officeDocument/2006/relationships/tags" Target="../tags/tag274.xml"/><Relationship Id="rId85" Type="http://schemas.openxmlformats.org/officeDocument/2006/relationships/tags" Target="../tags/tag273.xml"/><Relationship Id="rId84" Type="http://schemas.openxmlformats.org/officeDocument/2006/relationships/tags" Target="../tags/tag272.xml"/><Relationship Id="rId83" Type="http://schemas.openxmlformats.org/officeDocument/2006/relationships/tags" Target="../tags/tag271.xml"/><Relationship Id="rId82" Type="http://schemas.openxmlformats.org/officeDocument/2006/relationships/tags" Target="../tags/tag270.xml"/><Relationship Id="rId81" Type="http://schemas.openxmlformats.org/officeDocument/2006/relationships/tags" Target="../tags/tag269.xml"/><Relationship Id="rId80" Type="http://schemas.openxmlformats.org/officeDocument/2006/relationships/tags" Target="../tags/tag268.xml"/><Relationship Id="rId8" Type="http://schemas.openxmlformats.org/officeDocument/2006/relationships/tags" Target="../tags/tag200.xml"/><Relationship Id="rId79" Type="http://schemas.openxmlformats.org/officeDocument/2006/relationships/tags" Target="../tags/tag267.xml"/><Relationship Id="rId78" Type="http://schemas.openxmlformats.org/officeDocument/2006/relationships/tags" Target="../tags/tag266.xml"/><Relationship Id="rId77" Type="http://schemas.openxmlformats.org/officeDocument/2006/relationships/tags" Target="../tags/tag265.xml"/><Relationship Id="rId76" Type="http://schemas.openxmlformats.org/officeDocument/2006/relationships/tags" Target="../tags/tag264.xml"/><Relationship Id="rId75" Type="http://schemas.openxmlformats.org/officeDocument/2006/relationships/image" Target="../media/image2.png"/><Relationship Id="rId74" Type="http://schemas.openxmlformats.org/officeDocument/2006/relationships/tags" Target="../tags/tag263.xml"/><Relationship Id="rId73" Type="http://schemas.openxmlformats.org/officeDocument/2006/relationships/image" Target="../media/image6.png"/><Relationship Id="rId72" Type="http://schemas.openxmlformats.org/officeDocument/2006/relationships/tags" Target="../tags/tag262.xml"/><Relationship Id="rId71" Type="http://schemas.openxmlformats.org/officeDocument/2006/relationships/tags" Target="../tags/tag261.xml"/><Relationship Id="rId70" Type="http://schemas.openxmlformats.org/officeDocument/2006/relationships/tags" Target="../tags/tag260.xml"/><Relationship Id="rId7" Type="http://schemas.openxmlformats.org/officeDocument/2006/relationships/tags" Target="../tags/tag199.xml"/><Relationship Id="rId69" Type="http://schemas.openxmlformats.org/officeDocument/2006/relationships/tags" Target="../tags/tag259.xml"/><Relationship Id="rId68" Type="http://schemas.openxmlformats.org/officeDocument/2006/relationships/tags" Target="../tags/tag258.xml"/><Relationship Id="rId67" Type="http://schemas.openxmlformats.org/officeDocument/2006/relationships/tags" Target="../tags/tag257.xml"/><Relationship Id="rId66" Type="http://schemas.openxmlformats.org/officeDocument/2006/relationships/tags" Target="../tags/tag256.xml"/><Relationship Id="rId65" Type="http://schemas.openxmlformats.org/officeDocument/2006/relationships/tags" Target="../tags/tag255.xml"/><Relationship Id="rId64" Type="http://schemas.openxmlformats.org/officeDocument/2006/relationships/tags" Target="../tags/tag254.xml"/><Relationship Id="rId63" Type="http://schemas.openxmlformats.org/officeDocument/2006/relationships/tags" Target="../tags/tag253.xml"/><Relationship Id="rId62" Type="http://schemas.openxmlformats.org/officeDocument/2006/relationships/tags" Target="../tags/tag252.xml"/><Relationship Id="rId61" Type="http://schemas.openxmlformats.org/officeDocument/2006/relationships/tags" Target="../tags/tag251.xml"/><Relationship Id="rId60" Type="http://schemas.openxmlformats.org/officeDocument/2006/relationships/tags" Target="../tags/tag250.xml"/><Relationship Id="rId6" Type="http://schemas.openxmlformats.org/officeDocument/2006/relationships/tags" Target="../tags/tag198.xml"/><Relationship Id="rId59" Type="http://schemas.openxmlformats.org/officeDocument/2006/relationships/tags" Target="../tags/tag249.xml"/><Relationship Id="rId58" Type="http://schemas.openxmlformats.org/officeDocument/2006/relationships/tags" Target="../tags/tag248.xml"/><Relationship Id="rId57" Type="http://schemas.openxmlformats.org/officeDocument/2006/relationships/tags" Target="../tags/tag247.xml"/><Relationship Id="rId56" Type="http://schemas.openxmlformats.org/officeDocument/2006/relationships/tags" Target="../tags/tag246.xml"/><Relationship Id="rId55" Type="http://schemas.openxmlformats.org/officeDocument/2006/relationships/tags" Target="../tags/tag245.xml"/><Relationship Id="rId54" Type="http://schemas.openxmlformats.org/officeDocument/2006/relationships/tags" Target="../tags/tag244.xml"/><Relationship Id="rId53" Type="http://schemas.openxmlformats.org/officeDocument/2006/relationships/tags" Target="../tags/tag243.xml"/><Relationship Id="rId52" Type="http://schemas.openxmlformats.org/officeDocument/2006/relationships/tags" Target="../tags/tag242.xml"/><Relationship Id="rId51" Type="http://schemas.openxmlformats.org/officeDocument/2006/relationships/tags" Target="../tags/tag241.xml"/><Relationship Id="rId50" Type="http://schemas.openxmlformats.org/officeDocument/2006/relationships/tags" Target="../tags/tag240.xml"/><Relationship Id="rId5" Type="http://schemas.openxmlformats.org/officeDocument/2006/relationships/tags" Target="../tags/tag197.xml"/><Relationship Id="rId49" Type="http://schemas.openxmlformats.org/officeDocument/2006/relationships/tags" Target="../tags/tag239.xml"/><Relationship Id="rId48" Type="http://schemas.openxmlformats.org/officeDocument/2006/relationships/tags" Target="../tags/tag238.xml"/><Relationship Id="rId47" Type="http://schemas.openxmlformats.org/officeDocument/2006/relationships/tags" Target="../tags/tag237.xml"/><Relationship Id="rId46" Type="http://schemas.openxmlformats.org/officeDocument/2006/relationships/tags" Target="../tags/tag236.xml"/><Relationship Id="rId45" Type="http://schemas.openxmlformats.org/officeDocument/2006/relationships/tags" Target="../tags/tag235.xml"/><Relationship Id="rId44" Type="http://schemas.openxmlformats.org/officeDocument/2006/relationships/tags" Target="../tags/tag234.xml"/><Relationship Id="rId43" Type="http://schemas.openxmlformats.org/officeDocument/2006/relationships/tags" Target="../tags/tag233.xml"/><Relationship Id="rId42" Type="http://schemas.openxmlformats.org/officeDocument/2006/relationships/tags" Target="../tags/tag232.xml"/><Relationship Id="rId41" Type="http://schemas.openxmlformats.org/officeDocument/2006/relationships/tags" Target="../tags/tag231.xml"/><Relationship Id="rId40" Type="http://schemas.openxmlformats.org/officeDocument/2006/relationships/tags" Target="../tags/tag230.xml"/><Relationship Id="rId4" Type="http://schemas.openxmlformats.org/officeDocument/2006/relationships/tags" Target="../tags/tag196.xml"/><Relationship Id="rId39" Type="http://schemas.openxmlformats.org/officeDocument/2006/relationships/tags" Target="../tags/tag229.xml"/><Relationship Id="rId38" Type="http://schemas.openxmlformats.org/officeDocument/2006/relationships/tags" Target="../tags/tag228.xml"/><Relationship Id="rId37" Type="http://schemas.openxmlformats.org/officeDocument/2006/relationships/tags" Target="../tags/tag227.xml"/><Relationship Id="rId36" Type="http://schemas.openxmlformats.org/officeDocument/2006/relationships/image" Target="../media/image5.png"/><Relationship Id="rId35" Type="http://schemas.openxmlformats.org/officeDocument/2006/relationships/tags" Target="../tags/tag226.xml"/><Relationship Id="rId34" Type="http://schemas.openxmlformats.org/officeDocument/2006/relationships/tags" Target="../tags/tag225.xml"/><Relationship Id="rId33" Type="http://schemas.openxmlformats.org/officeDocument/2006/relationships/tags" Target="../tags/tag224.xml"/><Relationship Id="rId32" Type="http://schemas.openxmlformats.org/officeDocument/2006/relationships/image" Target="../media/image4.png"/><Relationship Id="rId31" Type="http://schemas.openxmlformats.org/officeDocument/2006/relationships/tags" Target="../tags/tag223.xml"/><Relationship Id="rId30" Type="http://schemas.openxmlformats.org/officeDocument/2006/relationships/tags" Target="../tags/tag222.xml"/><Relationship Id="rId3" Type="http://schemas.openxmlformats.org/officeDocument/2006/relationships/tags" Target="../tags/tag195.xml"/><Relationship Id="rId29" Type="http://schemas.openxmlformats.org/officeDocument/2006/relationships/tags" Target="../tags/tag221.xml"/><Relationship Id="rId28" Type="http://schemas.openxmlformats.org/officeDocument/2006/relationships/tags" Target="../tags/tag220.xml"/><Relationship Id="rId27" Type="http://schemas.openxmlformats.org/officeDocument/2006/relationships/tags" Target="../tags/tag219.xml"/><Relationship Id="rId26" Type="http://schemas.openxmlformats.org/officeDocument/2006/relationships/tags" Target="../tags/tag218.xml"/><Relationship Id="rId25" Type="http://schemas.openxmlformats.org/officeDocument/2006/relationships/tags" Target="../tags/tag217.xml"/><Relationship Id="rId24" Type="http://schemas.openxmlformats.org/officeDocument/2006/relationships/tags" Target="../tags/tag216.xml"/><Relationship Id="rId236" Type="http://schemas.openxmlformats.org/officeDocument/2006/relationships/slideLayout" Target="../slideLayouts/slideLayout7.xml"/><Relationship Id="rId235" Type="http://schemas.openxmlformats.org/officeDocument/2006/relationships/tags" Target="../tags/tag422.xml"/><Relationship Id="rId234" Type="http://schemas.openxmlformats.org/officeDocument/2006/relationships/tags" Target="../tags/tag421.xml"/><Relationship Id="rId233" Type="http://schemas.openxmlformats.org/officeDocument/2006/relationships/tags" Target="../tags/tag420.xml"/><Relationship Id="rId232" Type="http://schemas.openxmlformats.org/officeDocument/2006/relationships/tags" Target="../tags/tag419.xml"/><Relationship Id="rId231" Type="http://schemas.openxmlformats.org/officeDocument/2006/relationships/tags" Target="../tags/tag418.xml"/><Relationship Id="rId230" Type="http://schemas.openxmlformats.org/officeDocument/2006/relationships/tags" Target="../tags/tag417.xml"/><Relationship Id="rId23" Type="http://schemas.openxmlformats.org/officeDocument/2006/relationships/tags" Target="../tags/tag215.xml"/><Relationship Id="rId229" Type="http://schemas.openxmlformats.org/officeDocument/2006/relationships/tags" Target="../tags/tag416.xml"/><Relationship Id="rId228" Type="http://schemas.openxmlformats.org/officeDocument/2006/relationships/tags" Target="../tags/tag415.xml"/><Relationship Id="rId227" Type="http://schemas.openxmlformats.org/officeDocument/2006/relationships/tags" Target="../tags/tag414.xml"/><Relationship Id="rId226" Type="http://schemas.openxmlformats.org/officeDocument/2006/relationships/tags" Target="../tags/tag413.xml"/><Relationship Id="rId225" Type="http://schemas.openxmlformats.org/officeDocument/2006/relationships/tags" Target="../tags/tag412.xml"/><Relationship Id="rId224" Type="http://schemas.openxmlformats.org/officeDocument/2006/relationships/tags" Target="../tags/tag411.xml"/><Relationship Id="rId223" Type="http://schemas.openxmlformats.org/officeDocument/2006/relationships/tags" Target="../tags/tag410.xml"/><Relationship Id="rId222" Type="http://schemas.openxmlformats.org/officeDocument/2006/relationships/tags" Target="../tags/tag409.xml"/><Relationship Id="rId221" Type="http://schemas.openxmlformats.org/officeDocument/2006/relationships/tags" Target="../tags/tag408.xml"/><Relationship Id="rId220" Type="http://schemas.openxmlformats.org/officeDocument/2006/relationships/tags" Target="../tags/tag407.xml"/><Relationship Id="rId22" Type="http://schemas.openxmlformats.org/officeDocument/2006/relationships/tags" Target="../tags/tag214.xml"/><Relationship Id="rId219" Type="http://schemas.openxmlformats.org/officeDocument/2006/relationships/tags" Target="../tags/tag406.xml"/><Relationship Id="rId218" Type="http://schemas.openxmlformats.org/officeDocument/2006/relationships/tags" Target="../tags/tag405.xml"/><Relationship Id="rId217" Type="http://schemas.openxmlformats.org/officeDocument/2006/relationships/tags" Target="../tags/tag404.xml"/><Relationship Id="rId216" Type="http://schemas.openxmlformats.org/officeDocument/2006/relationships/tags" Target="../tags/tag403.xml"/><Relationship Id="rId215" Type="http://schemas.openxmlformats.org/officeDocument/2006/relationships/tags" Target="../tags/tag402.xml"/><Relationship Id="rId214" Type="http://schemas.openxmlformats.org/officeDocument/2006/relationships/tags" Target="../tags/tag401.xml"/><Relationship Id="rId213" Type="http://schemas.openxmlformats.org/officeDocument/2006/relationships/tags" Target="../tags/tag400.xml"/><Relationship Id="rId212" Type="http://schemas.openxmlformats.org/officeDocument/2006/relationships/tags" Target="../tags/tag399.xml"/><Relationship Id="rId211" Type="http://schemas.openxmlformats.org/officeDocument/2006/relationships/tags" Target="../tags/tag398.xml"/><Relationship Id="rId210" Type="http://schemas.openxmlformats.org/officeDocument/2006/relationships/tags" Target="../tags/tag397.xml"/><Relationship Id="rId21" Type="http://schemas.openxmlformats.org/officeDocument/2006/relationships/tags" Target="../tags/tag213.xml"/><Relationship Id="rId209" Type="http://schemas.openxmlformats.org/officeDocument/2006/relationships/tags" Target="../tags/tag396.xml"/><Relationship Id="rId208" Type="http://schemas.openxmlformats.org/officeDocument/2006/relationships/tags" Target="../tags/tag395.xml"/><Relationship Id="rId207" Type="http://schemas.openxmlformats.org/officeDocument/2006/relationships/tags" Target="../tags/tag394.xml"/><Relationship Id="rId206" Type="http://schemas.openxmlformats.org/officeDocument/2006/relationships/tags" Target="../tags/tag393.xml"/><Relationship Id="rId205" Type="http://schemas.openxmlformats.org/officeDocument/2006/relationships/tags" Target="../tags/tag392.xml"/><Relationship Id="rId204" Type="http://schemas.openxmlformats.org/officeDocument/2006/relationships/tags" Target="../tags/tag391.xml"/><Relationship Id="rId203" Type="http://schemas.openxmlformats.org/officeDocument/2006/relationships/tags" Target="../tags/tag390.xml"/><Relationship Id="rId202" Type="http://schemas.openxmlformats.org/officeDocument/2006/relationships/tags" Target="../tags/tag389.xml"/><Relationship Id="rId201" Type="http://schemas.openxmlformats.org/officeDocument/2006/relationships/tags" Target="../tags/tag388.xml"/><Relationship Id="rId200" Type="http://schemas.openxmlformats.org/officeDocument/2006/relationships/tags" Target="../tags/tag387.xml"/><Relationship Id="rId20" Type="http://schemas.openxmlformats.org/officeDocument/2006/relationships/tags" Target="../tags/tag212.xml"/><Relationship Id="rId2" Type="http://schemas.openxmlformats.org/officeDocument/2006/relationships/tags" Target="../tags/tag194.xml"/><Relationship Id="rId199" Type="http://schemas.openxmlformats.org/officeDocument/2006/relationships/tags" Target="../tags/tag386.xml"/><Relationship Id="rId198" Type="http://schemas.openxmlformats.org/officeDocument/2006/relationships/tags" Target="../tags/tag385.xml"/><Relationship Id="rId197" Type="http://schemas.openxmlformats.org/officeDocument/2006/relationships/image" Target="../media/image3.png"/><Relationship Id="rId196" Type="http://schemas.openxmlformats.org/officeDocument/2006/relationships/tags" Target="../tags/tag384.xml"/><Relationship Id="rId195" Type="http://schemas.openxmlformats.org/officeDocument/2006/relationships/tags" Target="../tags/tag383.xml"/><Relationship Id="rId194" Type="http://schemas.openxmlformats.org/officeDocument/2006/relationships/tags" Target="../tags/tag382.xml"/><Relationship Id="rId193" Type="http://schemas.openxmlformats.org/officeDocument/2006/relationships/tags" Target="../tags/tag381.xml"/><Relationship Id="rId192" Type="http://schemas.openxmlformats.org/officeDocument/2006/relationships/tags" Target="../tags/tag380.xml"/><Relationship Id="rId191" Type="http://schemas.openxmlformats.org/officeDocument/2006/relationships/tags" Target="../tags/tag379.xml"/><Relationship Id="rId190" Type="http://schemas.openxmlformats.org/officeDocument/2006/relationships/tags" Target="../tags/tag378.xml"/><Relationship Id="rId19" Type="http://schemas.openxmlformats.org/officeDocument/2006/relationships/tags" Target="../tags/tag211.xml"/><Relationship Id="rId189" Type="http://schemas.openxmlformats.org/officeDocument/2006/relationships/tags" Target="../tags/tag377.xml"/><Relationship Id="rId188" Type="http://schemas.openxmlformats.org/officeDocument/2006/relationships/tags" Target="../tags/tag376.xml"/><Relationship Id="rId187" Type="http://schemas.openxmlformats.org/officeDocument/2006/relationships/tags" Target="../tags/tag375.xml"/><Relationship Id="rId186" Type="http://schemas.openxmlformats.org/officeDocument/2006/relationships/tags" Target="../tags/tag374.xml"/><Relationship Id="rId185" Type="http://schemas.openxmlformats.org/officeDocument/2006/relationships/tags" Target="../tags/tag373.xml"/><Relationship Id="rId184" Type="http://schemas.openxmlformats.org/officeDocument/2006/relationships/tags" Target="../tags/tag372.xml"/><Relationship Id="rId183" Type="http://schemas.openxmlformats.org/officeDocument/2006/relationships/tags" Target="../tags/tag371.xml"/><Relationship Id="rId182" Type="http://schemas.openxmlformats.org/officeDocument/2006/relationships/tags" Target="../tags/tag370.xml"/><Relationship Id="rId181" Type="http://schemas.openxmlformats.org/officeDocument/2006/relationships/tags" Target="../tags/tag369.xml"/><Relationship Id="rId180" Type="http://schemas.openxmlformats.org/officeDocument/2006/relationships/tags" Target="../tags/tag368.xml"/><Relationship Id="rId18" Type="http://schemas.openxmlformats.org/officeDocument/2006/relationships/tags" Target="../tags/tag210.xml"/><Relationship Id="rId179" Type="http://schemas.openxmlformats.org/officeDocument/2006/relationships/tags" Target="../tags/tag367.xml"/><Relationship Id="rId178" Type="http://schemas.openxmlformats.org/officeDocument/2006/relationships/tags" Target="../tags/tag366.xml"/><Relationship Id="rId177" Type="http://schemas.openxmlformats.org/officeDocument/2006/relationships/tags" Target="../tags/tag365.xml"/><Relationship Id="rId176" Type="http://schemas.openxmlformats.org/officeDocument/2006/relationships/tags" Target="../tags/tag364.xml"/><Relationship Id="rId175" Type="http://schemas.openxmlformats.org/officeDocument/2006/relationships/tags" Target="../tags/tag363.xml"/><Relationship Id="rId174" Type="http://schemas.openxmlformats.org/officeDocument/2006/relationships/tags" Target="../tags/tag362.xml"/><Relationship Id="rId173" Type="http://schemas.openxmlformats.org/officeDocument/2006/relationships/tags" Target="../tags/tag361.xml"/><Relationship Id="rId172" Type="http://schemas.openxmlformats.org/officeDocument/2006/relationships/tags" Target="../tags/tag360.xml"/><Relationship Id="rId171" Type="http://schemas.openxmlformats.org/officeDocument/2006/relationships/tags" Target="../tags/tag359.xml"/><Relationship Id="rId170" Type="http://schemas.openxmlformats.org/officeDocument/2006/relationships/tags" Target="../tags/tag358.xml"/><Relationship Id="rId17" Type="http://schemas.openxmlformats.org/officeDocument/2006/relationships/tags" Target="../tags/tag209.xml"/><Relationship Id="rId169" Type="http://schemas.openxmlformats.org/officeDocument/2006/relationships/tags" Target="../tags/tag357.xml"/><Relationship Id="rId168" Type="http://schemas.openxmlformats.org/officeDocument/2006/relationships/tags" Target="../tags/tag356.xml"/><Relationship Id="rId167" Type="http://schemas.openxmlformats.org/officeDocument/2006/relationships/tags" Target="../tags/tag355.xml"/><Relationship Id="rId166" Type="http://schemas.openxmlformats.org/officeDocument/2006/relationships/tags" Target="../tags/tag354.xml"/><Relationship Id="rId165" Type="http://schemas.openxmlformats.org/officeDocument/2006/relationships/tags" Target="../tags/tag353.xml"/><Relationship Id="rId164" Type="http://schemas.openxmlformats.org/officeDocument/2006/relationships/tags" Target="../tags/tag352.xml"/><Relationship Id="rId163" Type="http://schemas.openxmlformats.org/officeDocument/2006/relationships/tags" Target="../tags/tag351.xml"/><Relationship Id="rId162" Type="http://schemas.openxmlformats.org/officeDocument/2006/relationships/tags" Target="../tags/tag350.xml"/><Relationship Id="rId161" Type="http://schemas.openxmlformats.org/officeDocument/2006/relationships/tags" Target="../tags/tag349.xml"/><Relationship Id="rId160" Type="http://schemas.openxmlformats.org/officeDocument/2006/relationships/tags" Target="../tags/tag348.xml"/><Relationship Id="rId16" Type="http://schemas.openxmlformats.org/officeDocument/2006/relationships/tags" Target="../tags/tag208.xml"/><Relationship Id="rId159" Type="http://schemas.openxmlformats.org/officeDocument/2006/relationships/tags" Target="../tags/tag347.xml"/><Relationship Id="rId158" Type="http://schemas.openxmlformats.org/officeDocument/2006/relationships/tags" Target="../tags/tag346.xml"/><Relationship Id="rId157" Type="http://schemas.openxmlformats.org/officeDocument/2006/relationships/tags" Target="../tags/tag345.xml"/><Relationship Id="rId156" Type="http://schemas.openxmlformats.org/officeDocument/2006/relationships/tags" Target="../tags/tag344.xml"/><Relationship Id="rId155" Type="http://schemas.openxmlformats.org/officeDocument/2006/relationships/tags" Target="../tags/tag343.xml"/><Relationship Id="rId154" Type="http://schemas.openxmlformats.org/officeDocument/2006/relationships/tags" Target="../tags/tag342.xml"/><Relationship Id="rId153" Type="http://schemas.openxmlformats.org/officeDocument/2006/relationships/tags" Target="../tags/tag341.xml"/><Relationship Id="rId152" Type="http://schemas.openxmlformats.org/officeDocument/2006/relationships/tags" Target="../tags/tag340.xml"/><Relationship Id="rId151" Type="http://schemas.openxmlformats.org/officeDocument/2006/relationships/tags" Target="../tags/tag339.xml"/><Relationship Id="rId150" Type="http://schemas.openxmlformats.org/officeDocument/2006/relationships/tags" Target="../tags/tag338.xml"/><Relationship Id="rId15" Type="http://schemas.openxmlformats.org/officeDocument/2006/relationships/tags" Target="../tags/tag207.xml"/><Relationship Id="rId149" Type="http://schemas.openxmlformats.org/officeDocument/2006/relationships/tags" Target="../tags/tag337.xml"/><Relationship Id="rId148" Type="http://schemas.openxmlformats.org/officeDocument/2006/relationships/tags" Target="../tags/tag336.xml"/><Relationship Id="rId147" Type="http://schemas.openxmlformats.org/officeDocument/2006/relationships/tags" Target="../tags/tag335.xml"/><Relationship Id="rId146" Type="http://schemas.openxmlformats.org/officeDocument/2006/relationships/tags" Target="../tags/tag334.xml"/><Relationship Id="rId145" Type="http://schemas.openxmlformats.org/officeDocument/2006/relationships/tags" Target="../tags/tag333.xml"/><Relationship Id="rId144" Type="http://schemas.openxmlformats.org/officeDocument/2006/relationships/tags" Target="../tags/tag332.xml"/><Relationship Id="rId143" Type="http://schemas.openxmlformats.org/officeDocument/2006/relationships/tags" Target="../tags/tag331.xml"/><Relationship Id="rId142" Type="http://schemas.openxmlformats.org/officeDocument/2006/relationships/tags" Target="../tags/tag330.xml"/><Relationship Id="rId141" Type="http://schemas.openxmlformats.org/officeDocument/2006/relationships/tags" Target="../tags/tag329.xml"/><Relationship Id="rId140" Type="http://schemas.openxmlformats.org/officeDocument/2006/relationships/tags" Target="../tags/tag328.xml"/><Relationship Id="rId14" Type="http://schemas.openxmlformats.org/officeDocument/2006/relationships/tags" Target="../tags/tag206.xml"/><Relationship Id="rId139" Type="http://schemas.openxmlformats.org/officeDocument/2006/relationships/tags" Target="../tags/tag327.xml"/><Relationship Id="rId138" Type="http://schemas.openxmlformats.org/officeDocument/2006/relationships/tags" Target="../tags/tag326.xml"/><Relationship Id="rId137" Type="http://schemas.openxmlformats.org/officeDocument/2006/relationships/tags" Target="../tags/tag325.xml"/><Relationship Id="rId136" Type="http://schemas.openxmlformats.org/officeDocument/2006/relationships/tags" Target="../tags/tag324.xml"/><Relationship Id="rId135" Type="http://schemas.openxmlformats.org/officeDocument/2006/relationships/tags" Target="../tags/tag323.xml"/><Relationship Id="rId134" Type="http://schemas.openxmlformats.org/officeDocument/2006/relationships/tags" Target="../tags/tag322.xml"/><Relationship Id="rId133" Type="http://schemas.openxmlformats.org/officeDocument/2006/relationships/tags" Target="../tags/tag321.xml"/><Relationship Id="rId132" Type="http://schemas.openxmlformats.org/officeDocument/2006/relationships/tags" Target="../tags/tag320.xml"/><Relationship Id="rId131" Type="http://schemas.openxmlformats.org/officeDocument/2006/relationships/tags" Target="../tags/tag319.xml"/><Relationship Id="rId130" Type="http://schemas.openxmlformats.org/officeDocument/2006/relationships/tags" Target="../tags/tag318.xml"/><Relationship Id="rId13" Type="http://schemas.openxmlformats.org/officeDocument/2006/relationships/tags" Target="../tags/tag205.xml"/><Relationship Id="rId129" Type="http://schemas.openxmlformats.org/officeDocument/2006/relationships/tags" Target="../tags/tag317.xml"/><Relationship Id="rId128" Type="http://schemas.openxmlformats.org/officeDocument/2006/relationships/tags" Target="../tags/tag316.xml"/><Relationship Id="rId127" Type="http://schemas.openxmlformats.org/officeDocument/2006/relationships/tags" Target="../tags/tag315.xml"/><Relationship Id="rId126" Type="http://schemas.openxmlformats.org/officeDocument/2006/relationships/tags" Target="../tags/tag314.xml"/><Relationship Id="rId125" Type="http://schemas.openxmlformats.org/officeDocument/2006/relationships/tags" Target="../tags/tag313.xml"/><Relationship Id="rId124" Type="http://schemas.openxmlformats.org/officeDocument/2006/relationships/tags" Target="../tags/tag312.xml"/><Relationship Id="rId123" Type="http://schemas.openxmlformats.org/officeDocument/2006/relationships/tags" Target="../tags/tag311.xml"/><Relationship Id="rId122" Type="http://schemas.openxmlformats.org/officeDocument/2006/relationships/tags" Target="../tags/tag310.xml"/><Relationship Id="rId121" Type="http://schemas.openxmlformats.org/officeDocument/2006/relationships/tags" Target="../tags/tag309.xml"/><Relationship Id="rId120" Type="http://schemas.openxmlformats.org/officeDocument/2006/relationships/tags" Target="../tags/tag308.xml"/><Relationship Id="rId12" Type="http://schemas.openxmlformats.org/officeDocument/2006/relationships/tags" Target="../tags/tag204.xml"/><Relationship Id="rId119" Type="http://schemas.openxmlformats.org/officeDocument/2006/relationships/tags" Target="../tags/tag307.xml"/><Relationship Id="rId118" Type="http://schemas.openxmlformats.org/officeDocument/2006/relationships/tags" Target="../tags/tag306.xml"/><Relationship Id="rId117" Type="http://schemas.openxmlformats.org/officeDocument/2006/relationships/tags" Target="../tags/tag305.xml"/><Relationship Id="rId116" Type="http://schemas.openxmlformats.org/officeDocument/2006/relationships/tags" Target="../tags/tag304.xml"/><Relationship Id="rId115" Type="http://schemas.openxmlformats.org/officeDocument/2006/relationships/tags" Target="../tags/tag303.xml"/><Relationship Id="rId114" Type="http://schemas.openxmlformats.org/officeDocument/2006/relationships/tags" Target="../tags/tag302.xml"/><Relationship Id="rId113" Type="http://schemas.openxmlformats.org/officeDocument/2006/relationships/tags" Target="../tags/tag301.xml"/><Relationship Id="rId112" Type="http://schemas.openxmlformats.org/officeDocument/2006/relationships/tags" Target="../tags/tag300.xml"/><Relationship Id="rId111" Type="http://schemas.openxmlformats.org/officeDocument/2006/relationships/tags" Target="../tags/tag299.xml"/><Relationship Id="rId110" Type="http://schemas.openxmlformats.org/officeDocument/2006/relationships/tags" Target="../tags/tag298.xml"/><Relationship Id="rId11" Type="http://schemas.openxmlformats.org/officeDocument/2006/relationships/tags" Target="../tags/tag203.xml"/><Relationship Id="rId109" Type="http://schemas.openxmlformats.org/officeDocument/2006/relationships/tags" Target="../tags/tag297.xml"/><Relationship Id="rId108" Type="http://schemas.openxmlformats.org/officeDocument/2006/relationships/tags" Target="../tags/tag296.xml"/><Relationship Id="rId107" Type="http://schemas.openxmlformats.org/officeDocument/2006/relationships/tags" Target="../tags/tag295.xml"/><Relationship Id="rId106" Type="http://schemas.openxmlformats.org/officeDocument/2006/relationships/tags" Target="../tags/tag294.xml"/><Relationship Id="rId105" Type="http://schemas.openxmlformats.org/officeDocument/2006/relationships/tags" Target="../tags/tag293.xml"/><Relationship Id="rId104" Type="http://schemas.openxmlformats.org/officeDocument/2006/relationships/tags" Target="../tags/tag292.xml"/><Relationship Id="rId103" Type="http://schemas.openxmlformats.org/officeDocument/2006/relationships/tags" Target="../tags/tag291.xml"/><Relationship Id="rId102" Type="http://schemas.openxmlformats.org/officeDocument/2006/relationships/tags" Target="../tags/tag290.xml"/><Relationship Id="rId101" Type="http://schemas.openxmlformats.org/officeDocument/2006/relationships/tags" Target="../tags/tag289.xml"/><Relationship Id="rId100" Type="http://schemas.openxmlformats.org/officeDocument/2006/relationships/tags" Target="../tags/tag288.xml"/><Relationship Id="rId10" Type="http://schemas.openxmlformats.org/officeDocument/2006/relationships/tags" Target="../tags/tag202.xml"/><Relationship Id="rId1" Type="http://schemas.openxmlformats.org/officeDocument/2006/relationships/tags" Target="../tags/tag19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26.xml"/><Relationship Id="rId5" Type="http://schemas.openxmlformats.org/officeDocument/2006/relationships/image" Target="../media/image8.png"/><Relationship Id="rId4" Type="http://schemas.openxmlformats.org/officeDocument/2006/relationships/tags" Target="../tags/tag425.xml"/><Relationship Id="rId3" Type="http://schemas.openxmlformats.org/officeDocument/2006/relationships/image" Target="../media/image7.png"/><Relationship Id="rId2" Type="http://schemas.openxmlformats.org/officeDocument/2006/relationships/tags" Target="../tags/tag424.xml"/><Relationship Id="rId1" Type="http://schemas.openxmlformats.org/officeDocument/2006/relationships/tags" Target="../tags/tag4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tags" Target="../tags/tag432.xml"/><Relationship Id="rId5" Type="http://schemas.openxmlformats.org/officeDocument/2006/relationships/tags" Target="../tags/tag431.xml"/><Relationship Id="rId4" Type="http://schemas.openxmlformats.org/officeDocument/2006/relationships/tags" Target="../tags/tag430.xml"/><Relationship Id="rId3" Type="http://schemas.openxmlformats.org/officeDocument/2006/relationships/tags" Target="../tags/tag429.xml"/><Relationship Id="rId2" Type="http://schemas.openxmlformats.org/officeDocument/2006/relationships/tags" Target="../tags/tag428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40.xml"/><Relationship Id="rId14" Type="http://schemas.openxmlformats.org/officeDocument/2006/relationships/image" Target="../media/image9.png"/><Relationship Id="rId13" Type="http://schemas.openxmlformats.org/officeDocument/2006/relationships/tags" Target="../tags/tag439.xml"/><Relationship Id="rId12" Type="http://schemas.openxmlformats.org/officeDocument/2006/relationships/tags" Target="../tags/tag438.xml"/><Relationship Id="rId11" Type="http://schemas.openxmlformats.org/officeDocument/2006/relationships/tags" Target="../tags/tag437.xml"/><Relationship Id="rId10" Type="http://schemas.openxmlformats.org/officeDocument/2006/relationships/tags" Target="../tags/tag436.xml"/><Relationship Id="rId1" Type="http://schemas.openxmlformats.org/officeDocument/2006/relationships/tags" Target="../tags/tag4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4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448.xml"/><Relationship Id="rId7" Type="http://schemas.openxmlformats.org/officeDocument/2006/relationships/image" Target="../media/image11.jpeg"/><Relationship Id="rId6" Type="http://schemas.openxmlformats.org/officeDocument/2006/relationships/tags" Target="../tags/tag447.xml"/><Relationship Id="rId5" Type="http://schemas.openxmlformats.org/officeDocument/2006/relationships/tags" Target="../tags/tag446.xml"/><Relationship Id="rId4" Type="http://schemas.openxmlformats.org/officeDocument/2006/relationships/tags" Target="../tags/tag445.xml"/><Relationship Id="rId3" Type="http://schemas.openxmlformats.org/officeDocument/2006/relationships/tags" Target="../tags/tag444.xml"/><Relationship Id="rId2" Type="http://schemas.openxmlformats.org/officeDocument/2006/relationships/tags" Target="../tags/tag443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453.xml"/><Relationship Id="rId14" Type="http://schemas.openxmlformats.org/officeDocument/2006/relationships/tags" Target="../tags/tag452.xml"/><Relationship Id="rId13" Type="http://schemas.openxmlformats.org/officeDocument/2006/relationships/image" Target="../media/image9.png"/><Relationship Id="rId12" Type="http://schemas.openxmlformats.org/officeDocument/2006/relationships/tags" Target="../tags/tag451.xml"/><Relationship Id="rId11" Type="http://schemas.openxmlformats.org/officeDocument/2006/relationships/tags" Target="../tags/tag450.xml"/><Relationship Id="rId10" Type="http://schemas.openxmlformats.org/officeDocument/2006/relationships/tags" Target="../tags/tag449.xml"/><Relationship Id="rId1" Type="http://schemas.openxmlformats.org/officeDocument/2006/relationships/tags" Target="../tags/tag44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458.xml"/><Relationship Id="rId5" Type="http://schemas.openxmlformats.org/officeDocument/2006/relationships/tags" Target="../tags/tag457.xml"/><Relationship Id="rId4" Type="http://schemas.openxmlformats.org/officeDocument/2006/relationships/image" Target="../media/image9.png"/><Relationship Id="rId3" Type="http://schemas.openxmlformats.org/officeDocument/2006/relationships/tags" Target="../tags/tag456.xml"/><Relationship Id="rId2" Type="http://schemas.openxmlformats.org/officeDocument/2006/relationships/tags" Target="../tags/tag455.xml"/><Relationship Id="rId1" Type="http://schemas.openxmlformats.org/officeDocument/2006/relationships/tags" Target="../tags/tag4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提</a:t>
            </a:r>
            <a:r>
              <a:rPr lang="en-US" altLang="zh-CN"/>
              <a:t>  </a:t>
            </a:r>
            <a:r>
              <a:rPr lang="zh-CN" altLang="en-US"/>
              <a:t>纲</a:t>
            </a:r>
            <a:endParaRPr lang="zh-CN" altLang="en-US"/>
          </a:p>
        </p:txBody>
      </p:sp>
      <p:sp>
        <p:nvSpPr>
          <p:cNvPr id="27" name="任意多边形: 形状 26"/>
          <p:cNvSpPr/>
          <p:nvPr>
            <p:custDataLst>
              <p:tags r:id="rId2"/>
            </p:custDataLst>
          </p:nvPr>
        </p:nvSpPr>
        <p:spPr>
          <a:xfrm>
            <a:off x="1145452" y="5492311"/>
            <a:ext cx="1307236" cy="193278"/>
          </a:xfrm>
          <a:custGeom>
            <a:avLst/>
            <a:gdLst/>
            <a:ahLst/>
            <a:cxnLst/>
            <a:rect l="l" t="t" r="r" b="b"/>
            <a:pathLst>
              <a:path w="1354998" h="200340">
                <a:moveTo>
                  <a:pt x="278206" y="15945"/>
                </a:moveTo>
                <a:cubicBezTo>
                  <a:pt x="269977" y="16288"/>
                  <a:pt x="262004" y="17917"/>
                  <a:pt x="254289" y="20832"/>
                </a:cubicBezTo>
                <a:cubicBezTo>
                  <a:pt x="245031" y="25289"/>
                  <a:pt x="237230" y="31633"/>
                  <a:pt x="230886" y="39862"/>
                </a:cubicBezTo>
                <a:cubicBezTo>
                  <a:pt x="224543" y="48435"/>
                  <a:pt x="219828" y="57865"/>
                  <a:pt x="216742" y="68152"/>
                </a:cubicBezTo>
                <a:cubicBezTo>
                  <a:pt x="213655" y="78953"/>
                  <a:pt x="212112" y="89840"/>
                  <a:pt x="212112" y="100813"/>
                </a:cubicBezTo>
                <a:cubicBezTo>
                  <a:pt x="212112" y="111786"/>
                  <a:pt x="213741" y="122501"/>
                  <a:pt x="216999" y="132960"/>
                </a:cubicBezTo>
                <a:cubicBezTo>
                  <a:pt x="220085" y="143247"/>
                  <a:pt x="224885" y="152591"/>
                  <a:pt x="231400" y="160992"/>
                </a:cubicBezTo>
                <a:cubicBezTo>
                  <a:pt x="237744" y="169050"/>
                  <a:pt x="245545" y="175308"/>
                  <a:pt x="254803" y="179766"/>
                </a:cubicBezTo>
                <a:cubicBezTo>
                  <a:pt x="262176" y="182852"/>
                  <a:pt x="269977" y="184395"/>
                  <a:pt x="278206" y="184395"/>
                </a:cubicBezTo>
                <a:cubicBezTo>
                  <a:pt x="286436" y="184223"/>
                  <a:pt x="294408" y="182680"/>
                  <a:pt x="302124" y="179766"/>
                </a:cubicBezTo>
                <a:cubicBezTo>
                  <a:pt x="311382" y="175651"/>
                  <a:pt x="319269" y="169564"/>
                  <a:pt x="325784" y="161506"/>
                </a:cubicBezTo>
                <a:cubicBezTo>
                  <a:pt x="332299" y="152934"/>
                  <a:pt x="337099" y="143590"/>
                  <a:pt x="340186" y="133474"/>
                </a:cubicBezTo>
                <a:cubicBezTo>
                  <a:pt x="343272" y="122844"/>
                  <a:pt x="344900" y="111957"/>
                  <a:pt x="345072" y="100813"/>
                </a:cubicBezTo>
                <a:cubicBezTo>
                  <a:pt x="344900" y="89840"/>
                  <a:pt x="343272" y="78953"/>
                  <a:pt x="340186" y="68152"/>
                </a:cubicBezTo>
                <a:cubicBezTo>
                  <a:pt x="337099" y="57865"/>
                  <a:pt x="332299" y="48435"/>
                  <a:pt x="325784" y="39862"/>
                </a:cubicBezTo>
                <a:cubicBezTo>
                  <a:pt x="319440" y="31633"/>
                  <a:pt x="311553" y="25289"/>
                  <a:pt x="302124" y="20832"/>
                </a:cubicBezTo>
                <a:cubicBezTo>
                  <a:pt x="294408" y="17917"/>
                  <a:pt x="286436" y="16288"/>
                  <a:pt x="278206" y="15945"/>
                </a:cubicBezTo>
                <a:close/>
                <a:moveTo>
                  <a:pt x="1065533" y="4629"/>
                </a:moveTo>
                <a:lnTo>
                  <a:pt x="1202865" y="4629"/>
                </a:lnTo>
                <a:lnTo>
                  <a:pt x="1202865" y="20574"/>
                </a:lnTo>
                <a:lnTo>
                  <a:pt x="1145001" y="20574"/>
                </a:lnTo>
                <a:lnTo>
                  <a:pt x="1145001" y="195710"/>
                </a:lnTo>
                <a:lnTo>
                  <a:pt x="1123398" y="195710"/>
                </a:lnTo>
                <a:lnTo>
                  <a:pt x="1123398" y="20574"/>
                </a:lnTo>
                <a:lnTo>
                  <a:pt x="1065533" y="20574"/>
                </a:lnTo>
                <a:close/>
                <a:moveTo>
                  <a:pt x="893550" y="4629"/>
                </a:moveTo>
                <a:lnTo>
                  <a:pt x="922611" y="4629"/>
                </a:lnTo>
                <a:lnTo>
                  <a:pt x="1022395" y="172308"/>
                </a:lnTo>
                <a:lnTo>
                  <a:pt x="1022395" y="4629"/>
                </a:lnTo>
                <a:lnTo>
                  <a:pt x="1043740" y="4629"/>
                </a:lnTo>
                <a:lnTo>
                  <a:pt x="1043740" y="195710"/>
                </a:lnTo>
                <a:lnTo>
                  <a:pt x="1014937" y="195710"/>
                </a:lnTo>
                <a:lnTo>
                  <a:pt x="915153" y="28290"/>
                </a:lnTo>
                <a:lnTo>
                  <a:pt x="915153" y="195710"/>
                </a:lnTo>
                <a:lnTo>
                  <a:pt x="893550" y="195710"/>
                </a:lnTo>
                <a:close/>
                <a:moveTo>
                  <a:pt x="731625" y="4629"/>
                </a:moveTo>
                <a:lnTo>
                  <a:pt x="858155" y="4629"/>
                </a:lnTo>
                <a:lnTo>
                  <a:pt x="858155" y="20317"/>
                </a:lnTo>
                <a:lnTo>
                  <a:pt x="753228" y="20317"/>
                </a:lnTo>
                <a:lnTo>
                  <a:pt x="753228" y="87954"/>
                </a:lnTo>
                <a:lnTo>
                  <a:pt x="849668" y="87954"/>
                </a:lnTo>
                <a:lnTo>
                  <a:pt x="849668" y="103642"/>
                </a:lnTo>
                <a:lnTo>
                  <a:pt x="753228" y="103642"/>
                </a:lnTo>
                <a:lnTo>
                  <a:pt x="753228" y="180023"/>
                </a:lnTo>
                <a:lnTo>
                  <a:pt x="861241" y="180023"/>
                </a:lnTo>
                <a:lnTo>
                  <a:pt x="861241" y="195710"/>
                </a:lnTo>
                <a:lnTo>
                  <a:pt x="731625" y="195710"/>
                </a:lnTo>
                <a:close/>
                <a:moveTo>
                  <a:pt x="570233" y="4629"/>
                </a:moveTo>
                <a:lnTo>
                  <a:pt x="707565" y="4629"/>
                </a:lnTo>
                <a:lnTo>
                  <a:pt x="707565" y="20574"/>
                </a:lnTo>
                <a:lnTo>
                  <a:pt x="649700" y="20574"/>
                </a:lnTo>
                <a:lnTo>
                  <a:pt x="649700" y="195710"/>
                </a:lnTo>
                <a:lnTo>
                  <a:pt x="628098" y="195710"/>
                </a:lnTo>
                <a:lnTo>
                  <a:pt x="628098" y="20574"/>
                </a:lnTo>
                <a:lnTo>
                  <a:pt x="570233" y="20574"/>
                </a:lnTo>
                <a:close/>
                <a:moveTo>
                  <a:pt x="398250" y="4629"/>
                </a:moveTo>
                <a:lnTo>
                  <a:pt x="427311" y="4629"/>
                </a:lnTo>
                <a:lnTo>
                  <a:pt x="527095" y="172308"/>
                </a:lnTo>
                <a:lnTo>
                  <a:pt x="527095" y="4629"/>
                </a:lnTo>
                <a:lnTo>
                  <a:pt x="548440" y="4629"/>
                </a:lnTo>
                <a:lnTo>
                  <a:pt x="548440" y="195710"/>
                </a:lnTo>
                <a:lnTo>
                  <a:pt x="519637" y="195710"/>
                </a:lnTo>
                <a:lnTo>
                  <a:pt x="419853" y="28290"/>
                </a:lnTo>
                <a:lnTo>
                  <a:pt x="419853" y="195710"/>
                </a:lnTo>
                <a:lnTo>
                  <a:pt x="398250" y="195710"/>
                </a:lnTo>
                <a:close/>
                <a:moveTo>
                  <a:pt x="278206" y="258"/>
                </a:moveTo>
                <a:cubicBezTo>
                  <a:pt x="288836" y="600"/>
                  <a:pt x="299209" y="2401"/>
                  <a:pt x="309325" y="5658"/>
                </a:cubicBezTo>
                <a:cubicBezTo>
                  <a:pt x="321326" y="10287"/>
                  <a:pt x="331785" y="17317"/>
                  <a:pt x="340700" y="26747"/>
                </a:cubicBezTo>
                <a:cubicBezTo>
                  <a:pt x="349272" y="36519"/>
                  <a:pt x="355702" y="47578"/>
                  <a:pt x="359988" y="59922"/>
                </a:cubicBezTo>
                <a:cubicBezTo>
                  <a:pt x="364274" y="73295"/>
                  <a:pt x="366503" y="86925"/>
                  <a:pt x="366675" y="100813"/>
                </a:cubicBezTo>
                <a:cubicBezTo>
                  <a:pt x="366503" y="114872"/>
                  <a:pt x="364274" y="128502"/>
                  <a:pt x="359988" y="141704"/>
                </a:cubicBezTo>
                <a:cubicBezTo>
                  <a:pt x="355873" y="153877"/>
                  <a:pt x="349530" y="164850"/>
                  <a:pt x="340957" y="174622"/>
                </a:cubicBezTo>
                <a:cubicBezTo>
                  <a:pt x="332042" y="183709"/>
                  <a:pt x="321498" y="190567"/>
                  <a:pt x="309325" y="195196"/>
                </a:cubicBezTo>
                <a:cubicBezTo>
                  <a:pt x="299209" y="198282"/>
                  <a:pt x="288836" y="199997"/>
                  <a:pt x="278206" y="200340"/>
                </a:cubicBezTo>
                <a:cubicBezTo>
                  <a:pt x="267576" y="200168"/>
                  <a:pt x="257204" y="198368"/>
                  <a:pt x="247088" y="194939"/>
                </a:cubicBezTo>
                <a:cubicBezTo>
                  <a:pt x="235087" y="190481"/>
                  <a:pt x="224714" y="183623"/>
                  <a:pt x="215970" y="174365"/>
                </a:cubicBezTo>
                <a:cubicBezTo>
                  <a:pt x="207398" y="164764"/>
                  <a:pt x="201054" y="153877"/>
                  <a:pt x="196939" y="141704"/>
                </a:cubicBezTo>
                <a:cubicBezTo>
                  <a:pt x="192653" y="128502"/>
                  <a:pt x="190510" y="114872"/>
                  <a:pt x="190510" y="100813"/>
                </a:cubicBezTo>
                <a:cubicBezTo>
                  <a:pt x="190510" y="86925"/>
                  <a:pt x="192653" y="73295"/>
                  <a:pt x="196939" y="59922"/>
                </a:cubicBezTo>
                <a:cubicBezTo>
                  <a:pt x="201054" y="47578"/>
                  <a:pt x="207398" y="36519"/>
                  <a:pt x="215970" y="26747"/>
                </a:cubicBezTo>
                <a:cubicBezTo>
                  <a:pt x="224714" y="17317"/>
                  <a:pt x="235087" y="10287"/>
                  <a:pt x="247088" y="5658"/>
                </a:cubicBezTo>
                <a:cubicBezTo>
                  <a:pt x="257204" y="2401"/>
                  <a:pt x="267576" y="600"/>
                  <a:pt x="278206" y="258"/>
                </a:cubicBezTo>
                <a:close/>
                <a:moveTo>
                  <a:pt x="85649" y="258"/>
                </a:moveTo>
                <a:cubicBezTo>
                  <a:pt x="94564" y="429"/>
                  <a:pt x="103394" y="1629"/>
                  <a:pt x="112138" y="3858"/>
                </a:cubicBezTo>
                <a:cubicBezTo>
                  <a:pt x="120196" y="6258"/>
                  <a:pt x="127740" y="9859"/>
                  <a:pt x="134769" y="14659"/>
                </a:cubicBezTo>
                <a:cubicBezTo>
                  <a:pt x="147285" y="23575"/>
                  <a:pt x="156029" y="35319"/>
                  <a:pt x="161001" y="49892"/>
                </a:cubicBezTo>
                <a:cubicBezTo>
                  <a:pt x="154315" y="51950"/>
                  <a:pt x="147714" y="53578"/>
                  <a:pt x="141199" y="54779"/>
                </a:cubicBezTo>
                <a:cubicBezTo>
                  <a:pt x="138798" y="49807"/>
                  <a:pt x="136055" y="45006"/>
                  <a:pt x="132969" y="40377"/>
                </a:cubicBezTo>
                <a:cubicBezTo>
                  <a:pt x="129197" y="35062"/>
                  <a:pt x="124740" y="30433"/>
                  <a:pt x="119596" y="26489"/>
                </a:cubicBezTo>
                <a:cubicBezTo>
                  <a:pt x="109481" y="19288"/>
                  <a:pt x="98165" y="15774"/>
                  <a:pt x="85649" y="15945"/>
                </a:cubicBezTo>
                <a:cubicBezTo>
                  <a:pt x="77934" y="16117"/>
                  <a:pt x="70476" y="17402"/>
                  <a:pt x="63275" y="19803"/>
                </a:cubicBezTo>
                <a:cubicBezTo>
                  <a:pt x="54359" y="23403"/>
                  <a:pt x="46816" y="28890"/>
                  <a:pt x="40643" y="36262"/>
                </a:cubicBezTo>
                <a:cubicBezTo>
                  <a:pt x="34128" y="44320"/>
                  <a:pt x="29413" y="53407"/>
                  <a:pt x="26499" y="63523"/>
                </a:cubicBezTo>
                <a:cubicBezTo>
                  <a:pt x="23241" y="75524"/>
                  <a:pt x="21698" y="87697"/>
                  <a:pt x="21870" y="100041"/>
                </a:cubicBezTo>
                <a:cubicBezTo>
                  <a:pt x="21870" y="112214"/>
                  <a:pt x="23584" y="124044"/>
                  <a:pt x="27013" y="135532"/>
                </a:cubicBezTo>
                <a:cubicBezTo>
                  <a:pt x="30271" y="145647"/>
                  <a:pt x="35157" y="154905"/>
                  <a:pt x="41672" y="163306"/>
                </a:cubicBezTo>
                <a:cubicBezTo>
                  <a:pt x="48016" y="170679"/>
                  <a:pt x="55559" y="176337"/>
                  <a:pt x="64303" y="180280"/>
                </a:cubicBezTo>
                <a:cubicBezTo>
                  <a:pt x="71161" y="183023"/>
                  <a:pt x="78277" y="184395"/>
                  <a:pt x="85649" y="184395"/>
                </a:cubicBezTo>
                <a:cubicBezTo>
                  <a:pt x="99536" y="184738"/>
                  <a:pt x="112567" y="181480"/>
                  <a:pt x="124740" y="174622"/>
                </a:cubicBezTo>
                <a:cubicBezTo>
                  <a:pt x="136227" y="167250"/>
                  <a:pt x="145142" y="157477"/>
                  <a:pt x="151486" y="145304"/>
                </a:cubicBezTo>
                <a:lnTo>
                  <a:pt x="162287" y="148905"/>
                </a:lnTo>
                <a:cubicBezTo>
                  <a:pt x="156629" y="164335"/>
                  <a:pt x="147114" y="176765"/>
                  <a:pt x="133741" y="186195"/>
                </a:cubicBezTo>
                <a:cubicBezTo>
                  <a:pt x="119167" y="195625"/>
                  <a:pt x="103137" y="200340"/>
                  <a:pt x="85649" y="200340"/>
                </a:cubicBezTo>
                <a:cubicBezTo>
                  <a:pt x="75362" y="200168"/>
                  <a:pt x="65418" y="198539"/>
                  <a:pt x="55817" y="195453"/>
                </a:cubicBezTo>
                <a:cubicBezTo>
                  <a:pt x="44158" y="191167"/>
                  <a:pt x="34043" y="184652"/>
                  <a:pt x="25470" y="175908"/>
                </a:cubicBezTo>
                <a:cubicBezTo>
                  <a:pt x="16898" y="166307"/>
                  <a:pt x="10554" y="155334"/>
                  <a:pt x="6439" y="142990"/>
                </a:cubicBezTo>
                <a:cubicBezTo>
                  <a:pt x="1981" y="129102"/>
                  <a:pt x="-162" y="114786"/>
                  <a:pt x="10" y="100041"/>
                </a:cubicBezTo>
                <a:cubicBezTo>
                  <a:pt x="-162" y="85811"/>
                  <a:pt x="1896" y="71924"/>
                  <a:pt x="6182" y="58379"/>
                </a:cubicBezTo>
                <a:cubicBezTo>
                  <a:pt x="10297" y="46206"/>
                  <a:pt x="16555" y="35319"/>
                  <a:pt x="24956" y="25718"/>
                </a:cubicBezTo>
                <a:cubicBezTo>
                  <a:pt x="33357" y="16460"/>
                  <a:pt x="43472" y="9687"/>
                  <a:pt x="55302" y="5401"/>
                </a:cubicBezTo>
                <a:cubicBezTo>
                  <a:pt x="65075" y="2315"/>
                  <a:pt x="75191" y="600"/>
                  <a:pt x="85649" y="258"/>
                </a:cubicBezTo>
                <a:close/>
                <a:moveTo>
                  <a:pt x="1286075" y="0"/>
                </a:moveTo>
                <a:cubicBezTo>
                  <a:pt x="1293276" y="172"/>
                  <a:pt x="1300391" y="1200"/>
                  <a:pt x="1307421" y="3086"/>
                </a:cubicBezTo>
                <a:cubicBezTo>
                  <a:pt x="1314450" y="5144"/>
                  <a:pt x="1321051" y="8058"/>
                  <a:pt x="1327223" y="11830"/>
                </a:cubicBezTo>
                <a:cubicBezTo>
                  <a:pt x="1338539" y="19546"/>
                  <a:pt x="1346254" y="29833"/>
                  <a:pt x="1350369" y="42691"/>
                </a:cubicBezTo>
                <a:lnTo>
                  <a:pt x="1331338" y="46549"/>
                </a:lnTo>
                <a:cubicBezTo>
                  <a:pt x="1327738" y="36776"/>
                  <a:pt x="1321565" y="28975"/>
                  <a:pt x="1312821" y="23146"/>
                </a:cubicBezTo>
                <a:cubicBezTo>
                  <a:pt x="1304592" y="18174"/>
                  <a:pt x="1295677" y="15688"/>
                  <a:pt x="1286075" y="15688"/>
                </a:cubicBezTo>
                <a:cubicBezTo>
                  <a:pt x="1280932" y="15859"/>
                  <a:pt x="1275874" y="16460"/>
                  <a:pt x="1270902" y="17488"/>
                </a:cubicBezTo>
                <a:cubicBezTo>
                  <a:pt x="1265415" y="18688"/>
                  <a:pt x="1260272" y="20917"/>
                  <a:pt x="1255471" y="24175"/>
                </a:cubicBezTo>
                <a:cubicBezTo>
                  <a:pt x="1251528" y="27089"/>
                  <a:pt x="1248356" y="30690"/>
                  <a:pt x="1245956" y="34976"/>
                </a:cubicBezTo>
                <a:cubicBezTo>
                  <a:pt x="1243899" y="39262"/>
                  <a:pt x="1242870" y="43806"/>
                  <a:pt x="1242870" y="48606"/>
                </a:cubicBezTo>
                <a:cubicBezTo>
                  <a:pt x="1242870" y="52378"/>
                  <a:pt x="1243641" y="55893"/>
                  <a:pt x="1245184" y="59151"/>
                </a:cubicBezTo>
                <a:cubicBezTo>
                  <a:pt x="1247928" y="63951"/>
                  <a:pt x="1251442" y="67895"/>
                  <a:pt x="1255729" y="70981"/>
                </a:cubicBezTo>
                <a:cubicBezTo>
                  <a:pt x="1261043" y="74753"/>
                  <a:pt x="1266701" y="77924"/>
                  <a:pt x="1272702" y="80496"/>
                </a:cubicBezTo>
                <a:cubicBezTo>
                  <a:pt x="1279903" y="83582"/>
                  <a:pt x="1287190" y="86240"/>
                  <a:pt x="1294562" y="88469"/>
                </a:cubicBezTo>
                <a:cubicBezTo>
                  <a:pt x="1303134" y="91383"/>
                  <a:pt x="1311536" y="94898"/>
                  <a:pt x="1319765" y="99013"/>
                </a:cubicBezTo>
                <a:cubicBezTo>
                  <a:pt x="1326966" y="102785"/>
                  <a:pt x="1333567" y="107328"/>
                  <a:pt x="1339568" y="112643"/>
                </a:cubicBezTo>
                <a:cubicBezTo>
                  <a:pt x="1344883" y="117786"/>
                  <a:pt x="1348997" y="123701"/>
                  <a:pt x="1351912" y="130388"/>
                </a:cubicBezTo>
                <a:cubicBezTo>
                  <a:pt x="1353798" y="135703"/>
                  <a:pt x="1354827" y="141104"/>
                  <a:pt x="1354998" y="146590"/>
                </a:cubicBezTo>
                <a:cubicBezTo>
                  <a:pt x="1354998" y="154820"/>
                  <a:pt x="1353284" y="162621"/>
                  <a:pt x="1349855" y="169993"/>
                </a:cubicBezTo>
                <a:cubicBezTo>
                  <a:pt x="1346426" y="176851"/>
                  <a:pt x="1341625" y="182595"/>
                  <a:pt x="1335453" y="187224"/>
                </a:cubicBezTo>
                <a:cubicBezTo>
                  <a:pt x="1328595" y="192024"/>
                  <a:pt x="1320965" y="195453"/>
                  <a:pt x="1312564" y="197511"/>
                </a:cubicBezTo>
                <a:cubicBezTo>
                  <a:pt x="1305192" y="199054"/>
                  <a:pt x="1297734" y="199911"/>
                  <a:pt x="1290190" y="200082"/>
                </a:cubicBezTo>
                <a:cubicBezTo>
                  <a:pt x="1282646" y="199911"/>
                  <a:pt x="1275188" y="199054"/>
                  <a:pt x="1267816" y="197511"/>
                </a:cubicBezTo>
                <a:cubicBezTo>
                  <a:pt x="1259243" y="195453"/>
                  <a:pt x="1251357" y="192024"/>
                  <a:pt x="1244156" y="187224"/>
                </a:cubicBezTo>
                <a:cubicBezTo>
                  <a:pt x="1237469" y="182595"/>
                  <a:pt x="1231726" y="176851"/>
                  <a:pt x="1226925" y="169993"/>
                </a:cubicBezTo>
                <a:cubicBezTo>
                  <a:pt x="1222296" y="162964"/>
                  <a:pt x="1218867" y="155334"/>
                  <a:pt x="1216638" y="147104"/>
                </a:cubicBezTo>
                <a:lnTo>
                  <a:pt x="1228211" y="142990"/>
                </a:lnTo>
                <a:cubicBezTo>
                  <a:pt x="1230783" y="149505"/>
                  <a:pt x="1234126" y="155505"/>
                  <a:pt x="1238241" y="160992"/>
                </a:cubicBezTo>
                <a:cubicBezTo>
                  <a:pt x="1241670" y="165450"/>
                  <a:pt x="1245699" y="169393"/>
                  <a:pt x="1250328" y="172822"/>
                </a:cubicBezTo>
                <a:cubicBezTo>
                  <a:pt x="1255643" y="176594"/>
                  <a:pt x="1261472" y="179423"/>
                  <a:pt x="1267816" y="181309"/>
                </a:cubicBezTo>
                <a:cubicBezTo>
                  <a:pt x="1275017" y="183195"/>
                  <a:pt x="1282389" y="184052"/>
                  <a:pt x="1289933" y="183880"/>
                </a:cubicBezTo>
                <a:cubicBezTo>
                  <a:pt x="1301420" y="184052"/>
                  <a:pt x="1311707" y="180623"/>
                  <a:pt x="1320794" y="173593"/>
                </a:cubicBezTo>
                <a:cubicBezTo>
                  <a:pt x="1324909" y="170336"/>
                  <a:pt x="1328166" y="166393"/>
                  <a:pt x="1330567" y="161763"/>
                </a:cubicBezTo>
                <a:cubicBezTo>
                  <a:pt x="1332110" y="157991"/>
                  <a:pt x="1332967" y="154134"/>
                  <a:pt x="1333138" y="150191"/>
                </a:cubicBezTo>
                <a:cubicBezTo>
                  <a:pt x="1332967" y="146419"/>
                  <a:pt x="1332110" y="142732"/>
                  <a:pt x="1330567" y="139132"/>
                </a:cubicBezTo>
                <a:cubicBezTo>
                  <a:pt x="1328338" y="134160"/>
                  <a:pt x="1325252" y="129874"/>
                  <a:pt x="1321308" y="126273"/>
                </a:cubicBezTo>
                <a:cubicBezTo>
                  <a:pt x="1316679" y="122330"/>
                  <a:pt x="1311621" y="118987"/>
                  <a:pt x="1306135" y="116243"/>
                </a:cubicBezTo>
                <a:cubicBezTo>
                  <a:pt x="1299963" y="113157"/>
                  <a:pt x="1293619" y="110586"/>
                  <a:pt x="1287104" y="108528"/>
                </a:cubicBezTo>
                <a:cubicBezTo>
                  <a:pt x="1278017" y="105785"/>
                  <a:pt x="1269273" y="102442"/>
                  <a:pt x="1260872" y="98498"/>
                </a:cubicBezTo>
                <a:cubicBezTo>
                  <a:pt x="1252814" y="94898"/>
                  <a:pt x="1245356" y="90440"/>
                  <a:pt x="1238498" y="85125"/>
                </a:cubicBezTo>
                <a:cubicBezTo>
                  <a:pt x="1232497" y="80325"/>
                  <a:pt x="1227697" y="74495"/>
                  <a:pt x="1224096" y="67637"/>
                </a:cubicBezTo>
                <a:cubicBezTo>
                  <a:pt x="1221696" y="62665"/>
                  <a:pt x="1220581" y="57350"/>
                  <a:pt x="1220753" y="51692"/>
                </a:cubicBezTo>
                <a:cubicBezTo>
                  <a:pt x="1220924" y="37291"/>
                  <a:pt x="1226496" y="25289"/>
                  <a:pt x="1237469" y="15688"/>
                </a:cubicBezTo>
                <a:cubicBezTo>
                  <a:pt x="1243984" y="10545"/>
                  <a:pt x="1251185" y="6687"/>
                  <a:pt x="1259072" y="4115"/>
                </a:cubicBezTo>
                <a:cubicBezTo>
                  <a:pt x="1267816" y="1543"/>
                  <a:pt x="1276817" y="172"/>
                  <a:pt x="128607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平行四边形 57"/>
          <p:cNvSpPr/>
          <p:nvPr>
            <p:custDataLst>
              <p:tags r:id="rId3"/>
            </p:custDataLst>
          </p:nvPr>
        </p:nvSpPr>
        <p:spPr>
          <a:xfrm flipH="1">
            <a:off x="3335982" y="1760972"/>
            <a:ext cx="7205286" cy="971969"/>
          </a:xfrm>
          <a:prstGeom prst="parallelogram">
            <a:avLst>
              <a:gd name="adj" fmla="val 3460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  <a:latin typeface="+mn-ea"/>
            </a:endParaRPr>
          </a:p>
        </p:txBody>
      </p:sp>
      <p:sp>
        <p:nvSpPr>
          <p:cNvPr id="5" name="序号"/>
          <p:cNvSpPr txBox="1"/>
          <p:nvPr>
            <p:custDataLst>
              <p:tags r:id="rId4"/>
            </p:custDataLst>
          </p:nvPr>
        </p:nvSpPr>
        <p:spPr>
          <a:xfrm flipH="1">
            <a:off x="3513807" y="1876858"/>
            <a:ext cx="1334505" cy="725048"/>
          </a:xfrm>
          <a:prstGeom prst="parallelogram">
            <a:avLst>
              <a:gd name="adj" fmla="val 31974"/>
            </a:avLst>
          </a:prstGeom>
          <a:gradFill flip="none" rotWithShape="1">
            <a:gsLst>
              <a:gs pos="45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accent1"/>
                </a:solidFill>
                <a:latin typeface="+mn-ea"/>
              </a:rPr>
              <a:t>01</a:t>
            </a:r>
            <a:endParaRPr lang="en-US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6" name="项标题"/>
          <p:cNvSpPr txBox="1"/>
          <p:nvPr>
            <p:custDataLst>
              <p:tags r:id="rId5"/>
            </p:custDataLst>
          </p:nvPr>
        </p:nvSpPr>
        <p:spPr>
          <a:xfrm>
            <a:off x="5039642" y="1876858"/>
            <a:ext cx="5373107" cy="7224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pc="300" dirty="0">
                <a:solidFill>
                  <a:srgbClr val="333333"/>
                </a:solidFill>
                <a:latin typeface="+mn-ea"/>
              </a:rPr>
              <a:t>模型训练常见组网</a:t>
            </a:r>
            <a:endParaRPr lang="zh-CN" altLang="en-US" sz="2400" spc="3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平行四边形 57"/>
          <p:cNvSpPr/>
          <p:nvPr>
            <p:custDataLst>
              <p:tags r:id="rId6"/>
            </p:custDataLst>
          </p:nvPr>
        </p:nvSpPr>
        <p:spPr>
          <a:xfrm flipH="1">
            <a:off x="3728263" y="2943144"/>
            <a:ext cx="7205286" cy="971969"/>
          </a:xfrm>
          <a:prstGeom prst="parallelogram">
            <a:avLst>
              <a:gd name="adj" fmla="val 3460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  <a:latin typeface="+mn-ea"/>
            </a:endParaRPr>
          </a:p>
        </p:txBody>
      </p:sp>
      <p:sp>
        <p:nvSpPr>
          <p:cNvPr id="8" name="序号"/>
          <p:cNvSpPr txBox="1"/>
          <p:nvPr>
            <p:custDataLst>
              <p:tags r:id="rId7"/>
            </p:custDataLst>
          </p:nvPr>
        </p:nvSpPr>
        <p:spPr>
          <a:xfrm flipH="1">
            <a:off x="3906089" y="3059030"/>
            <a:ext cx="1334505" cy="725048"/>
          </a:xfrm>
          <a:prstGeom prst="parallelogram">
            <a:avLst>
              <a:gd name="adj" fmla="val 33677"/>
            </a:avLst>
          </a:prstGeom>
          <a:gradFill flip="none" rotWithShape="1">
            <a:gsLst>
              <a:gs pos="45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accent1"/>
                </a:solidFill>
                <a:latin typeface="+mn-ea"/>
              </a:rPr>
              <a:t>02</a:t>
            </a:r>
            <a:endParaRPr lang="en-US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9" name="项标题"/>
          <p:cNvSpPr txBox="1"/>
          <p:nvPr>
            <p:custDataLst>
              <p:tags r:id="rId8"/>
            </p:custDataLst>
          </p:nvPr>
        </p:nvSpPr>
        <p:spPr>
          <a:xfrm>
            <a:off x="5431924" y="3059030"/>
            <a:ext cx="5373107" cy="7224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pc="300" dirty="0">
                <a:solidFill>
                  <a:srgbClr val="333333"/>
                </a:solidFill>
                <a:latin typeface="+mn-ea"/>
              </a:rPr>
              <a:t>小型训练组网与设备推荐</a:t>
            </a:r>
            <a:endParaRPr lang="zh-CN" altLang="en-US" sz="2400" spc="3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10" name="平行四边形 57"/>
          <p:cNvSpPr/>
          <p:nvPr>
            <p:custDataLst>
              <p:tags r:id="rId9"/>
            </p:custDataLst>
          </p:nvPr>
        </p:nvSpPr>
        <p:spPr>
          <a:xfrm flipH="1">
            <a:off x="4131867" y="4125982"/>
            <a:ext cx="7205286" cy="971969"/>
          </a:xfrm>
          <a:prstGeom prst="parallelogram">
            <a:avLst>
              <a:gd name="adj" fmla="val 34609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lt1"/>
              </a:solidFill>
              <a:latin typeface="+mn-ea"/>
            </a:endParaRPr>
          </a:p>
        </p:txBody>
      </p:sp>
      <p:sp>
        <p:nvSpPr>
          <p:cNvPr id="13" name="序号"/>
          <p:cNvSpPr txBox="1"/>
          <p:nvPr>
            <p:custDataLst>
              <p:tags r:id="rId10"/>
            </p:custDataLst>
          </p:nvPr>
        </p:nvSpPr>
        <p:spPr>
          <a:xfrm flipH="1">
            <a:off x="4309692" y="4241868"/>
            <a:ext cx="1334505" cy="725048"/>
          </a:xfrm>
          <a:prstGeom prst="parallelogram">
            <a:avLst>
              <a:gd name="adj" fmla="val 33683"/>
            </a:avLst>
          </a:prstGeom>
          <a:gradFill flip="none" rotWithShape="1">
            <a:gsLst>
              <a:gs pos="45000">
                <a:schemeClr val="accent1">
                  <a:lumMod val="20000"/>
                  <a:lumOff val="80000"/>
                  <a:alpha val="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chemeClr val="accent1"/>
                </a:solidFill>
                <a:latin typeface="+mn-ea"/>
              </a:rPr>
              <a:t>03</a:t>
            </a:r>
            <a:endParaRPr lang="en-US" sz="28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4" name="项标题"/>
          <p:cNvSpPr txBox="1"/>
          <p:nvPr>
            <p:custDataLst>
              <p:tags r:id="rId11"/>
            </p:custDataLst>
          </p:nvPr>
        </p:nvSpPr>
        <p:spPr>
          <a:xfrm>
            <a:off x="5835527" y="4241868"/>
            <a:ext cx="5373107" cy="72245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 spc="300" dirty="0">
                <a:solidFill>
                  <a:srgbClr val="333333"/>
                </a:solidFill>
                <a:latin typeface="+mn-ea"/>
              </a:rPr>
              <a:t>中大型智算中心组网与设备推荐</a:t>
            </a:r>
            <a:endParaRPr lang="zh-CN" altLang="en-US" sz="2400" spc="30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9975" y="-1254125"/>
            <a:ext cx="4064000" cy="91440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>
              <a:lnSpc>
                <a:spcPct val="140000"/>
              </a:lnSpc>
            </a:pPr>
            <a:endParaRPr lang="zh-CN" altLang="en-US" sz="2400" kern="100" dirty="0">
              <a:effectLst/>
              <a:latin typeface="+mn-ea"/>
              <a:cs typeface="江城圆体 400W" panose="020B0500000000000000" pitchFamily="34" charset="-122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6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存储性能要求</a:t>
            </a:r>
            <a:endParaRPr lang="zh-CN" altLang="en-US"/>
          </a:p>
        </p:txBody>
      </p:sp>
      <p:cxnSp>
        <p:nvCxnSpPr>
          <p:cNvPr id="40" name="直接连接符 39"/>
          <p:cNvCxnSpPr/>
          <p:nvPr>
            <p:custDataLst>
              <p:tags r:id="rId4"/>
            </p:custDataLst>
          </p:nvPr>
        </p:nvCxnSpPr>
        <p:spPr>
          <a:xfrm>
            <a:off x="6084570" y="3527425"/>
            <a:ext cx="0" cy="2832100"/>
          </a:xfrm>
          <a:prstGeom prst="line">
            <a:avLst/>
          </a:prstGeom>
          <a:ln w="12700"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accent1"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" name="表格 4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608965" y="3527425"/>
          <a:ext cx="5241925" cy="271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950"/>
                <a:gridCol w="2225040"/>
                <a:gridCol w="2019935"/>
              </a:tblGrid>
              <a:tr h="53848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2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Performance Level</a:t>
                      </a:r>
                      <a:endParaRPr lang="en-US" sz="1200" b="1" spc="12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2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Work Description</a:t>
                      </a:r>
                      <a:endParaRPr lang="en-US" sz="1200" b="1" spc="12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spc="12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Dataset Size</a:t>
                      </a:r>
                      <a:endParaRPr lang="en-US" sz="1200" b="1" spc="12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458470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Good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Natural Language Processing (NLP)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Datasets generally fit within local cache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65976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Better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 processing with compressed images, </a:t>
                      </a:r>
                      <a:r>
                        <a:rPr lang="en-US" sz="1000" b="0" spc="6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ImageNet</a:t>
                      </a: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/ResNet-50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Many to most datasets can fit within the local node’s cache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106235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Best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Training with 1080p, 4K, or uncompressed images, offline inference, ETL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l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Datasets are too large to fit into cache, massive first epoch I/O requirements, workflows that only read the dataset once</a:t>
                      </a:r>
                      <a:endParaRPr lang="en-US" sz="10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</a:tbl>
          </a:graphicData>
        </a:graphic>
      </p:graphicFrame>
      <p:graphicFrame>
        <p:nvGraphicFramePr>
          <p:cNvPr id="8" name="表格 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6317615" y="3527425"/>
          <a:ext cx="5259070" cy="2719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170"/>
                <a:gridCol w="814070"/>
                <a:gridCol w="960120"/>
                <a:gridCol w="854710"/>
              </a:tblGrid>
              <a:tr h="70485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Performance Characteristic1</a:t>
                      </a:r>
                      <a:endParaRPr lang="en-US" sz="1100" b="1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Good (</a:t>
                      </a:r>
                      <a:r>
                        <a:rPr lang="en-US" sz="1100" b="1" spc="6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GBps</a:t>
                      </a: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sz="1100" b="1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Better (</a:t>
                      </a:r>
                      <a:r>
                        <a:rPr lang="en-US" sz="1100" b="1" spc="6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GBps</a:t>
                      </a: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sz="1100" b="1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Best (</a:t>
                      </a:r>
                      <a:r>
                        <a:rPr lang="en-US" sz="1100" b="1" spc="60" dirty="0" err="1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GBps</a:t>
                      </a:r>
                      <a:r>
                        <a:rPr lang="en-US" sz="1100" b="1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)</a:t>
                      </a:r>
                      <a:endParaRPr lang="en-US" sz="1100" b="1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91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Single node read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280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Single node write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91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Single SU aggregate system read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15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125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91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Single SU aggregate system write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62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280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 SU aggregate system read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160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500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  <a:tr h="335915"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 SU aggregate system write</a:t>
                      </a:r>
                      <a:endParaRPr lang="en-US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p>
                      <a:pPr algn="ctr" fontAlgn="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0" spc="6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250</a:t>
                      </a:r>
                      <a:endParaRPr lang="en-US" altLang="zh-CN" sz="900" b="0" spc="6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25400" marB="25400" anchor="ctr"/>
                </a:tc>
              </a:tr>
            </a:tbl>
          </a:graphicData>
        </a:graphic>
      </p:graphicFrame>
      <p:sp>
        <p:nvSpPr>
          <p:cNvPr id="9" name="矩形 21"/>
          <p:cNvSpPr/>
          <p:nvPr>
            <p:custDataLst>
              <p:tags r:id="rId7"/>
            </p:custDataLst>
          </p:nvPr>
        </p:nvSpPr>
        <p:spPr>
          <a:xfrm>
            <a:off x="627692" y="1685089"/>
            <a:ext cx="5285846" cy="1492653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96240" tIns="71755" rIns="396240" bIns="107950" rtlCol="0" anchor="ctr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</a:rPr>
              <a:t>高性能训练对存储的性能需求</a:t>
            </a:r>
            <a:r>
              <a:rPr lang="en-US" altLang="zh-CN" sz="2000">
                <a:solidFill>
                  <a:schemeClr val="tx1"/>
                </a:solidFill>
              </a:rPr>
              <a:t>BEST</a:t>
            </a:r>
            <a:r>
              <a:rPr lang="zh-CN" altLang="en-US" sz="2000">
                <a:solidFill>
                  <a:schemeClr val="tx1"/>
                </a:solidFill>
              </a:rPr>
              <a:t>，下述摘自</a:t>
            </a:r>
            <a:r>
              <a:rPr lang="en-US" altLang="zh-CN" sz="2000">
                <a:solidFill>
                  <a:schemeClr val="tx1"/>
                </a:solidFill>
              </a:rPr>
              <a:t>NVIDIA</a:t>
            </a:r>
            <a:r>
              <a:rPr lang="zh-CN" altLang="en-US" sz="2000">
                <a:solidFill>
                  <a:schemeClr val="tx1"/>
                </a:solidFill>
              </a:rPr>
              <a:t>对存储性能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10" name="矩形 23"/>
          <p:cNvSpPr/>
          <p:nvPr>
            <p:custDataLst>
              <p:tags r:id="rId8"/>
            </p:custDataLst>
          </p:nvPr>
        </p:nvSpPr>
        <p:spPr>
          <a:xfrm>
            <a:off x="634038" y="1685089"/>
            <a:ext cx="71958" cy="1495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矩形 5"/>
          <p:cNvSpPr/>
          <p:nvPr>
            <p:custDataLst>
              <p:tags r:id="rId9"/>
            </p:custDataLst>
          </p:nvPr>
        </p:nvSpPr>
        <p:spPr>
          <a:xfrm>
            <a:off x="6258777" y="1685089"/>
            <a:ext cx="5285846" cy="1492653"/>
          </a:xfrm>
          <a:prstGeom prst="rect">
            <a:avLst/>
          </a:prstGeom>
          <a:solidFill>
            <a:schemeClr val="accent2">
              <a:lumMod val="60000"/>
              <a:lumOff val="40000"/>
              <a:alpha val="1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lIns="396240" tIns="71755" rIns="396240" bIns="107950" rtlCol="0" anchor="ctr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存储性能指南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</p:txBody>
      </p:sp>
      <p:sp>
        <p:nvSpPr>
          <p:cNvPr id="12" name="矩形 9"/>
          <p:cNvSpPr/>
          <p:nvPr>
            <p:custDataLst>
              <p:tags r:id="rId10"/>
            </p:custDataLst>
          </p:nvPr>
        </p:nvSpPr>
        <p:spPr>
          <a:xfrm>
            <a:off x="6265123" y="1685089"/>
            <a:ext cx="71958" cy="1495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 flipV="1">
            <a:off x="3060393" y="1536542"/>
            <a:ext cx="5760720" cy="1828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126865" y="1752600"/>
            <a:ext cx="6964680" cy="521970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r>
              <a:rPr kumimoji="1" lang="zh-CN" alt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</a:rPr>
              <a:t>模型训练组</a:t>
            </a:r>
            <a:r>
              <a:rPr kumimoji="1"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</a:rPr>
              <a:t>网与设备推荐</a:t>
            </a:r>
            <a:endParaRPr kumimoji="1" lang="zh-CN" altLang="en-US" sz="2800" b="1" dirty="0" smtClean="0">
              <a:solidFill>
                <a:schemeClr val="accent6">
                  <a:lumMod val="50000"/>
                </a:schemeClr>
              </a:solidFill>
              <a:latin typeface="+mj-lt"/>
              <a:ea typeface="+mj-ea"/>
            </a:endParaRPr>
          </a:p>
        </p:txBody>
      </p:sp>
      <p:sp>
        <p:nvSpPr>
          <p:cNvPr id="17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403508" y="702465"/>
            <a:ext cx="12192000" cy="5187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Tx/>
              <a:buSzTx/>
              <a:buFontTx/>
            </a:pPr>
            <a:endParaRPr kumimoji="1" lang="en-US" altLang="zh-CN" dirty="0" smtClean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n-cs"/>
            </a:endParaRPr>
          </a:p>
        </p:txBody>
      </p:sp>
      <p:grpSp>
        <p:nvGrpSpPr>
          <p:cNvPr id="18" name="组合 17"/>
          <p:cNvGrpSpPr/>
          <p:nvPr>
            <p:custDataLst>
              <p:tags r:id="rId4"/>
            </p:custDataLst>
          </p:nvPr>
        </p:nvGrpSpPr>
        <p:grpSpPr>
          <a:xfrm>
            <a:off x="4058745" y="3123158"/>
            <a:ext cx="6462825" cy="1369705"/>
            <a:chOff x="3266398" y="1453029"/>
            <a:chExt cx="6462825" cy="1369705"/>
          </a:xfrm>
        </p:grpSpPr>
        <p:sp>
          <p:nvSpPr>
            <p:cNvPr id="19" name="文本框 18"/>
            <p:cNvSpPr txBox="1"/>
            <p:nvPr>
              <p:custDataLst>
                <p:tags r:id="rId5"/>
              </p:custDataLst>
            </p:nvPr>
          </p:nvSpPr>
          <p:spPr>
            <a:xfrm>
              <a:off x="3266398" y="1453029"/>
              <a:ext cx="586222" cy="36830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163E64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normAutofit/>
            </a:bodyPr>
            <a:lstStyle/>
            <a:p>
              <a:pPr algn="ctr"/>
              <a:r>
                <a:rPr lang="en-US" altLang="zh-CN" b="1" dirty="0" smtClean="0">
                  <a:solidFill>
                    <a:schemeClr val="lt1"/>
                  </a:solidFill>
                </a:rPr>
                <a:t>2</a:t>
              </a:r>
              <a:endParaRPr lang="en-US" altLang="zh-CN" b="1" dirty="0" smtClean="0">
                <a:solidFill>
                  <a:schemeClr val="lt1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6"/>
              </p:custDataLst>
            </p:nvPr>
          </p:nvSpPr>
          <p:spPr>
            <a:xfrm>
              <a:off x="4114807" y="2453402"/>
              <a:ext cx="5614416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大型数据中心配置说明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文本框 68"/>
          <p:cNvSpPr txBox="1"/>
          <p:nvPr>
            <p:custDataLst>
              <p:tags r:id="rId7"/>
            </p:custDataLst>
          </p:nvPr>
        </p:nvSpPr>
        <p:spPr>
          <a:xfrm>
            <a:off x="4058745" y="2589385"/>
            <a:ext cx="586222" cy="368300"/>
          </a:xfrm>
          <a:prstGeom prst="rect">
            <a:avLst/>
          </a:prstGeom>
          <a:solidFill>
            <a:schemeClr val="accent1"/>
          </a:solidFill>
          <a:ln>
            <a:solidFill>
              <a:srgbClr val="163E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zh-CN" b="1" dirty="0" smtClean="0"/>
              <a:t>1</a:t>
            </a:r>
            <a:endParaRPr lang="en-US" altLang="zh-CN" b="1" dirty="0" smtClean="0"/>
          </a:p>
        </p:txBody>
      </p:sp>
      <p:sp>
        <p:nvSpPr>
          <p:cNvPr id="30" name="文本框 29"/>
          <p:cNvSpPr txBox="1"/>
          <p:nvPr>
            <p:custDataLst>
              <p:tags r:id="rId8"/>
            </p:custDataLst>
          </p:nvPr>
        </p:nvSpPr>
        <p:spPr>
          <a:xfrm>
            <a:off x="4907154" y="3604824"/>
            <a:ext cx="5614416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b="1" dirty="0" smtClean="0"/>
              <a:t>中型数据中心配置说明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4907154" y="3111016"/>
            <a:ext cx="5614416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小型数据中心配置说明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4058745" y="3594783"/>
            <a:ext cx="586222" cy="368300"/>
          </a:xfrm>
          <a:prstGeom prst="rect">
            <a:avLst/>
          </a:prstGeom>
          <a:solidFill>
            <a:schemeClr val="accent1"/>
          </a:solidFill>
          <a:ln>
            <a:solidFill>
              <a:srgbClr val="163E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zh-CN" b="1" dirty="0" smtClean="0"/>
              <a:t>3</a:t>
            </a:r>
            <a:endParaRPr lang="en-US" altLang="zh-CN" b="1" dirty="0" smtClean="0"/>
          </a:p>
        </p:txBody>
      </p:sp>
      <p:sp>
        <p:nvSpPr>
          <p:cNvPr id="15" name="文本框 14"/>
          <p:cNvSpPr txBox="1"/>
          <p:nvPr>
            <p:custDataLst>
              <p:tags r:id="rId11"/>
            </p:custDataLst>
          </p:nvPr>
        </p:nvSpPr>
        <p:spPr>
          <a:xfrm>
            <a:off x="4907154" y="2565998"/>
            <a:ext cx="5614416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b="1" dirty="0" smtClean="0"/>
              <a:t>单机演示环境配置说明</a:t>
            </a:r>
            <a:endParaRPr lang="zh-CN" altLang="en-US" b="1" dirty="0"/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4058745" y="4113099"/>
            <a:ext cx="586222" cy="368300"/>
          </a:xfrm>
          <a:prstGeom prst="rect">
            <a:avLst/>
          </a:prstGeom>
          <a:solidFill>
            <a:schemeClr val="accent1"/>
          </a:solidFill>
          <a:ln>
            <a:solidFill>
              <a:srgbClr val="163E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zh-CN" b="1" dirty="0" smtClean="0">
                <a:solidFill>
                  <a:schemeClr val="lt1"/>
                </a:solidFill>
              </a:rPr>
              <a:t>4</a:t>
            </a:r>
            <a:endParaRPr lang="en-US" altLang="zh-CN" b="1" dirty="0" smtClean="0">
              <a:solidFill>
                <a:schemeClr val="lt1"/>
              </a:solidFill>
            </a:endParaRPr>
          </a:p>
        </p:txBody>
      </p:sp>
      <p:pic>
        <p:nvPicPr>
          <p:cNvPr id="22" name="图片 21" descr="ny-logo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1971162" y="1187067"/>
            <a:ext cx="7840843" cy="1435674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ny-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007" y="3503352"/>
            <a:ext cx="1425271" cy="745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808" y="1605890"/>
            <a:ext cx="2974029" cy="5402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230" y="1555949"/>
            <a:ext cx="2790331" cy="553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150" y="3490315"/>
            <a:ext cx="1425271" cy="745767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1"/>
            </p:custDataLst>
          </p:nvPr>
        </p:nvSpPr>
        <p:spPr>
          <a:xfrm>
            <a:off x="3664150" y="4574485"/>
            <a:ext cx="1214476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GPU</a:t>
            </a:r>
            <a:r>
              <a:rPr lang="zh-CN" altLang="en-US" sz="1400" dirty="0" smtClean="0">
                <a:solidFill>
                  <a:schemeClr val="tx1"/>
                </a:solidFill>
              </a:rPr>
              <a:t>服务器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6340279" y="4574486"/>
            <a:ext cx="1214476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CPU</a:t>
            </a:r>
            <a:r>
              <a:rPr lang="zh-CN" altLang="en-US" sz="1400" dirty="0" smtClean="0">
                <a:solidFill>
                  <a:schemeClr val="tx1"/>
                </a:solidFill>
              </a:rPr>
              <a:t>服务器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endCxn id="7" idx="0"/>
          </p:cNvCxnSpPr>
          <p:nvPr>
            <p:custDataLst>
              <p:tags r:id="rId13"/>
            </p:custDataLst>
          </p:nvPr>
        </p:nvCxnSpPr>
        <p:spPr>
          <a:xfrm>
            <a:off x="2415372" y="1921061"/>
            <a:ext cx="4549271" cy="15822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endCxn id="10" idx="0"/>
          </p:cNvCxnSpPr>
          <p:nvPr>
            <p:custDataLst>
              <p:tags r:id="rId14"/>
            </p:custDataLst>
          </p:nvPr>
        </p:nvCxnSpPr>
        <p:spPr>
          <a:xfrm>
            <a:off x="2436576" y="2008657"/>
            <a:ext cx="1940210" cy="14816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0" idx="0"/>
          </p:cNvCxnSpPr>
          <p:nvPr>
            <p:custDataLst>
              <p:tags r:id="rId15"/>
            </p:custDataLst>
          </p:nvPr>
        </p:nvCxnSpPr>
        <p:spPr>
          <a:xfrm flipV="1">
            <a:off x="4376786" y="1851107"/>
            <a:ext cx="4772690" cy="163920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7" idx="0"/>
          </p:cNvCxnSpPr>
          <p:nvPr>
            <p:custDataLst>
              <p:tags r:id="rId16"/>
            </p:custDataLst>
          </p:nvPr>
        </p:nvCxnSpPr>
        <p:spPr>
          <a:xfrm flipV="1">
            <a:off x="6964643" y="1999929"/>
            <a:ext cx="2146504" cy="150342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2876221" y="1256287"/>
            <a:ext cx="1717679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带外管理交换机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18"/>
            </p:custDataLst>
          </p:nvPr>
        </p:nvSpPr>
        <p:spPr>
          <a:xfrm>
            <a:off x="7031175" y="1223771"/>
            <a:ext cx="1717679" cy="30777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业务接入交换机</a:t>
            </a:r>
            <a:endParaRPr lang="zh-CN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>
            <p:custDataLst>
              <p:tags r:id="rId19"/>
            </p:custDataLst>
          </p:nvPr>
        </p:nvSpPr>
        <p:spPr>
          <a:xfrm>
            <a:off x="2025657" y="5294759"/>
            <a:ext cx="7600183" cy="15297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b="1" dirty="0" smtClean="0">
                <a:solidFill>
                  <a:schemeClr val="tx1"/>
                </a:solidFill>
              </a:rPr>
              <a:t>单机环境使用说明 ：</a:t>
            </a:r>
            <a:endParaRPr lang="en-US" altLang="zh-CN" sz="11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</a:rPr>
              <a:t>组</a:t>
            </a:r>
            <a:r>
              <a:rPr lang="zh-CN" altLang="en-US" sz="1100" dirty="0">
                <a:solidFill>
                  <a:schemeClr val="tx1"/>
                </a:solidFill>
              </a:rPr>
              <a:t>网一般接入已有的网络架构</a:t>
            </a:r>
            <a:r>
              <a:rPr lang="zh-CN" altLang="en-US" sz="1100" dirty="0" smtClean="0">
                <a:solidFill>
                  <a:schemeClr val="tx1"/>
                </a:solidFill>
              </a:rPr>
              <a:t>；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100" dirty="0" smtClean="0">
                <a:solidFill>
                  <a:schemeClr val="tx1"/>
                </a:solidFill>
              </a:rPr>
              <a:t>AI</a:t>
            </a:r>
            <a:r>
              <a:rPr lang="zh-CN" altLang="en-US" sz="1100" dirty="0">
                <a:solidFill>
                  <a:schemeClr val="tx1"/>
                </a:solidFill>
              </a:rPr>
              <a:t>训练资源池，单次任务训练</a:t>
            </a:r>
            <a:r>
              <a:rPr lang="en-US" altLang="zh-CN" sz="1100" dirty="0" smtClean="0">
                <a:solidFill>
                  <a:schemeClr val="tx1"/>
                </a:solidFill>
              </a:rPr>
              <a:t>&lt;=8</a:t>
            </a:r>
            <a:r>
              <a:rPr lang="zh-CN" altLang="en-US" sz="1100" dirty="0">
                <a:solidFill>
                  <a:schemeClr val="tx1"/>
                </a:solidFill>
              </a:rPr>
              <a:t>卡，没有跨服务器的</a:t>
            </a:r>
            <a:r>
              <a:rPr lang="en-US" altLang="zh-CN" sz="1100" dirty="0">
                <a:solidFill>
                  <a:schemeClr val="tx1"/>
                </a:solidFill>
              </a:rPr>
              <a:t>GPU</a:t>
            </a:r>
            <a:r>
              <a:rPr lang="zh-CN" altLang="en-US" sz="1100" dirty="0">
                <a:solidFill>
                  <a:schemeClr val="tx1"/>
                </a:solidFill>
              </a:rPr>
              <a:t>节点通信场景</a:t>
            </a:r>
            <a:r>
              <a:rPr lang="zh-CN" altLang="en-US" sz="1100" dirty="0" smtClean="0">
                <a:solidFill>
                  <a:schemeClr val="tx1"/>
                </a:solidFill>
              </a:rPr>
              <a:t>；</a:t>
            </a:r>
            <a:endParaRPr lang="en-US" altLang="zh-CN" sz="1100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sym typeface="+mn-ea"/>
              </a:rPr>
              <a:t>图中没有接入存储网络，单机演示环境直接使用本地存储；</a:t>
            </a:r>
            <a:endParaRPr lang="en-US" altLang="zh-CN" sz="1100" dirty="0" smtClean="0">
              <a:solidFill>
                <a:schemeClr val="tx1"/>
              </a:solidFill>
              <a:sym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dirty="0" smtClean="0">
                <a:solidFill>
                  <a:schemeClr val="tx1"/>
                </a:solidFill>
                <a:sym typeface="+mn-ea"/>
              </a:rPr>
              <a:t>单机环境支持常规小规模演示环境使用，环境组网简单，不涉及冗余，稳定性较差；</a:t>
            </a:r>
            <a:endParaRPr lang="en-US" altLang="zh-CN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100" b="1" dirty="0">
              <a:solidFill>
                <a:schemeClr val="tx1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3.1  </a:t>
            </a:r>
            <a:r>
              <a:rPr lang="zh-CN" altLang="en-US" dirty="0">
                <a:sym typeface="+mn-ea"/>
              </a:rPr>
              <a:t>单机环境网络拓扑</a:t>
            </a:r>
            <a:endParaRPr lang="zh-CN" altLang="en-US" dirty="0">
              <a:sym typeface="+mn-ea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62498" y="452208"/>
          <a:ext cx="9200301" cy="633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训练服务器（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228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常规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CPU≥28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3.0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</a:t>
                      </a:r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&lt;=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2.ububtu22.04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72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管理服务器（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526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 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： 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，单颗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CPU≥24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核心，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内存：≥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256G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硬盘：硬盘：系统盘≥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960G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数据盘≥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；所有硬盘为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盘，做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RAID1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网卡：万兆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SFP+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5. Raid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卡：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2GB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缓存、带电池或电容、≥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通道、支持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双冗余电源、双导轨、风扇满配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ububtu22.04 x86_64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或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arm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网络设备（利旧）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业务接入交换机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利用用户现有接入交换机设备接入服务器业务网口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需要万兆光口交换机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带外管理交换机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利用用户现有接入交换机设备接入服务器带外管理网口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需要千兆电口交换机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辅材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辅材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网线：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超五类成品双绞线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光迁：多模双工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 to 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光纤跳线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万兆多模光模块：万兆多模双纤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光模块，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接口类型，传输速率≥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，传输波长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850nm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，传输距离≥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300M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其他辅材：扎带，用于捆扎网线、魔术扎带，用于捆扎光纤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ny-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89065" y="45418"/>
            <a:ext cx="2101038" cy="340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单机演示环境需求配置清单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21304" y="1078665"/>
          <a:ext cx="9299054" cy="468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8"/>
                <a:gridCol w="7819656"/>
              </a:tblGrid>
              <a:tr h="28247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网络说明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1309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050" b="0" dirty="0" smtClean="0"/>
                        <a:t>小型训练中心环境说明（</a:t>
                      </a:r>
                      <a:r>
                        <a:rPr lang="en-US" altLang="zh-CN" sz="1050" b="0" dirty="0" smtClean="0"/>
                        <a:t>PCIE</a:t>
                      </a:r>
                      <a:r>
                        <a:rPr lang="zh-CN" altLang="en-US" sz="1050" b="0" dirty="0" smtClean="0"/>
                        <a:t>） </a:t>
                      </a:r>
                      <a:endParaRPr lang="en-US" altLang="zh-CN" sz="1050" b="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/>
                        <a:t>训练集群采用高可用架构部署</a:t>
                      </a:r>
                      <a:r>
                        <a:rPr lang="en-US" altLang="zh-CN" sz="1100" dirty="0" smtClean="0"/>
                        <a:t>K8S</a:t>
                      </a:r>
                      <a:r>
                        <a:rPr lang="zh-CN" altLang="en-US" sz="1100" dirty="0" smtClean="0"/>
                        <a:t>（</a:t>
                      </a:r>
                      <a:r>
                        <a:rPr lang="en-US" altLang="zh-CN" sz="1100" dirty="0" smtClean="0"/>
                        <a:t>3CPU</a:t>
                      </a:r>
                      <a:r>
                        <a:rPr lang="zh-CN" altLang="en-US" sz="1100" dirty="0" smtClean="0"/>
                        <a:t>系统</a:t>
                      </a:r>
                      <a:r>
                        <a:rPr lang="en-US" altLang="zh-CN" sz="1100" dirty="0" smtClean="0"/>
                        <a:t>+GPU</a:t>
                      </a:r>
                      <a:r>
                        <a:rPr lang="zh-CN" altLang="en-US" sz="1100" dirty="0" smtClean="0"/>
                        <a:t>训练</a:t>
                      </a:r>
                      <a:r>
                        <a:rPr lang="en-US" altLang="zh-CN" sz="1100" dirty="0" smtClean="0"/>
                        <a:t>+GPU</a:t>
                      </a:r>
                      <a:r>
                        <a:rPr lang="zh-CN" altLang="en-US" sz="1100" dirty="0" smtClean="0"/>
                        <a:t>推理）</a:t>
                      </a:r>
                      <a:endParaRPr lang="en-US" altLang="zh-CN" sz="11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100" dirty="0" smtClean="0"/>
                        <a:t>AI</a:t>
                      </a:r>
                      <a:r>
                        <a:rPr lang="zh-CN" altLang="en-US" sz="1100" dirty="0" smtClean="0"/>
                        <a:t>训练资源池，用户任务存在 </a:t>
                      </a:r>
                      <a:r>
                        <a:rPr lang="en-US" altLang="zh-CN" sz="1100" dirty="0" smtClean="0"/>
                        <a:t>&gt;=8</a:t>
                      </a:r>
                      <a:r>
                        <a:rPr lang="zh-CN" altLang="en-US" sz="1100" dirty="0" smtClean="0"/>
                        <a:t>卡训练场景，涉及到跨</a:t>
                      </a:r>
                      <a:r>
                        <a:rPr lang="en-US" altLang="zh-CN" sz="1100" dirty="0" smtClean="0"/>
                        <a:t>GPU</a:t>
                      </a:r>
                      <a:r>
                        <a:rPr lang="zh-CN" altLang="en-US" sz="1100" dirty="0" smtClean="0"/>
                        <a:t>服务器的通信；</a:t>
                      </a:r>
                      <a:endParaRPr lang="en-US" altLang="zh-CN" sz="11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/>
                        <a:t>训练任务通信基于</a:t>
                      </a:r>
                      <a:r>
                        <a:rPr lang="en-US" altLang="zh-CN" sz="1100" dirty="0" smtClean="0"/>
                        <a:t>RDMA</a:t>
                      </a:r>
                      <a:r>
                        <a:rPr lang="zh-CN" altLang="en-US" sz="1100" dirty="0" smtClean="0"/>
                        <a:t>协议，通过</a:t>
                      </a:r>
                      <a:r>
                        <a:rPr lang="en-US" altLang="zh-CN" sz="1100" dirty="0" smtClean="0"/>
                        <a:t>PCIE</a:t>
                      </a:r>
                      <a:r>
                        <a:rPr lang="zh-CN" altLang="en-US" sz="1100" dirty="0" smtClean="0"/>
                        <a:t>通道进行跨节点数据传输；</a:t>
                      </a:r>
                      <a:endParaRPr lang="en-US" altLang="zh-CN" sz="11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/>
                        <a:t>若选择显卡为</a:t>
                      </a:r>
                      <a:r>
                        <a:rPr lang="en-US" altLang="zh-CN" sz="1100" dirty="0" smtClean="0"/>
                        <a:t>{A100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smtClean="0"/>
                        <a:t>A800</a:t>
                      </a:r>
                      <a:r>
                        <a:rPr lang="zh-CN" altLang="en-US" sz="1100" dirty="0" smtClean="0"/>
                        <a:t>、</a:t>
                      </a:r>
                      <a:r>
                        <a:rPr lang="en-US" altLang="zh-CN" sz="1100" dirty="0" smtClean="0"/>
                        <a:t>H100}PCIE</a:t>
                      </a:r>
                      <a:r>
                        <a:rPr lang="zh-CN" altLang="en-US" sz="1100" dirty="0" smtClean="0"/>
                        <a:t>版本、</a:t>
                      </a:r>
                      <a:r>
                        <a:rPr lang="en-US" altLang="zh-CN" sz="1100" dirty="0" smtClean="0"/>
                        <a:t>IB</a:t>
                      </a:r>
                      <a:r>
                        <a:rPr lang="zh-CN" altLang="en-US" sz="1100" dirty="0" smtClean="0"/>
                        <a:t>设备需要从</a:t>
                      </a:r>
                      <a:r>
                        <a:rPr lang="en-US" altLang="zh-CN" sz="1100" dirty="0" smtClean="0"/>
                        <a:t>EDR</a:t>
                      </a:r>
                      <a:r>
                        <a:rPr lang="zh-CN" altLang="en-US" sz="1100" dirty="0" smtClean="0"/>
                        <a:t>提升到</a:t>
                      </a:r>
                      <a:r>
                        <a:rPr lang="en-US" altLang="zh-CN" sz="1100" dirty="0" smtClean="0"/>
                        <a:t>HDR</a:t>
                      </a:r>
                      <a:r>
                        <a:rPr lang="zh-CN" altLang="en-US" sz="1100" dirty="0" smtClean="0"/>
                        <a:t>或</a:t>
                      </a:r>
                      <a:r>
                        <a:rPr lang="en-US" altLang="zh-CN" sz="1100" dirty="0" smtClean="0"/>
                        <a:t>NDR</a:t>
                      </a:r>
                      <a:r>
                        <a:rPr lang="zh-CN" altLang="en-US" sz="1100" dirty="0" smtClean="0"/>
                        <a:t>，详见前文；</a:t>
                      </a:r>
                      <a:endParaRPr lang="en-US" altLang="zh-CN" sz="110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380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dirty="0" smtClean="0">
                          <a:sym typeface="+mn-ea"/>
                        </a:rPr>
                        <a:t>AI</a:t>
                      </a:r>
                      <a:r>
                        <a:rPr lang="zh-CN" altLang="en-US" sz="1050" b="0" dirty="0" smtClean="0">
                          <a:sym typeface="+mn-ea"/>
                        </a:rPr>
                        <a:t>训练、推理服务器</a:t>
                      </a:r>
                      <a:endParaRPr lang="en-US" altLang="zh-CN" sz="1050" b="0" dirty="0" smtClean="0">
                        <a:sym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105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2</a:t>
                      </a:r>
                      <a:r>
                        <a:rPr lang="zh-CN" altLang="en-US" sz="1100" dirty="0" smtClean="0">
                          <a:sym typeface="+mn-ea"/>
                        </a:rPr>
                        <a:t>张 </a:t>
                      </a:r>
                      <a:r>
                        <a:rPr lang="en-US" altLang="zh-CN" sz="1100" dirty="0" smtClean="0">
                          <a:sym typeface="+mn-ea"/>
                        </a:rPr>
                        <a:t>EDR100Gbps </a:t>
                      </a:r>
                      <a:r>
                        <a:rPr lang="en-US" altLang="zh-CN" sz="1100" dirty="0" err="1" smtClean="0"/>
                        <a:t>InfiniBand</a:t>
                      </a:r>
                      <a:r>
                        <a:rPr lang="zh-CN" altLang="en-US" sz="1100" dirty="0" smtClean="0"/>
                        <a:t> 网卡</a:t>
                      </a:r>
                      <a:r>
                        <a:rPr lang="zh-CN" altLang="en-US" sz="1100" dirty="0" smtClean="0">
                          <a:sym typeface="+mn-ea"/>
                        </a:rPr>
                        <a:t>；</a:t>
                      </a:r>
                      <a:endParaRPr lang="en-US" altLang="zh-CN" sz="1100" b="1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2</a:t>
                      </a:r>
                      <a:r>
                        <a:rPr lang="zh-CN" altLang="en-US" sz="1100" dirty="0" smtClean="0">
                          <a:sym typeface="+mn-ea"/>
                        </a:rPr>
                        <a:t>张</a:t>
                      </a:r>
                      <a:r>
                        <a:rPr lang="en-US" altLang="zh-CN" sz="1100" dirty="0" smtClean="0">
                          <a:sym typeface="+mn-ea"/>
                        </a:rPr>
                        <a:t>10G</a:t>
                      </a:r>
                      <a:r>
                        <a:rPr lang="zh-CN" altLang="en-US" sz="11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100" dirty="0" smtClean="0">
                          <a:sym typeface="+mn-ea"/>
                        </a:rPr>
                        <a:t>bond4</a:t>
                      </a:r>
                      <a:r>
                        <a:rPr lang="zh-CN" altLang="en-US" sz="1100" dirty="0" smtClean="0">
                          <a:sym typeface="+mn-ea"/>
                        </a:rPr>
                        <a:t>）；</a:t>
                      </a:r>
                      <a:endParaRPr lang="en-US" altLang="zh-CN" sz="11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1G</a:t>
                      </a:r>
                      <a:r>
                        <a:rPr lang="zh-CN" altLang="en-US" sz="1100" dirty="0" smtClean="0">
                          <a:sym typeface="+mn-ea"/>
                        </a:rPr>
                        <a:t>的</a:t>
                      </a:r>
                      <a:r>
                        <a:rPr lang="en-US" altLang="zh-CN" sz="1100" dirty="0" smtClean="0">
                          <a:sym typeface="+mn-ea"/>
                        </a:rPr>
                        <a:t>BMC</a:t>
                      </a:r>
                      <a:r>
                        <a:rPr lang="zh-CN" altLang="en-US" sz="1100" dirty="0" smtClean="0">
                          <a:sym typeface="+mn-ea"/>
                        </a:rPr>
                        <a:t>服务器管理网络；</a:t>
                      </a:r>
                      <a:endParaRPr lang="en-US" altLang="zh-CN" sz="11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3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dirty="0" smtClean="0">
                          <a:sym typeface="+mn-ea"/>
                        </a:rPr>
                        <a:t>AI</a:t>
                      </a:r>
                      <a:r>
                        <a:rPr lang="zh-CN" altLang="en-US" sz="1050" b="0" dirty="0" smtClean="0">
                          <a:sym typeface="+mn-ea"/>
                        </a:rPr>
                        <a:t>管理服务器</a:t>
                      </a:r>
                      <a:endParaRPr lang="en-US" altLang="zh-CN" sz="1050" b="0" dirty="0" smtClean="0">
                        <a:sym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zh-CN" sz="105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2</a:t>
                      </a:r>
                      <a:r>
                        <a:rPr lang="zh-CN" altLang="en-US" sz="1100" dirty="0" smtClean="0">
                          <a:sym typeface="+mn-ea"/>
                        </a:rPr>
                        <a:t>张</a:t>
                      </a:r>
                      <a:r>
                        <a:rPr lang="en-US" altLang="zh-CN" sz="1100" dirty="0" smtClean="0">
                          <a:sym typeface="+mn-ea"/>
                        </a:rPr>
                        <a:t>10G</a:t>
                      </a:r>
                      <a:r>
                        <a:rPr lang="zh-CN" altLang="en-US" sz="1100" dirty="0" smtClean="0">
                          <a:sym typeface="+mn-ea"/>
                        </a:rPr>
                        <a:t>管理网络（示例：双网卡做</a:t>
                      </a:r>
                      <a:r>
                        <a:rPr lang="en-US" altLang="zh-CN" sz="1100" dirty="0" smtClean="0">
                          <a:sym typeface="+mn-ea"/>
                        </a:rPr>
                        <a:t>bond4</a:t>
                      </a:r>
                      <a:r>
                        <a:rPr lang="zh-CN" altLang="en-US" sz="1100" dirty="0" smtClean="0">
                          <a:sym typeface="+mn-ea"/>
                        </a:rPr>
                        <a:t>）；</a:t>
                      </a:r>
                      <a:endParaRPr lang="en-US" altLang="zh-CN" sz="11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1G</a:t>
                      </a:r>
                      <a:r>
                        <a:rPr lang="zh-CN" altLang="en-US" sz="1100" dirty="0" smtClean="0">
                          <a:sym typeface="+mn-ea"/>
                        </a:rPr>
                        <a:t>的</a:t>
                      </a:r>
                      <a:r>
                        <a:rPr lang="en-US" altLang="zh-CN" sz="1100" dirty="0" smtClean="0">
                          <a:sym typeface="+mn-ea"/>
                        </a:rPr>
                        <a:t>BMC</a:t>
                      </a:r>
                      <a:r>
                        <a:rPr lang="zh-CN" altLang="en-US" sz="1100" dirty="0" smtClean="0">
                          <a:sym typeface="+mn-ea"/>
                        </a:rPr>
                        <a:t>服务器管理网络；</a:t>
                      </a:r>
                      <a:endParaRPr lang="en-US" altLang="zh-CN" sz="11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130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50" b="0" dirty="0" smtClean="0">
                          <a:sym typeface="+mn-ea"/>
                        </a:rPr>
                        <a:t>存储资源池</a:t>
                      </a:r>
                      <a:endParaRPr lang="zh-CN" altLang="en-US" sz="1050" b="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接入集群</a:t>
                      </a:r>
                      <a:r>
                        <a:rPr lang="en-US" altLang="zh-CN" sz="1100" dirty="0" smtClean="0">
                          <a:sym typeface="+mn-ea"/>
                        </a:rPr>
                        <a:t>10GE</a:t>
                      </a:r>
                      <a:r>
                        <a:rPr lang="zh-CN" altLang="en-US" sz="1100" dirty="0" smtClean="0">
                          <a:sym typeface="+mn-ea"/>
                        </a:rPr>
                        <a:t>管理网络；</a:t>
                      </a:r>
                      <a:endParaRPr lang="en-US" altLang="zh-CN" sz="11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ea"/>
                        </a:rPr>
                        <a:t>接入</a:t>
                      </a:r>
                      <a:r>
                        <a:rPr lang="en-US" altLang="zh-CN" sz="1100" dirty="0" smtClean="0">
                          <a:sym typeface="+mn-ea"/>
                        </a:rPr>
                        <a:t>1G</a:t>
                      </a:r>
                      <a:r>
                        <a:rPr lang="zh-CN" altLang="en-US" sz="1100" dirty="0" smtClean="0">
                          <a:sym typeface="+mn-ea"/>
                        </a:rPr>
                        <a:t>的</a:t>
                      </a:r>
                      <a:r>
                        <a:rPr lang="en-US" altLang="zh-CN" sz="1100" dirty="0" smtClean="0">
                          <a:sym typeface="+mn-ea"/>
                        </a:rPr>
                        <a:t>BMC</a:t>
                      </a:r>
                      <a:r>
                        <a:rPr lang="zh-CN" altLang="en-US" sz="1100" dirty="0" smtClean="0">
                          <a:sym typeface="+mn-ea"/>
                        </a:rPr>
                        <a:t>服务器管理网络；</a:t>
                      </a:r>
                      <a:endParaRPr lang="en-US" altLang="zh-CN" sz="11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030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50" b="0" dirty="0" smtClean="0">
                          <a:sym typeface="+mn-lt"/>
                        </a:rPr>
                        <a:t>EDR IB</a:t>
                      </a:r>
                      <a:r>
                        <a:rPr lang="zh-CN" altLang="en-US" sz="1050" b="0" dirty="0" smtClean="0">
                          <a:sym typeface="+mn-lt"/>
                        </a:rPr>
                        <a:t>交换机 </a:t>
                      </a:r>
                      <a:endParaRPr lang="en-US" altLang="zh-CN" sz="1050" b="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100" dirty="0" smtClean="0">
                          <a:sym typeface="+mn-lt"/>
                        </a:rPr>
                        <a:t>当前架构设计一台</a:t>
                      </a:r>
                      <a:r>
                        <a:rPr lang="en-US" altLang="zh-CN" sz="1100" dirty="0" smtClean="0">
                          <a:sym typeface="+mn-lt"/>
                        </a:rPr>
                        <a:t>EDR/36</a:t>
                      </a:r>
                      <a:r>
                        <a:rPr lang="zh-CN" altLang="en-US" sz="1100" dirty="0" smtClean="0">
                          <a:sym typeface="+mn-lt"/>
                        </a:rPr>
                        <a:t>端口</a:t>
                      </a:r>
                      <a:r>
                        <a:rPr lang="en-US" altLang="zh-CN" sz="1100" dirty="0" smtClean="0">
                          <a:sym typeface="+mn-lt"/>
                        </a:rPr>
                        <a:t>IB</a:t>
                      </a:r>
                      <a:r>
                        <a:rPr lang="zh-CN" altLang="en-US" sz="1100" dirty="0" smtClean="0">
                          <a:sym typeface="+mn-lt"/>
                        </a:rPr>
                        <a:t>交换机，横向扩展最多支持</a:t>
                      </a:r>
                      <a:r>
                        <a:rPr lang="en-US" altLang="zh-CN" sz="1100" dirty="0" smtClean="0">
                          <a:sym typeface="+mn-lt"/>
                        </a:rPr>
                        <a:t>18</a:t>
                      </a:r>
                      <a:r>
                        <a:rPr lang="zh-CN" altLang="en-US" sz="1100" dirty="0" smtClean="0">
                          <a:sym typeface="+mn-lt"/>
                        </a:rPr>
                        <a:t>台</a:t>
                      </a:r>
                      <a:r>
                        <a:rPr lang="en-US" altLang="zh-CN" sz="1100" dirty="0" smtClean="0">
                          <a:sym typeface="+mn-lt"/>
                        </a:rPr>
                        <a:t>GPU</a:t>
                      </a:r>
                      <a:r>
                        <a:rPr lang="zh-CN" altLang="en-US" sz="1100" dirty="0" smtClean="0">
                          <a:sym typeface="+mn-lt"/>
                        </a:rPr>
                        <a:t>训练</a:t>
                      </a:r>
                      <a:r>
                        <a:rPr lang="en-US" altLang="zh-CN" sz="1100" dirty="0" smtClean="0">
                          <a:sym typeface="+mn-lt"/>
                        </a:rPr>
                        <a:t>/</a:t>
                      </a:r>
                      <a:r>
                        <a:rPr lang="zh-CN" altLang="en-US" sz="1100" dirty="0" smtClean="0">
                          <a:sym typeface="+mn-lt"/>
                        </a:rPr>
                        <a:t>推理服务器</a:t>
                      </a:r>
                      <a:endParaRPr lang="en-US" altLang="zh-CN" sz="11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3.2</a:t>
            </a:r>
            <a:r>
              <a:rPr lang="zh-CN" altLang="en-US" dirty="0">
                <a:sym typeface="+mn-ea"/>
              </a:rPr>
              <a:t>小型训练中心使用说明（计算卡</a:t>
            </a:r>
            <a:r>
              <a:rPr lang="zh-CN" altLang="en-US" dirty="0">
                <a:sym typeface="+mn-ea"/>
              </a:rPr>
              <a:t>PCIE</a:t>
            </a:r>
            <a:r>
              <a:rPr lang="zh-CN" altLang="en-US" dirty="0">
                <a:sym typeface="+mn-ea"/>
              </a:rPr>
              <a:t>版）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 200"/>
          <p:cNvSpPr/>
          <p:nvPr>
            <p:custDataLst>
              <p:tags r:id="rId1"/>
            </p:custDataLst>
          </p:nvPr>
        </p:nvSpPr>
        <p:spPr>
          <a:xfrm>
            <a:off x="4297526" y="693531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>
            <p:custDataLst>
              <p:tags r:id="rId2"/>
            </p:custDataLst>
          </p:nvPr>
        </p:nvSpPr>
        <p:spPr>
          <a:xfrm>
            <a:off x="4394152" y="4304700"/>
            <a:ext cx="3428845" cy="147753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>
            <p:custDataLst>
              <p:tags r:id="rId3"/>
            </p:custDataLst>
          </p:nvPr>
        </p:nvSpPr>
        <p:spPr>
          <a:xfrm>
            <a:off x="7822998" y="4297987"/>
            <a:ext cx="3197298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050196" y="4297985"/>
            <a:ext cx="3345116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>
            <p:custDataLst>
              <p:tags r:id="rId5"/>
            </p:custDataLst>
          </p:nvPr>
        </p:nvSpPr>
        <p:spPr>
          <a:xfrm>
            <a:off x="185593" y="1230230"/>
            <a:ext cx="1236400" cy="127983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0" name="textbox 970"/>
          <p:cNvSpPr/>
          <p:nvPr>
            <p:custDataLst>
              <p:tags r:id="rId6"/>
            </p:custDataLst>
          </p:nvPr>
        </p:nvSpPr>
        <p:spPr>
          <a:xfrm>
            <a:off x="146595" y="154099"/>
            <a:ext cx="4545157" cy="38973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marL="12700" algn="l" rtl="0" eaLnBrk="0">
              <a:lnSpc>
                <a:spcPct val="98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rPr>
              <a:t>小型训练环境组网</a:t>
            </a:r>
            <a:endParaRPr lang="zh-CN" altLang="en-US" b="1" dirty="0" smtClean="0">
              <a:solidFill>
                <a:schemeClr val="tx1"/>
              </a:solidFill>
              <a:latin typeface="+mj-lt"/>
              <a:ea typeface="+mj-ea"/>
              <a:cs typeface="微软雅黑" panose="020B0503020204020204" charset="-122"/>
            </a:endParaRPr>
          </a:p>
        </p:txBody>
      </p:sp>
      <p:sp>
        <p:nvSpPr>
          <p:cNvPr id="144" name="textbox 1026"/>
          <p:cNvSpPr/>
          <p:nvPr>
            <p:custDataLst>
              <p:tags r:id="rId7"/>
            </p:custDataLst>
          </p:nvPr>
        </p:nvSpPr>
        <p:spPr>
          <a:xfrm>
            <a:off x="460723" y="1833218"/>
            <a:ext cx="425470" cy="159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r>
              <a:rPr lang="en-US" sz="800" dirty="0" smtClean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lang="en-US" altLang="zh-CN" sz="80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80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45" name="textbox 1026"/>
          <p:cNvSpPr/>
          <p:nvPr>
            <p:custDataLst>
              <p:tags r:id="rId8"/>
            </p:custDataLst>
          </p:nvPr>
        </p:nvSpPr>
        <p:spPr>
          <a:xfrm>
            <a:off x="326210" y="2056692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100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9"/>
            </p:custDataLst>
          </p:nvPr>
        </p:nvSpPr>
        <p:spPr>
          <a:xfrm>
            <a:off x="251850" y="1408357"/>
            <a:ext cx="889987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线述表示：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>
            <p:custDataLst>
              <p:tags r:id="rId10"/>
            </p:custDataLst>
          </p:nvPr>
        </p:nvSpPr>
        <p:spPr>
          <a:xfrm>
            <a:off x="393138" y="2205660"/>
            <a:ext cx="517525" cy="2787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1Gb</a:t>
            </a:r>
            <a:endParaRPr lang="en-US" sz="800" kern="0" spc="-2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48" name="直接连接符 147"/>
          <p:cNvCxnSpPr/>
          <p:nvPr>
            <p:custDataLst>
              <p:tags r:id="rId11"/>
            </p:custDataLst>
          </p:nvPr>
        </p:nvCxnSpPr>
        <p:spPr>
          <a:xfrm>
            <a:off x="827699" y="2094988"/>
            <a:ext cx="444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>
            <p:custDataLst>
              <p:tags r:id="rId12"/>
            </p:custDataLst>
          </p:nvPr>
        </p:nvCxnSpPr>
        <p:spPr>
          <a:xfrm>
            <a:off x="827699" y="2312794"/>
            <a:ext cx="44499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>
            <p:custDataLst>
              <p:tags r:id="rId13"/>
            </p:custDataLst>
          </p:nvPr>
        </p:nvCxnSpPr>
        <p:spPr>
          <a:xfrm>
            <a:off x="827699" y="1880562"/>
            <a:ext cx="44499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 descr="ny-logo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774080" y="45419"/>
            <a:ext cx="2101038" cy="340709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6"/>
            </p:custDataLst>
          </p:nvPr>
        </p:nvSpPr>
        <p:spPr>
          <a:xfrm>
            <a:off x="2272323" y="4407260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训练资源池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>
            <p:custDataLst>
              <p:tags r:id="rId17"/>
            </p:custDataLst>
          </p:nvPr>
        </p:nvSpPr>
        <p:spPr>
          <a:xfrm>
            <a:off x="1445967" y="4686033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8"/>
            </p:custDataLst>
          </p:nvPr>
        </p:nvSpPr>
        <p:spPr>
          <a:xfrm>
            <a:off x="1570837" y="4734671"/>
            <a:ext cx="1150758" cy="753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defRPr/>
            </a:pPr>
            <a:r>
              <a:rPr lang="en-US" altLang="zh-CN" sz="900" b="1" kern="0" dirty="0" smtClean="0">
                <a:solidFill>
                  <a:schemeClr val="tx1"/>
                </a:solidFill>
              </a:rPr>
              <a:t>     AI</a:t>
            </a:r>
            <a:r>
              <a:rPr lang="zh-CN" altLang="en-US" sz="900" b="1" kern="0" dirty="0">
                <a:solidFill>
                  <a:schemeClr val="tx1"/>
                </a:solidFill>
              </a:rPr>
              <a:t>训练</a:t>
            </a:r>
            <a:endParaRPr lang="en-US" altLang="zh-CN" sz="900" b="1" kern="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zh-CN" sz="1100" b="1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承载用户模型训练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22" name="圆角矩形 121"/>
          <p:cNvSpPr/>
          <p:nvPr>
            <p:custDataLst>
              <p:tags r:id="rId19"/>
            </p:custDataLst>
          </p:nvPr>
        </p:nvSpPr>
        <p:spPr>
          <a:xfrm>
            <a:off x="2872326" y="4686036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>
            <p:custDataLst>
              <p:tags r:id="rId20"/>
            </p:custDataLst>
          </p:nvPr>
        </p:nvSpPr>
        <p:spPr>
          <a:xfrm>
            <a:off x="2829414" y="4798311"/>
            <a:ext cx="1150758" cy="5988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>
                <a:solidFill>
                  <a:schemeClr val="tx1"/>
                </a:solidFill>
              </a:rPr>
              <a:t>AI</a:t>
            </a:r>
            <a:r>
              <a:rPr lang="zh-CN" altLang="en-US" sz="800" b="1" kern="0" dirty="0">
                <a:solidFill>
                  <a:schemeClr val="tx1"/>
                </a:solidFill>
              </a:rPr>
              <a:t>开发</a:t>
            </a:r>
            <a:r>
              <a:rPr lang="en-US" altLang="zh-CN" sz="800" b="1" kern="0" dirty="0">
                <a:solidFill>
                  <a:schemeClr val="tx1"/>
                </a:solidFill>
              </a:rPr>
              <a:t>&amp;</a:t>
            </a:r>
            <a:r>
              <a:rPr lang="zh-CN" altLang="en-US" sz="800" b="1" kern="0" dirty="0">
                <a:solidFill>
                  <a:schemeClr val="tx1"/>
                </a:solidFill>
              </a:rPr>
              <a:t>推理</a:t>
            </a:r>
            <a:endParaRPr lang="en-US" altLang="zh-CN" sz="8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承载用户推理业务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700" b="1" kern="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>
            <p:custDataLst>
              <p:tags r:id="rId21"/>
            </p:custDataLst>
          </p:nvPr>
        </p:nvSpPr>
        <p:spPr>
          <a:xfrm>
            <a:off x="2500999" y="2316013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文本框 125"/>
          <p:cNvSpPr txBox="1"/>
          <p:nvPr>
            <p:custDataLst>
              <p:tags r:id="rId22"/>
            </p:custDataLst>
          </p:nvPr>
        </p:nvSpPr>
        <p:spPr>
          <a:xfrm>
            <a:off x="2948390" y="2403566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>
                <a:solidFill>
                  <a:schemeClr val="tx1"/>
                </a:solidFill>
              </a:rPr>
              <a:t>计算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>
            <p:custDataLst>
              <p:tags r:id="rId23"/>
            </p:custDataLst>
          </p:nvPr>
        </p:nvSpPr>
        <p:spPr>
          <a:xfrm>
            <a:off x="5267131" y="2320841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>
            <p:custDataLst>
              <p:tags r:id="rId24"/>
            </p:custDataLst>
          </p:nvPr>
        </p:nvSpPr>
        <p:spPr>
          <a:xfrm>
            <a:off x="5671191" y="2402196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业务网络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>
            <p:custDataLst>
              <p:tags r:id="rId25"/>
            </p:custDataLst>
          </p:nvPr>
        </p:nvSpPr>
        <p:spPr>
          <a:xfrm>
            <a:off x="7972839" y="2328273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>
            <p:custDataLst>
              <p:tags r:id="rId26"/>
            </p:custDataLst>
          </p:nvPr>
        </p:nvSpPr>
        <p:spPr>
          <a:xfrm>
            <a:off x="8501168" y="2409141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BMC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26" y="2771943"/>
            <a:ext cx="740248" cy="345682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07" y="2776891"/>
            <a:ext cx="740248" cy="345682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150" y="2710823"/>
            <a:ext cx="740248" cy="345682"/>
          </a:xfrm>
          <a:prstGeom prst="rect">
            <a:avLst/>
          </a:prstGeom>
        </p:spPr>
      </p:pic>
      <p:cxnSp>
        <p:nvCxnSpPr>
          <p:cNvPr id="139" name="直接连接符 138"/>
          <p:cNvCxnSpPr>
            <a:endCxn id="125" idx="2"/>
          </p:cNvCxnSpPr>
          <p:nvPr>
            <p:custDataLst>
              <p:tags r:id="rId31"/>
            </p:custDataLst>
          </p:nvPr>
        </p:nvCxnSpPr>
        <p:spPr>
          <a:xfrm flipV="1">
            <a:off x="2721595" y="3389411"/>
            <a:ext cx="582840" cy="9085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7" idx="2"/>
            <a:endCxn id="12" idx="0"/>
          </p:cNvCxnSpPr>
          <p:nvPr>
            <p:custDataLst>
              <p:tags r:id="rId32"/>
            </p:custDataLst>
          </p:nvPr>
        </p:nvCxnSpPr>
        <p:spPr>
          <a:xfrm flipH="1">
            <a:off x="2722754" y="3394239"/>
            <a:ext cx="3347813" cy="90374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>
            <p:custDataLst>
              <p:tags r:id="rId33"/>
            </p:custDataLst>
          </p:nvPr>
        </p:nvSpPr>
        <p:spPr>
          <a:xfrm>
            <a:off x="8151525" y="4686034"/>
            <a:ext cx="1072677" cy="78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文件存储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152" name="圆角矩形 151"/>
          <p:cNvSpPr/>
          <p:nvPr>
            <p:custDataLst>
              <p:tags r:id="rId34"/>
            </p:custDataLst>
          </p:nvPr>
        </p:nvSpPr>
        <p:spPr>
          <a:xfrm>
            <a:off x="9536284" y="4686034"/>
            <a:ext cx="1072676" cy="78370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对象存储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154" name="文本框 153"/>
          <p:cNvSpPr txBox="1"/>
          <p:nvPr>
            <p:custDataLst>
              <p:tags r:id="rId35"/>
            </p:custDataLst>
          </p:nvPr>
        </p:nvSpPr>
        <p:spPr>
          <a:xfrm>
            <a:off x="9035471" y="4362454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存储资源池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57" name="直接连接符 156"/>
          <p:cNvCxnSpPr>
            <a:stCxn id="184" idx="0"/>
            <a:endCxn id="127" idx="2"/>
          </p:cNvCxnSpPr>
          <p:nvPr>
            <p:custDataLst>
              <p:tags r:id="rId36"/>
            </p:custDataLst>
          </p:nvPr>
        </p:nvCxnSpPr>
        <p:spPr>
          <a:xfrm flipH="1" flipV="1">
            <a:off x="6070567" y="3394239"/>
            <a:ext cx="38008" cy="91046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3" idx="0"/>
            <a:endCxn id="127" idx="2"/>
          </p:cNvCxnSpPr>
          <p:nvPr>
            <p:custDataLst>
              <p:tags r:id="rId37"/>
            </p:custDataLst>
          </p:nvPr>
        </p:nvCxnSpPr>
        <p:spPr>
          <a:xfrm flipH="1" flipV="1">
            <a:off x="6070567" y="3394239"/>
            <a:ext cx="3351080" cy="90374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stCxn id="12" idx="0"/>
            <a:endCxn id="132" idx="2"/>
          </p:cNvCxnSpPr>
          <p:nvPr>
            <p:custDataLst>
              <p:tags r:id="rId38"/>
            </p:custDataLst>
          </p:nvPr>
        </p:nvCxnSpPr>
        <p:spPr>
          <a:xfrm flipV="1">
            <a:off x="2722754" y="3401671"/>
            <a:ext cx="6053521" cy="89631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84" idx="0"/>
            <a:endCxn id="132" idx="2"/>
          </p:cNvCxnSpPr>
          <p:nvPr>
            <p:custDataLst>
              <p:tags r:id="rId39"/>
            </p:custDataLst>
          </p:nvPr>
        </p:nvCxnSpPr>
        <p:spPr>
          <a:xfrm flipV="1">
            <a:off x="6108575" y="3401671"/>
            <a:ext cx="2667700" cy="90302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3" idx="0"/>
            <a:endCxn id="132" idx="2"/>
          </p:cNvCxnSpPr>
          <p:nvPr>
            <p:custDataLst>
              <p:tags r:id="rId40"/>
            </p:custDataLst>
          </p:nvPr>
        </p:nvCxnSpPr>
        <p:spPr>
          <a:xfrm flipH="1" flipV="1">
            <a:off x="8776275" y="3401671"/>
            <a:ext cx="645372" cy="89631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41"/>
            </p:custDataLst>
          </p:nvPr>
        </p:nvCxnSpPr>
        <p:spPr>
          <a:xfrm>
            <a:off x="2176995" y="2186822"/>
            <a:ext cx="891950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上箭头 62"/>
          <p:cNvSpPr/>
          <p:nvPr>
            <p:custDataLst>
              <p:tags r:id="rId42"/>
            </p:custDataLst>
          </p:nvPr>
        </p:nvSpPr>
        <p:spPr>
          <a:xfrm>
            <a:off x="6320030" y="1931737"/>
            <a:ext cx="180690" cy="163251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9" name="group 48"/>
          <p:cNvGrpSpPr/>
          <p:nvPr/>
        </p:nvGrpSpPr>
        <p:grpSpPr>
          <a:xfrm rot="21600000">
            <a:off x="7212960" y="501262"/>
            <a:ext cx="1423807" cy="382914"/>
            <a:chOff x="0" y="0"/>
            <a:chExt cx="1780520" cy="657059"/>
          </a:xfrm>
        </p:grpSpPr>
        <p:sp>
          <p:nvSpPr>
            <p:cNvPr id="190" name="path 960"/>
            <p:cNvSpPr/>
            <p:nvPr>
              <p:custDataLst>
                <p:tags r:id="rId43"/>
              </p:custDataLst>
            </p:nvPr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</a:path>
              </a:pathLst>
            </a:custGeom>
            <a:solidFill>
              <a:schemeClr val="accent4">
                <a:alpha val="100000"/>
              </a:scheme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path 962"/>
            <p:cNvSpPr/>
            <p:nvPr/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  <a:moveTo>
                    <a:pt x="313" y="621"/>
                  </a:moveTo>
                  <a:cubicBezTo>
                    <a:pt x="256" y="623"/>
                    <a:pt x="199" y="617"/>
                    <a:pt x="150" y="602"/>
                  </a:cubicBezTo>
                  <a:moveTo>
                    <a:pt x="457" y="826"/>
                  </a:moveTo>
                  <a:cubicBezTo>
                    <a:pt x="434" y="830"/>
                    <a:pt x="410" y="833"/>
                    <a:pt x="386" y="835"/>
                  </a:cubicBezTo>
                  <a:moveTo>
                    <a:pt x="1072" y="924"/>
                  </a:moveTo>
                  <a:cubicBezTo>
                    <a:pt x="1055" y="912"/>
                    <a:pt x="1040" y="898"/>
                    <a:pt x="1029" y="884"/>
                  </a:cubicBezTo>
                  <a:moveTo>
                    <a:pt x="1867" y="822"/>
                  </a:moveTo>
                  <a:cubicBezTo>
                    <a:pt x="1865" y="838"/>
                    <a:pt x="1859" y="853"/>
                    <a:pt x="1850" y="867"/>
                  </a:cubicBezTo>
                  <a:moveTo>
                    <a:pt x="2209" y="545"/>
                  </a:moveTo>
                  <a:cubicBezTo>
                    <a:pt x="2338" y="576"/>
                    <a:pt x="2419" y="642"/>
                    <a:pt x="2418" y="713"/>
                  </a:cubicBezTo>
                  <a:moveTo>
                    <a:pt x="2702" y="367"/>
                  </a:moveTo>
                  <a:cubicBezTo>
                  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cBezTo>
                    <a:pt x="2482" y="143"/>
                    <a:pt x="2484" y="153"/>
                    <a:pt x="2484" y="163"/>
                  </a:cubicBezTo>
                  <a:moveTo>
                    <a:pt x="1883" y="99"/>
                  </a:moveTo>
                  <a:cubicBezTo>
                    <a:pt x="1895" y="85"/>
                    <a:pt x="1912" y="72"/>
                    <a:pt x="1931" y="61"/>
                  </a:cubicBezTo>
                  <a:moveTo>
                    <a:pt x="1437" y="117"/>
                  </a:moveTo>
                  <a:cubicBezTo>
                    <a:pt x="1442" y="105"/>
                    <a:pt x="1449" y="94"/>
                    <a:pt x="1460" y="84"/>
                  </a:cubicBezTo>
                  <a:moveTo>
                    <a:pt x="912" y="128"/>
                  </a:moveTo>
                  <a:cubicBezTo>
                    <a:pt x="943" y="137"/>
                    <a:pt x="971" y="147"/>
                    <a:pt x="996" y="159"/>
                  </a:cubicBezTo>
                  <a:moveTo>
                    <a:pt x="277" y="377"/>
                  </a:moveTo>
                  <a:cubicBezTo>
                    <a:pt x="270" y="366"/>
                    <a:pt x="265" y="355"/>
                    <a:pt x="262" y="344"/>
                  </a:cubicBezTo>
                </a:path>
              </a:pathLst>
            </a:custGeom>
            <a:noFill/>
            <a:ln w="12192" cap="flat">
              <a:solidFill>
                <a:schemeClr val="accent5"/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9" name="textbox 1022"/>
          <p:cNvSpPr/>
          <p:nvPr>
            <p:custDataLst>
              <p:tags r:id="rId44"/>
            </p:custDataLst>
          </p:nvPr>
        </p:nvSpPr>
        <p:spPr>
          <a:xfrm>
            <a:off x="4729651" y="753506"/>
            <a:ext cx="904969" cy="15700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1000" i="1" kern="0" spc="6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安全管理区</a:t>
            </a:r>
            <a:endParaRPr sz="1000" i="1" kern="0" spc="60" dirty="0">
              <a:solidFill>
                <a:schemeClr val="accent1">
                  <a:lumMod val="5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896" name="圆角矩形 895"/>
          <p:cNvSpPr/>
          <p:nvPr>
            <p:custDataLst>
              <p:tags r:id="rId45"/>
            </p:custDataLst>
          </p:nvPr>
        </p:nvSpPr>
        <p:spPr>
          <a:xfrm>
            <a:off x="4489830" y="1073901"/>
            <a:ext cx="397814" cy="23705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漏洞扫描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3" name="圆角矩形 202"/>
          <p:cNvSpPr/>
          <p:nvPr>
            <p:custDataLst>
              <p:tags r:id="rId46"/>
            </p:custDataLst>
          </p:nvPr>
        </p:nvSpPr>
        <p:spPr>
          <a:xfrm>
            <a:off x="5139906" y="1076006"/>
            <a:ext cx="424192" cy="254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堡垒</a:t>
            </a:r>
            <a:r>
              <a:rPr lang="zh-CN" altLang="en-US" sz="700" b="1" dirty="0" smtClean="0">
                <a:solidFill>
                  <a:schemeClr val="tx1"/>
                </a:solidFill>
              </a:rPr>
              <a:t>机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4" name="圆角矩形 203"/>
          <p:cNvSpPr/>
          <p:nvPr>
            <p:custDataLst>
              <p:tags r:id="rId47"/>
            </p:custDataLst>
          </p:nvPr>
        </p:nvSpPr>
        <p:spPr>
          <a:xfrm>
            <a:off x="5121928" y="1398361"/>
            <a:ext cx="442170" cy="25268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日志审计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5" name="圆角矩形 204"/>
          <p:cNvSpPr/>
          <p:nvPr>
            <p:custDataLst>
              <p:tags r:id="rId48"/>
            </p:custDataLst>
          </p:nvPr>
        </p:nvSpPr>
        <p:spPr>
          <a:xfrm>
            <a:off x="4476641" y="1392186"/>
            <a:ext cx="411003" cy="23453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…</a:t>
            </a:r>
            <a:endParaRPr lang="en-US" altLang="zh-CN" sz="900" b="1" dirty="0" smtClean="0">
              <a:solidFill>
                <a:schemeClr val="tx1"/>
              </a:solidFill>
            </a:endParaRPr>
          </a:p>
        </p:txBody>
      </p:sp>
      <p:pic>
        <p:nvPicPr>
          <p:cNvPr id="897" name="图片 896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87648" y="916375"/>
            <a:ext cx="253965" cy="416221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20366" y="938119"/>
            <a:ext cx="253965" cy="416221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473" y="1549300"/>
            <a:ext cx="401858" cy="187660"/>
          </a:xfrm>
          <a:prstGeom prst="rect">
            <a:avLst/>
          </a:prstGeom>
        </p:spPr>
      </p:pic>
      <p:pic>
        <p:nvPicPr>
          <p:cNvPr id="210" name="图片 209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588" y="1549300"/>
            <a:ext cx="401858" cy="187660"/>
          </a:xfrm>
          <a:prstGeom prst="rect">
            <a:avLst/>
          </a:prstGeom>
        </p:spPr>
      </p:pic>
      <p:cxnSp>
        <p:nvCxnSpPr>
          <p:cNvPr id="216" name="直接连接符 215"/>
          <p:cNvCxnSpPr>
            <a:stCxn id="897" idx="1"/>
          </p:cNvCxnSpPr>
          <p:nvPr>
            <p:custDataLst>
              <p:tags r:id="rId55"/>
            </p:custDataLst>
          </p:nvPr>
        </p:nvCxnSpPr>
        <p:spPr>
          <a:xfrm flipV="1">
            <a:off x="7041613" y="839051"/>
            <a:ext cx="415969" cy="28543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>
            <p:custDataLst>
              <p:tags r:id="rId56"/>
            </p:custDataLst>
          </p:nvPr>
        </p:nvCxnSpPr>
        <p:spPr>
          <a:xfrm>
            <a:off x="6508158" y="1600484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>
            <p:custDataLst>
              <p:tags r:id="rId57"/>
            </p:custDataLst>
          </p:nvPr>
        </p:nvCxnSpPr>
        <p:spPr>
          <a:xfrm>
            <a:off x="6508158" y="1693846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01" idx="3"/>
            <a:endCxn id="209" idx="1"/>
          </p:cNvCxnSpPr>
          <p:nvPr>
            <p:custDataLst>
              <p:tags r:id="rId58"/>
            </p:custDataLst>
          </p:nvPr>
        </p:nvCxnSpPr>
        <p:spPr>
          <a:xfrm>
            <a:off x="5904397" y="1230230"/>
            <a:ext cx="268076" cy="4129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09" idx="0"/>
            <a:endCxn id="208" idx="2"/>
          </p:cNvCxnSpPr>
          <p:nvPr>
            <p:custDataLst>
              <p:tags r:id="rId59"/>
            </p:custDataLst>
          </p:nvPr>
        </p:nvCxnSpPr>
        <p:spPr>
          <a:xfrm flipV="1">
            <a:off x="6373402" y="1354340"/>
            <a:ext cx="73946" cy="1949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10" idx="0"/>
            <a:endCxn id="897" idx="2"/>
          </p:cNvCxnSpPr>
          <p:nvPr>
            <p:custDataLst>
              <p:tags r:id="rId60"/>
            </p:custDataLst>
          </p:nvPr>
        </p:nvCxnSpPr>
        <p:spPr>
          <a:xfrm flipH="1" flipV="1">
            <a:off x="6914630" y="1332596"/>
            <a:ext cx="60887" cy="21670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897" idx="3"/>
            <a:endCxn id="208" idx="1"/>
          </p:cNvCxnSpPr>
          <p:nvPr>
            <p:custDataLst>
              <p:tags r:id="rId61"/>
            </p:custDataLst>
          </p:nvPr>
        </p:nvCxnSpPr>
        <p:spPr>
          <a:xfrm flipH="1">
            <a:off x="6574331" y="1124486"/>
            <a:ext cx="213317" cy="217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>
            <p:custDataLst>
              <p:tags r:id="rId62"/>
            </p:custDataLst>
          </p:nvPr>
        </p:nvSpPr>
        <p:spPr>
          <a:xfrm>
            <a:off x="7176446" y="1555543"/>
            <a:ext cx="796393" cy="22987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核心交换机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6" name="文本框 245"/>
          <p:cNvSpPr txBox="1"/>
          <p:nvPr>
            <p:custDataLst>
              <p:tags r:id="rId63"/>
            </p:custDataLst>
          </p:nvPr>
        </p:nvSpPr>
        <p:spPr>
          <a:xfrm>
            <a:off x="7212960" y="1034986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防火墙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7" name="文本框 246"/>
          <p:cNvSpPr txBox="1"/>
          <p:nvPr>
            <p:custDataLst>
              <p:tags r:id="rId64"/>
            </p:custDataLst>
          </p:nvPr>
        </p:nvSpPr>
        <p:spPr>
          <a:xfrm>
            <a:off x="7619844" y="569216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互联网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49" name="直接连接符 248"/>
          <p:cNvCxnSpPr/>
          <p:nvPr>
            <p:custDataLst>
              <p:tags r:id="rId65"/>
            </p:custDataLst>
          </p:nvPr>
        </p:nvCxnSpPr>
        <p:spPr>
          <a:xfrm flipV="1">
            <a:off x="6482350" y="734996"/>
            <a:ext cx="726068" cy="21270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>
            <p:custDataLst>
              <p:tags r:id="rId66"/>
            </p:custDataLst>
          </p:nvPr>
        </p:nvSpPr>
        <p:spPr>
          <a:xfrm>
            <a:off x="5578472" y="4356030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管理资源池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7" name="圆角矩形 256"/>
          <p:cNvSpPr/>
          <p:nvPr>
            <p:custDataLst>
              <p:tags r:id="rId67"/>
            </p:custDataLst>
          </p:nvPr>
        </p:nvSpPr>
        <p:spPr>
          <a:xfrm>
            <a:off x="4789923" y="4705706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" name="文本框 257"/>
          <p:cNvSpPr txBox="1"/>
          <p:nvPr>
            <p:custDataLst>
              <p:tags r:id="rId68"/>
            </p:custDataLst>
          </p:nvPr>
        </p:nvSpPr>
        <p:spPr>
          <a:xfrm>
            <a:off x="4691752" y="4798310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 smtClean="0">
                <a:solidFill>
                  <a:schemeClr val="tx1"/>
                </a:solidFill>
              </a:rPr>
              <a:t>K8S</a:t>
            </a:r>
            <a:r>
              <a:rPr lang="zh-CN" altLang="en-US" sz="800" b="1" kern="0" dirty="0" smtClean="0">
                <a:solidFill>
                  <a:schemeClr val="tx1"/>
                </a:solidFill>
              </a:rPr>
              <a:t>集群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承载集群基础服务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259" name="圆角矩形 258"/>
          <p:cNvSpPr/>
          <p:nvPr>
            <p:custDataLst>
              <p:tags r:id="rId69"/>
            </p:custDataLst>
          </p:nvPr>
        </p:nvSpPr>
        <p:spPr>
          <a:xfrm>
            <a:off x="6277553" y="4714497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0" name="文本框 259"/>
          <p:cNvSpPr txBox="1"/>
          <p:nvPr>
            <p:custDataLst>
              <p:tags r:id="rId70"/>
            </p:custDataLst>
          </p:nvPr>
        </p:nvSpPr>
        <p:spPr>
          <a:xfrm>
            <a:off x="6199209" y="4822707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zh-CN" altLang="en-US" sz="800" b="1" kern="0" dirty="0" smtClean="0">
                <a:solidFill>
                  <a:schemeClr val="tx1"/>
                </a:solidFill>
              </a:rPr>
              <a:t>应用、系统服务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承载业务基础服务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263" name="textbox 980"/>
          <p:cNvSpPr/>
          <p:nvPr>
            <p:custDataLst>
              <p:tags r:id="rId71"/>
            </p:custDataLst>
          </p:nvPr>
        </p:nvSpPr>
        <p:spPr>
          <a:xfrm>
            <a:off x="2033172" y="5891510"/>
            <a:ext cx="2013838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dirty="0" smtClean="0">
                <a:solidFill>
                  <a:schemeClr val="tx1"/>
                </a:solidFill>
                <a:cs typeface="+mn-ea"/>
              </a:rPr>
              <a:t>2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* EDR 100Gb/s </a:t>
            </a:r>
            <a:endParaRPr lang="en-US" altLang="zh-CN" sz="900" dirty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 smtClean="0">
                <a:solidFill>
                  <a:schemeClr val="tx1"/>
                </a:solidFill>
                <a:cs typeface="+mn-ea"/>
              </a:rPr>
              <a:t>2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sz="900" kern="0" spc="40" dirty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G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业务</a:t>
            </a:r>
            <a:endParaRPr lang="en-US" altLang="zh-CN" sz="900" kern="0" spc="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45745" indent="-233680" eaLnBrk="0">
              <a:lnSpc>
                <a:spcPct val="104000"/>
              </a:lnSpc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sz="900" kern="0" spc="0" dirty="0">
                <a:solidFill>
                  <a:schemeClr val="tx1"/>
                </a:solidFill>
                <a:cs typeface="微软雅黑" panose="020B0503020204020204" charset="-122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64" name="textbox 982"/>
          <p:cNvSpPr/>
          <p:nvPr>
            <p:custDataLst>
              <p:tags r:id="rId72"/>
            </p:custDataLst>
          </p:nvPr>
        </p:nvSpPr>
        <p:spPr>
          <a:xfrm>
            <a:off x="8995221" y="5951903"/>
            <a:ext cx="1862231" cy="69925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ts val="1150"/>
              </a:lnSpc>
            </a:pP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lang="zh-CN" altLang="en-US" sz="900" kern="0" spc="4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lang="zh-CN" altLang="en-US"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altLang="en-US" sz="900" kern="0" spc="40" dirty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12700" eaLnBrk="0">
              <a:lnSpc>
                <a:spcPts val="1150"/>
              </a:lnSpc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 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千兆</a:t>
            </a:r>
            <a:r>
              <a:rPr sz="900" kern="0" spc="0" dirty="0" err="1" smtClean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 err="1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 err="1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65" name="textbox 984"/>
          <p:cNvSpPr/>
          <p:nvPr>
            <p:custDataLst>
              <p:tags r:id="rId73"/>
            </p:custDataLst>
          </p:nvPr>
        </p:nvSpPr>
        <p:spPr>
          <a:xfrm>
            <a:off x="5374894" y="5892852"/>
            <a:ext cx="2018925" cy="478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54000" indent="-226695" eaLnBrk="0">
              <a:lnSpc>
                <a:spcPct val="109000"/>
              </a:lnSpc>
              <a:spcBef>
                <a:spcPts val="170"/>
              </a:spcBef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端口10</a:t>
            </a:r>
            <a:r>
              <a:rPr sz="900" kern="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G</a:t>
            </a:r>
            <a:r>
              <a:rPr lang="zh-CN" sz="900" kern="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业务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endParaRPr lang="en-US" sz="900" kern="0" spc="40" dirty="0" smtClean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1 *</a:t>
            </a:r>
            <a:r>
              <a:rPr lang="en-US" sz="900" kern="0" spc="8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altLang="en-US" sz="900" kern="0" spc="7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千</a:t>
            </a:r>
            <a:r>
              <a:rPr lang="zh-CN" sz="900" kern="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兆</a:t>
            </a:r>
            <a:r>
              <a:rPr lang="zh-CN"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7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713220" y="753357"/>
          <a:ext cx="9200301" cy="5212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训练服务器（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6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228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常规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CPU≥28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3.0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</a:t>
                      </a:r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72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管理服务器（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3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995269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 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： 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，单颗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CPU≥24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核心，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内存：≥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256G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硬盘：硬盘：系统盘≥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960G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数据盘≥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；所有硬盘为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盘，做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RAID1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网卡：万兆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SFP+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5. Raid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卡：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2GB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缓存、带电池或电容、≥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通道、支持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双冗余电源、双导轨、风扇满配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531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EDR IB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配置清单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形态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1U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机架式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EDR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交换机、双电源、动态路由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3.  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端口类型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QSFP28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传输速率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小型训练环境配置清单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70469" y="905749"/>
          <a:ext cx="9200301" cy="539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带外管理交换机（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个千兆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端口，交换容量≥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598bps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，包转发率≥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252Mpps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、环路检测、端口流量抑制、端口隔离、端口安全；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支持基于端口和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的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策略；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支持端口镜像（包括本地镜像和远程镜像），支持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等标准流量采集协议；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支持堆叠，支持长距离堆叠；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业务接入交换机（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数据中心级交换机，双电源双风扇冗余设计；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40G QSPF+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端口，交换容量≥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2.56Tbps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，包转发率≥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1072Mpps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带独立带外管理口，支持加入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VRF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LACP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BFD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、环路检测、端口流量抑制、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 mapping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所有接口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MTU≥9216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IPv4/IPv6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双栈路由协议，支持完整三层路由功能，各项功能和协议遵循相应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RFC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标准文档，支持至少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ECMP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路由；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支持模块化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配置，支持丰富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特性；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支持全端口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流量采集，支持在线抓包；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支持控制平面多虚一技术，支持跨设备链路聚合技术（非堆叠）；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存储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说明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小型分布式混闪存储容量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≥100TB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，支持横向拓展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辅材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辅材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网线：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超五类成品双绞线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光迁：多模双工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 to 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光纤跳线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线缆：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QSFP28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模块型号、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EDR100Gbps  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万兆多模光模块：万兆多模双纤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光模块，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接口类型，传输速率≥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，传输波长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850nm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，传输距离≥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300M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其他辅材：扎带，用于捆扎网线、魔术扎带，用于捆扎光纤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ny-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小型训练环境配置清单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50123" y="782261"/>
          <a:ext cx="9299054" cy="574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8"/>
                <a:gridCol w="7819656"/>
              </a:tblGrid>
              <a:tr h="29731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网络说明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47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b="0" dirty="0" smtClean="0"/>
                        <a:t>小型训练中心环境说明</a:t>
                      </a:r>
                      <a:endParaRPr lang="en-US" altLang="zh-CN" sz="9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dirty="0" smtClean="0"/>
                        <a:t>（</a:t>
                      </a:r>
                      <a:r>
                        <a:rPr lang="en-US" altLang="zh-CN" sz="900" b="0" dirty="0" smtClean="0"/>
                        <a:t>SXM</a:t>
                      </a:r>
                      <a:r>
                        <a:rPr lang="zh-CN" altLang="en-US" sz="900" b="0" dirty="0" smtClean="0"/>
                        <a:t>）</a:t>
                      </a:r>
                      <a:endParaRPr lang="en-US" altLang="zh-CN" sz="900" b="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/>
                        <a:t>训练集群采用高可用架构部署</a:t>
                      </a:r>
                      <a:r>
                        <a:rPr lang="en-US" altLang="zh-CN" sz="1000" dirty="0" smtClean="0"/>
                        <a:t>K8S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3CPU</a:t>
                      </a:r>
                      <a:r>
                        <a:rPr lang="zh-CN" altLang="en-US" sz="1000" dirty="0" smtClean="0"/>
                        <a:t>系统</a:t>
                      </a:r>
                      <a:r>
                        <a:rPr lang="en-US" altLang="zh-CN" sz="1000" dirty="0" smtClean="0"/>
                        <a:t>+3CPU</a:t>
                      </a:r>
                      <a:r>
                        <a:rPr lang="zh-CN" altLang="en-US" sz="1000" dirty="0" smtClean="0"/>
                        <a:t>工作</a:t>
                      </a:r>
                      <a:r>
                        <a:rPr lang="en-US" altLang="zh-CN" sz="1000" dirty="0" smtClean="0"/>
                        <a:t>+SXMGPU</a:t>
                      </a:r>
                      <a:r>
                        <a:rPr lang="zh-CN" altLang="en-US" sz="1000" dirty="0" smtClean="0"/>
                        <a:t>训练</a:t>
                      </a:r>
                      <a:r>
                        <a:rPr lang="en-US" altLang="zh-CN" sz="1000" dirty="0" smtClean="0"/>
                        <a:t>+GPU</a:t>
                      </a:r>
                      <a:r>
                        <a:rPr lang="zh-CN" altLang="en-US" sz="1000" dirty="0" smtClean="0"/>
                        <a:t>推理）</a:t>
                      </a:r>
                      <a:endParaRPr lang="en-US" altLang="zh-CN" sz="10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000" dirty="0" smtClean="0"/>
                        <a:t>AI</a:t>
                      </a:r>
                      <a:r>
                        <a:rPr lang="zh-CN" altLang="en-US" sz="1000" b="1" dirty="0" smtClean="0"/>
                        <a:t>训练</a:t>
                      </a:r>
                      <a:r>
                        <a:rPr lang="zh-CN" altLang="en-US" sz="1000" dirty="0" smtClean="0"/>
                        <a:t>资源池，用户任务存在 </a:t>
                      </a:r>
                      <a:r>
                        <a:rPr lang="en-US" altLang="zh-CN" sz="1000" dirty="0" smtClean="0"/>
                        <a:t>&gt;=8</a:t>
                      </a:r>
                      <a:r>
                        <a:rPr lang="zh-CN" altLang="en-US" sz="1000" dirty="0" smtClean="0"/>
                        <a:t>卡训练场景，</a:t>
                      </a:r>
                      <a:r>
                        <a:rPr lang="en-US" altLang="zh-CN" sz="1000" dirty="0" smtClean="0"/>
                        <a:t>SXM</a:t>
                      </a:r>
                      <a:r>
                        <a:rPr lang="zh-CN" altLang="en-US" sz="1000" dirty="0" smtClean="0"/>
                        <a:t>性能卡（</a:t>
                      </a:r>
                      <a:r>
                        <a:rPr lang="en-US" altLang="zh-CN" sz="1000" dirty="0" smtClean="0"/>
                        <a:t>A100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A800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H100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H800</a:t>
                      </a:r>
                      <a:r>
                        <a:rPr lang="zh-CN" altLang="en-US" sz="1000" dirty="0" smtClean="0"/>
                        <a:t>）涉及到跨</a:t>
                      </a:r>
                      <a:r>
                        <a:rPr lang="en-US" altLang="zh-CN" sz="1000" dirty="0" smtClean="0"/>
                        <a:t>GPU</a:t>
                      </a:r>
                      <a:r>
                        <a:rPr lang="zh-CN" altLang="en-US" sz="1000" dirty="0" smtClean="0"/>
                        <a:t>服务器的通信；</a:t>
                      </a:r>
                      <a:endParaRPr lang="en-US" altLang="zh-CN" sz="10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000" dirty="0" smtClean="0"/>
                        <a:t>AI</a:t>
                      </a:r>
                      <a:r>
                        <a:rPr lang="zh-CN" altLang="en-US" sz="1000" b="1" dirty="0" smtClean="0"/>
                        <a:t>推理</a:t>
                      </a:r>
                      <a:r>
                        <a:rPr lang="zh-CN" altLang="en-US" sz="1000" dirty="0" smtClean="0"/>
                        <a:t>资源池，用户任务存在 </a:t>
                      </a:r>
                      <a:r>
                        <a:rPr lang="en-US" altLang="zh-CN" sz="1000" dirty="0" smtClean="0"/>
                        <a:t>&gt;=8</a:t>
                      </a:r>
                      <a:r>
                        <a:rPr lang="zh-CN" altLang="en-US" sz="1000" dirty="0" smtClean="0"/>
                        <a:t>卡训练场景，</a:t>
                      </a:r>
                      <a:r>
                        <a:rPr lang="en-US" altLang="zh-CN" sz="1000" dirty="0" smtClean="0"/>
                        <a:t>PCIE</a:t>
                      </a:r>
                      <a:r>
                        <a:rPr lang="zh-CN" altLang="en-US" sz="1000" dirty="0" smtClean="0"/>
                        <a:t>性能卡（</a:t>
                      </a:r>
                      <a:r>
                        <a:rPr lang="en-US" altLang="zh-CN" sz="1000" dirty="0" smtClean="0"/>
                        <a:t>A100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A800PCIE</a:t>
                      </a:r>
                      <a:r>
                        <a:rPr lang="zh-CN" altLang="en-US" sz="1000" dirty="0" smtClean="0"/>
                        <a:t>版）涉及到跨</a:t>
                      </a:r>
                      <a:r>
                        <a:rPr lang="en-US" altLang="zh-CN" sz="1000" dirty="0" smtClean="0"/>
                        <a:t>GPU</a:t>
                      </a:r>
                      <a:r>
                        <a:rPr lang="zh-CN" altLang="en-US" sz="1000" dirty="0" smtClean="0"/>
                        <a:t>服务器的通信；</a:t>
                      </a:r>
                      <a:endParaRPr lang="en-US" altLang="zh-CN" sz="100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948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训练服务器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8</a:t>
                      </a:r>
                      <a:r>
                        <a:rPr lang="zh-CN" altLang="en-US" sz="1000" dirty="0" smtClean="0">
                          <a:sym typeface="+mn-ea"/>
                        </a:rPr>
                        <a:t>张 </a:t>
                      </a:r>
                      <a:r>
                        <a:rPr lang="en-US" altLang="zh-CN" sz="1000" dirty="0" smtClean="0">
                          <a:sym typeface="+mn-ea"/>
                        </a:rPr>
                        <a:t>NDR400Gbps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r>
                        <a:rPr lang="zh-CN" altLang="en-US" sz="1000" dirty="0" smtClean="0">
                          <a:sym typeface="+mn-ea"/>
                        </a:rPr>
                        <a:t>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 </a:t>
                      </a:r>
                      <a:r>
                        <a:rPr lang="en-US" altLang="zh-CN" sz="1000" dirty="0" smtClean="0">
                          <a:sym typeface="+mn-ea"/>
                        </a:rPr>
                        <a:t>HDR200Gbps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endParaRPr lang="en-US" altLang="zh-CN" sz="1000" b="1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</a:t>
                      </a:r>
                      <a:r>
                        <a:rPr lang="en-US" altLang="zh-CN" sz="1000" dirty="0" smtClean="0">
                          <a:sym typeface="+mn-ea"/>
                        </a:rPr>
                        <a:t>25G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dirty="0" smtClean="0">
                          <a:sym typeface="+mn-ea"/>
                        </a:rPr>
                        <a:t>bond4</a:t>
                      </a:r>
                      <a:r>
                        <a:rPr lang="zh-CN" altLang="en-US" sz="1000" dirty="0" smtClean="0">
                          <a:sym typeface="+mn-ea"/>
                        </a:rPr>
                        <a:t>）；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7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推理服务器                                                                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 </a:t>
                      </a:r>
                      <a:r>
                        <a:rPr lang="en-US" altLang="zh-CN" sz="1000" dirty="0" smtClean="0">
                          <a:sym typeface="+mn-ea"/>
                        </a:rPr>
                        <a:t>HDR200Gbps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endParaRPr lang="en-US" altLang="zh-CN" sz="1000" b="1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</a:t>
                      </a:r>
                      <a:r>
                        <a:rPr lang="en-US" altLang="zh-CN" sz="1000" dirty="0" smtClean="0">
                          <a:sym typeface="+mn-ea"/>
                        </a:rPr>
                        <a:t>25G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dirty="0" smtClean="0">
                          <a:sym typeface="+mn-ea"/>
                        </a:rPr>
                        <a:t>bond4</a:t>
                      </a:r>
                      <a:r>
                        <a:rPr lang="zh-CN" altLang="en-US" sz="1000" dirty="0" smtClean="0">
                          <a:sym typeface="+mn-ea"/>
                        </a:rPr>
                        <a:t>）；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5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管理服务器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</a:t>
                      </a:r>
                      <a:r>
                        <a:rPr lang="en-US" altLang="zh-CN" sz="1000" dirty="0" smtClean="0">
                          <a:sym typeface="+mn-ea"/>
                        </a:rPr>
                        <a:t>25G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dirty="0" smtClean="0">
                          <a:sym typeface="+mn-ea"/>
                        </a:rPr>
                        <a:t>bond4</a:t>
                      </a:r>
                      <a:r>
                        <a:rPr lang="zh-CN" altLang="en-US" sz="1000" dirty="0" smtClean="0">
                          <a:sym typeface="+mn-ea"/>
                        </a:rPr>
                        <a:t>）；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 </a:t>
                      </a:r>
                      <a:r>
                        <a:rPr lang="en-US" altLang="zh-CN" sz="1000" dirty="0" smtClean="0">
                          <a:sym typeface="+mn-ea"/>
                        </a:rPr>
                        <a:t>HDR200Gbps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endParaRPr lang="en-US" altLang="zh-CN" sz="1000" b="1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7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b="0" dirty="0" smtClean="0">
                          <a:sym typeface="+mn-ea"/>
                        </a:rPr>
                        <a:t>存储资源池</a:t>
                      </a:r>
                      <a:endParaRPr lang="zh-CN" altLang="en-US" sz="900" b="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接入集群</a:t>
                      </a:r>
                      <a:r>
                        <a:rPr lang="en-US" altLang="zh-CN" sz="1000" dirty="0" smtClean="0">
                          <a:sym typeface="+mn-ea"/>
                        </a:rPr>
                        <a:t>200Gbps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>
                          <a:sym typeface="+mn-ea"/>
                        </a:rPr>
                        <a:t>存储网络；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</a:t>
                      </a:r>
                      <a:r>
                        <a:rPr lang="zh-CN" altLang="en-US" sz="1000" dirty="0" smtClean="0">
                          <a:sym typeface="+mn-ea"/>
                        </a:rPr>
                        <a:t>张</a:t>
                      </a:r>
                      <a:r>
                        <a:rPr lang="en-US" altLang="zh-CN" sz="1000" dirty="0" smtClean="0">
                          <a:sym typeface="+mn-ea"/>
                        </a:rPr>
                        <a:t>25G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5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lt"/>
                        </a:rPr>
                        <a:t>HDR </a:t>
                      </a:r>
                      <a:r>
                        <a:rPr lang="en-US" altLang="zh-CN" sz="900" b="0" dirty="0" err="1" smtClean="0"/>
                        <a:t>InfiniBand</a:t>
                      </a:r>
                      <a:r>
                        <a:rPr lang="zh-CN" altLang="en-US" sz="900" b="0" dirty="0" smtClean="0">
                          <a:sym typeface="+mn-lt"/>
                        </a:rPr>
                        <a:t>交换机 </a:t>
                      </a:r>
                      <a:endParaRPr lang="en-US" altLang="zh-CN" sz="900" b="0" dirty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lt"/>
                        </a:rPr>
                        <a:t>推理设计使用一台</a:t>
                      </a:r>
                      <a:r>
                        <a:rPr lang="en-US" altLang="zh-CN" sz="1000" dirty="0" smtClean="0">
                          <a:sym typeface="+mn-lt"/>
                        </a:rPr>
                        <a:t>HDR/40</a:t>
                      </a:r>
                      <a:r>
                        <a:rPr lang="zh-CN" altLang="en-US" sz="1000" dirty="0" smtClean="0"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ym typeface="+mn-lt"/>
                        </a:rPr>
                        <a:t>交换机，用户推理作业的存储连接（这里说明的是其中一种方式）；</a:t>
                      </a:r>
                      <a:endParaRPr lang="en-US" altLang="zh-CN" sz="1000" dirty="0" smtClean="0">
                        <a:sym typeface="+mn-lt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lt"/>
                        </a:rPr>
                        <a:t>存储设计使用一台</a:t>
                      </a:r>
                      <a:r>
                        <a:rPr lang="en-US" altLang="zh-CN" sz="1000" dirty="0" smtClean="0">
                          <a:sym typeface="+mn-lt"/>
                        </a:rPr>
                        <a:t>HDR/40</a:t>
                      </a:r>
                      <a:r>
                        <a:rPr lang="zh-CN" altLang="en-US" sz="1000" dirty="0" smtClean="0"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ym typeface="+mn-lt"/>
                        </a:rPr>
                        <a:t>交换机，这里存储和推理网络平面分开，根据实际情况，可考虑推理和存储服用一台</a:t>
                      </a:r>
                      <a:r>
                        <a:rPr lang="en-US" altLang="zh-CN" sz="1000" dirty="0" smtClean="0"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ym typeface="+mn-lt"/>
                        </a:rPr>
                        <a:t>设备；</a:t>
                      </a:r>
                      <a:endParaRPr lang="en-US" altLang="zh-CN" sz="100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lt"/>
                        </a:rPr>
                        <a:t>NDR </a:t>
                      </a:r>
                      <a:r>
                        <a:rPr lang="en-US" altLang="zh-CN" sz="900" b="0" dirty="0" err="1" smtClean="0"/>
                        <a:t>InfiniBand</a:t>
                      </a:r>
                      <a:r>
                        <a:rPr lang="zh-CN" altLang="en-US" sz="900" b="0" dirty="0" smtClean="0">
                          <a:sym typeface="+mn-lt"/>
                        </a:rPr>
                        <a:t>交换机 </a:t>
                      </a:r>
                      <a:endParaRPr lang="en-US" altLang="zh-CN" sz="900" b="0" dirty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defRPr/>
                      </a:pPr>
                      <a:r>
                        <a:rPr lang="zh-CN" altLang="en-US" sz="1000" dirty="0" smtClean="0">
                          <a:sym typeface="+mn-lt"/>
                        </a:rPr>
                        <a:t>当前架构设计一台</a:t>
                      </a:r>
                      <a:r>
                        <a:rPr lang="en-US" altLang="zh-CN" sz="1000" dirty="0" smtClean="0">
                          <a:sym typeface="+mn-lt"/>
                        </a:rPr>
                        <a:t>NDR/64</a:t>
                      </a:r>
                      <a:r>
                        <a:rPr lang="zh-CN" altLang="en-US" sz="1000" dirty="0" smtClean="0"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ym typeface="+mn-lt"/>
                        </a:rPr>
                        <a:t>交换机，横向扩展最多支持</a:t>
                      </a:r>
                      <a:r>
                        <a:rPr lang="en-US" altLang="zh-CN" sz="1000" dirty="0" smtClean="0"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sym typeface="+mn-lt"/>
                        </a:rPr>
                        <a:t>台</a:t>
                      </a:r>
                      <a:r>
                        <a:rPr lang="en-US" altLang="zh-CN" sz="1000" dirty="0" smtClean="0">
                          <a:sym typeface="+mn-lt"/>
                        </a:rPr>
                        <a:t>SXM</a:t>
                      </a:r>
                      <a:r>
                        <a:rPr lang="zh-CN" altLang="en-US" sz="1000" dirty="0" smtClean="0">
                          <a:sym typeface="+mn-lt"/>
                        </a:rPr>
                        <a:t>训练服务器；</a:t>
                      </a:r>
                      <a:endParaRPr lang="en-US" altLang="zh-CN" sz="100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3.3 </a:t>
            </a:r>
            <a:r>
              <a:rPr lang="zh-CN" altLang="en-US" dirty="0">
                <a:sym typeface="+mn-ea"/>
              </a:rPr>
              <a:t>中型训练中心</a:t>
            </a:r>
            <a:r>
              <a:rPr lang="zh-CN" altLang="en-US" dirty="0">
                <a:sym typeface="+mn-ea"/>
              </a:rPr>
              <a:t>使用</a:t>
            </a:r>
            <a:r>
              <a:rPr lang="zh-CN" altLang="en-US" dirty="0">
                <a:sym typeface="+mn-ea"/>
              </a:rPr>
              <a:t>说明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矩形 290"/>
          <p:cNvSpPr/>
          <p:nvPr>
            <p:custDataLst>
              <p:tags r:id="rId1"/>
            </p:custDataLst>
          </p:nvPr>
        </p:nvSpPr>
        <p:spPr>
          <a:xfrm>
            <a:off x="1157022" y="4283245"/>
            <a:ext cx="3539776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2" name="矩形 271"/>
          <p:cNvSpPr/>
          <p:nvPr>
            <p:custDataLst>
              <p:tags r:id="rId2"/>
            </p:custDataLst>
          </p:nvPr>
        </p:nvSpPr>
        <p:spPr>
          <a:xfrm>
            <a:off x="2852548" y="4283245"/>
            <a:ext cx="1852109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>
            <p:custDataLst>
              <p:tags r:id="rId3"/>
            </p:custDataLst>
          </p:nvPr>
        </p:nvSpPr>
        <p:spPr>
          <a:xfrm>
            <a:off x="4264673" y="343102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矩形 183"/>
          <p:cNvSpPr/>
          <p:nvPr>
            <p:custDataLst>
              <p:tags r:id="rId4"/>
            </p:custDataLst>
          </p:nvPr>
        </p:nvSpPr>
        <p:spPr>
          <a:xfrm>
            <a:off x="4706515" y="4266721"/>
            <a:ext cx="3214365" cy="147753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3" name="矩形 152"/>
          <p:cNvSpPr/>
          <p:nvPr>
            <p:custDataLst>
              <p:tags r:id="rId5"/>
            </p:custDataLst>
          </p:nvPr>
        </p:nvSpPr>
        <p:spPr>
          <a:xfrm>
            <a:off x="7918593" y="4263174"/>
            <a:ext cx="3076981" cy="147901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5" name="圆角矩形 104"/>
          <p:cNvSpPr/>
          <p:nvPr>
            <p:custDataLst>
              <p:tags r:id="rId6"/>
            </p:custDataLst>
          </p:nvPr>
        </p:nvSpPr>
        <p:spPr>
          <a:xfrm>
            <a:off x="152740" y="960531"/>
            <a:ext cx="1236400" cy="182139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70" name="textbox 970"/>
          <p:cNvSpPr/>
          <p:nvPr>
            <p:custDataLst>
              <p:tags r:id="rId7"/>
            </p:custDataLst>
          </p:nvPr>
        </p:nvSpPr>
        <p:spPr>
          <a:xfrm>
            <a:off x="206973" y="185191"/>
            <a:ext cx="3740346" cy="38973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marL="12700" algn="l" rtl="0" eaLnBrk="0">
              <a:lnSpc>
                <a:spcPct val="98000"/>
              </a:lnSpc>
            </a:pP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rPr>
              <a:t>中型训练环境组网</a:t>
            </a:r>
            <a:endParaRPr lang="zh-CN" altLang="en-US" b="1" dirty="0" smtClean="0">
              <a:solidFill>
                <a:schemeClr val="tx1"/>
              </a:solidFill>
              <a:latin typeface="+mj-lt"/>
              <a:ea typeface="+mj-ea"/>
              <a:cs typeface="微软雅黑" panose="020B0503020204020204" charset="-122"/>
            </a:endParaRPr>
          </a:p>
        </p:txBody>
      </p:sp>
      <p:sp>
        <p:nvSpPr>
          <p:cNvPr id="144" name="textbox 1026"/>
          <p:cNvSpPr/>
          <p:nvPr>
            <p:custDataLst>
              <p:tags r:id="rId8"/>
            </p:custDataLst>
          </p:nvPr>
        </p:nvSpPr>
        <p:spPr>
          <a:xfrm>
            <a:off x="427870" y="1482789"/>
            <a:ext cx="425470" cy="159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r>
              <a:rPr lang="en-US" sz="800" dirty="0" smtClean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lang="en-US" altLang="zh-CN" sz="80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80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46" name="文本框 145"/>
          <p:cNvSpPr txBox="1"/>
          <p:nvPr>
            <p:custDataLst>
              <p:tags r:id="rId9"/>
            </p:custDataLst>
          </p:nvPr>
        </p:nvSpPr>
        <p:spPr>
          <a:xfrm>
            <a:off x="218997" y="1057928"/>
            <a:ext cx="889987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线述表示：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7" name="文本框 146"/>
          <p:cNvSpPr txBox="1"/>
          <p:nvPr>
            <p:custDataLst>
              <p:tags r:id="rId10"/>
            </p:custDataLst>
          </p:nvPr>
        </p:nvSpPr>
        <p:spPr>
          <a:xfrm>
            <a:off x="335815" y="2149374"/>
            <a:ext cx="517525" cy="2691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1Gb</a:t>
            </a:r>
            <a:endParaRPr lang="en-US" sz="800" kern="0" spc="-2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49" name="直接连接符 148"/>
          <p:cNvCxnSpPr/>
          <p:nvPr>
            <p:custDataLst>
              <p:tags r:id="rId11"/>
            </p:custDataLst>
          </p:nvPr>
        </p:nvCxnSpPr>
        <p:spPr>
          <a:xfrm>
            <a:off x="835556" y="2277643"/>
            <a:ext cx="44499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>
            <p:custDataLst>
              <p:tags r:id="rId12"/>
            </p:custDataLst>
          </p:nvPr>
        </p:nvCxnSpPr>
        <p:spPr>
          <a:xfrm>
            <a:off x="813653" y="1562381"/>
            <a:ext cx="44499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图片 107" descr="ny-logo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774080" y="45419"/>
            <a:ext cx="2101038" cy="340709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5"/>
            </p:custDataLst>
          </p:nvPr>
        </p:nvSpPr>
        <p:spPr>
          <a:xfrm>
            <a:off x="2435363" y="4371656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训练资源池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15" name="圆角矩形 114"/>
          <p:cNvSpPr/>
          <p:nvPr>
            <p:custDataLst>
              <p:tags r:id="rId16"/>
            </p:custDataLst>
          </p:nvPr>
        </p:nvSpPr>
        <p:spPr>
          <a:xfrm>
            <a:off x="1421246" y="4626768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文本框 120"/>
          <p:cNvSpPr txBox="1"/>
          <p:nvPr>
            <p:custDataLst>
              <p:tags r:id="rId17"/>
            </p:custDataLst>
          </p:nvPr>
        </p:nvSpPr>
        <p:spPr>
          <a:xfrm>
            <a:off x="1489672" y="4688099"/>
            <a:ext cx="1150758" cy="753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defRPr/>
            </a:pPr>
            <a:r>
              <a:rPr lang="en-US" altLang="zh-CN" sz="900" b="1" kern="0" dirty="0" smtClean="0">
                <a:solidFill>
                  <a:schemeClr val="tx1"/>
                </a:solidFill>
              </a:rPr>
              <a:t>     AI</a:t>
            </a:r>
            <a:r>
              <a:rPr lang="zh-CN" altLang="en-US" sz="900" b="1" kern="0" dirty="0">
                <a:solidFill>
                  <a:schemeClr val="tx1"/>
                </a:solidFill>
              </a:rPr>
              <a:t>训练</a:t>
            </a:r>
            <a:endParaRPr lang="en-US" altLang="zh-CN" sz="900" b="1" kern="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zh-CN" sz="1100" b="1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承载用户模型训练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122" name="圆角矩形 121"/>
          <p:cNvSpPr/>
          <p:nvPr>
            <p:custDataLst>
              <p:tags r:id="rId18"/>
            </p:custDataLst>
          </p:nvPr>
        </p:nvSpPr>
        <p:spPr>
          <a:xfrm>
            <a:off x="3184779" y="4638941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3" name="文本框 122"/>
          <p:cNvSpPr txBox="1"/>
          <p:nvPr>
            <p:custDataLst>
              <p:tags r:id="rId19"/>
            </p:custDataLst>
          </p:nvPr>
        </p:nvSpPr>
        <p:spPr>
          <a:xfrm>
            <a:off x="3136440" y="4755129"/>
            <a:ext cx="1150758" cy="5988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>
                <a:solidFill>
                  <a:schemeClr val="tx1"/>
                </a:solidFill>
              </a:rPr>
              <a:t>AI</a:t>
            </a:r>
            <a:r>
              <a:rPr lang="zh-CN" altLang="en-US" sz="800" b="1" kern="0" dirty="0">
                <a:solidFill>
                  <a:schemeClr val="tx1"/>
                </a:solidFill>
              </a:rPr>
              <a:t>开发</a:t>
            </a:r>
            <a:r>
              <a:rPr lang="en-US" altLang="zh-CN" sz="800" b="1" kern="0" dirty="0">
                <a:solidFill>
                  <a:schemeClr val="tx1"/>
                </a:solidFill>
              </a:rPr>
              <a:t>&amp;</a:t>
            </a:r>
            <a:r>
              <a:rPr lang="zh-CN" altLang="en-US" sz="800" b="1" kern="0" dirty="0">
                <a:solidFill>
                  <a:schemeClr val="tx1"/>
                </a:solidFill>
              </a:rPr>
              <a:t>推理</a:t>
            </a:r>
            <a:endParaRPr lang="en-US" altLang="zh-CN" sz="8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承载用户推理业务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700" b="1" kern="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>
            <p:custDataLst>
              <p:tags r:id="rId20"/>
            </p:custDataLst>
          </p:nvPr>
        </p:nvSpPr>
        <p:spPr>
          <a:xfrm>
            <a:off x="2258929" y="2017616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6" name="文本框 125"/>
          <p:cNvSpPr txBox="1"/>
          <p:nvPr>
            <p:custDataLst>
              <p:tags r:id="rId21"/>
            </p:custDataLst>
          </p:nvPr>
        </p:nvSpPr>
        <p:spPr>
          <a:xfrm>
            <a:off x="2579775" y="2109011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>
                <a:solidFill>
                  <a:schemeClr val="tx1"/>
                </a:solidFill>
              </a:rPr>
              <a:t>计算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27" name="矩形 126"/>
          <p:cNvSpPr/>
          <p:nvPr>
            <p:custDataLst>
              <p:tags r:id="rId22"/>
            </p:custDataLst>
          </p:nvPr>
        </p:nvSpPr>
        <p:spPr>
          <a:xfrm>
            <a:off x="4532530" y="2076247"/>
            <a:ext cx="1364504" cy="93447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>
            <p:custDataLst>
              <p:tags r:id="rId23"/>
            </p:custDataLst>
          </p:nvPr>
        </p:nvSpPr>
        <p:spPr>
          <a:xfrm>
            <a:off x="6758879" y="2095302"/>
            <a:ext cx="1290998" cy="933636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文本框 130"/>
          <p:cNvSpPr txBox="1"/>
          <p:nvPr>
            <p:custDataLst>
              <p:tags r:id="rId24"/>
            </p:custDataLst>
          </p:nvPr>
        </p:nvSpPr>
        <p:spPr>
          <a:xfrm>
            <a:off x="7009964" y="2117379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存储网络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>
            <p:custDataLst>
              <p:tags r:id="rId25"/>
            </p:custDataLst>
          </p:nvPr>
        </p:nvSpPr>
        <p:spPr>
          <a:xfrm>
            <a:off x="8831608" y="2063998"/>
            <a:ext cx="1321835" cy="910559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3" name="文本框 132"/>
          <p:cNvSpPr txBox="1"/>
          <p:nvPr>
            <p:custDataLst>
              <p:tags r:id="rId26"/>
            </p:custDataLst>
          </p:nvPr>
        </p:nvSpPr>
        <p:spPr>
          <a:xfrm>
            <a:off x="9119695" y="2168553"/>
            <a:ext cx="96818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BMC</a:t>
            </a:r>
            <a:r>
              <a:rPr lang="zh-CN" altLang="en-US" sz="900" dirty="0" smtClean="0">
                <a:solidFill>
                  <a:schemeClr val="tx1"/>
                </a:solidFill>
              </a:rPr>
              <a:t>管理网络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413" y="2431640"/>
            <a:ext cx="740248" cy="345682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503" y="2423818"/>
            <a:ext cx="740248" cy="345682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760" y="2437442"/>
            <a:ext cx="740248" cy="345682"/>
          </a:xfrm>
          <a:prstGeom prst="rect">
            <a:avLst/>
          </a:prstGeom>
        </p:spPr>
      </p:pic>
      <p:pic>
        <p:nvPicPr>
          <p:cNvPr id="137" name="图片 136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49" y="2434339"/>
            <a:ext cx="740248" cy="345682"/>
          </a:xfrm>
          <a:prstGeom prst="rect">
            <a:avLst/>
          </a:prstGeom>
        </p:spPr>
      </p:pic>
      <p:cxnSp>
        <p:nvCxnSpPr>
          <p:cNvPr id="138" name="直接连接符 137"/>
          <p:cNvCxnSpPr>
            <a:endCxn id="130" idx="2"/>
          </p:cNvCxnSpPr>
          <p:nvPr>
            <p:custDataLst>
              <p:tags r:id="rId32"/>
            </p:custDataLst>
          </p:nvPr>
        </p:nvCxnSpPr>
        <p:spPr>
          <a:xfrm flipV="1">
            <a:off x="1805797" y="3028938"/>
            <a:ext cx="5598581" cy="1211854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endCxn id="125" idx="2"/>
          </p:cNvCxnSpPr>
          <p:nvPr>
            <p:custDataLst>
              <p:tags r:id="rId33"/>
            </p:custDataLst>
          </p:nvPr>
        </p:nvCxnSpPr>
        <p:spPr>
          <a:xfrm flipV="1">
            <a:off x="1795947" y="2960917"/>
            <a:ext cx="1128355" cy="13022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>
            <a:stCxn id="127" idx="2"/>
          </p:cNvCxnSpPr>
          <p:nvPr>
            <p:custDataLst>
              <p:tags r:id="rId34"/>
            </p:custDataLst>
          </p:nvPr>
        </p:nvCxnSpPr>
        <p:spPr>
          <a:xfrm flipH="1">
            <a:off x="1783786" y="3010718"/>
            <a:ext cx="3430996" cy="125245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圆角矩形 150"/>
          <p:cNvSpPr/>
          <p:nvPr>
            <p:custDataLst>
              <p:tags r:id="rId35"/>
            </p:custDataLst>
          </p:nvPr>
        </p:nvSpPr>
        <p:spPr>
          <a:xfrm>
            <a:off x="8323253" y="4684081"/>
            <a:ext cx="956082" cy="68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文件存储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152" name="圆角矩形 151"/>
          <p:cNvSpPr/>
          <p:nvPr>
            <p:custDataLst>
              <p:tags r:id="rId36"/>
            </p:custDataLst>
          </p:nvPr>
        </p:nvSpPr>
        <p:spPr>
          <a:xfrm>
            <a:off x="9600019" y="4684082"/>
            <a:ext cx="975730" cy="663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对象存储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154" name="文本框 153"/>
          <p:cNvSpPr txBox="1"/>
          <p:nvPr>
            <p:custDataLst>
              <p:tags r:id="rId37"/>
            </p:custDataLst>
          </p:nvPr>
        </p:nvSpPr>
        <p:spPr>
          <a:xfrm>
            <a:off x="9010750" y="4303189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存储资源池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155" name="直接连接符 154"/>
          <p:cNvCxnSpPr>
            <a:stCxn id="184" idx="0"/>
            <a:endCxn id="130" idx="2"/>
          </p:cNvCxnSpPr>
          <p:nvPr>
            <p:custDataLst>
              <p:tags r:id="rId38"/>
            </p:custDataLst>
          </p:nvPr>
        </p:nvCxnSpPr>
        <p:spPr>
          <a:xfrm flipV="1">
            <a:off x="6313698" y="3028938"/>
            <a:ext cx="1090680" cy="1237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stCxn id="153" idx="0"/>
            <a:endCxn id="130" idx="2"/>
          </p:cNvCxnSpPr>
          <p:nvPr>
            <p:custDataLst>
              <p:tags r:id="rId39"/>
            </p:custDataLst>
          </p:nvPr>
        </p:nvCxnSpPr>
        <p:spPr>
          <a:xfrm flipH="1" flipV="1">
            <a:off x="7404378" y="3028938"/>
            <a:ext cx="2052706" cy="1234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>
            <a:stCxn id="184" idx="0"/>
            <a:endCxn id="127" idx="2"/>
          </p:cNvCxnSpPr>
          <p:nvPr>
            <p:custDataLst>
              <p:tags r:id="rId40"/>
            </p:custDataLst>
          </p:nvPr>
        </p:nvCxnSpPr>
        <p:spPr>
          <a:xfrm flipH="1" flipV="1">
            <a:off x="5214782" y="3010718"/>
            <a:ext cx="1098916" cy="1256003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53" idx="0"/>
            <a:endCxn id="127" idx="2"/>
          </p:cNvCxnSpPr>
          <p:nvPr>
            <p:custDataLst>
              <p:tags r:id="rId41"/>
            </p:custDataLst>
          </p:nvPr>
        </p:nvCxnSpPr>
        <p:spPr>
          <a:xfrm flipH="1" flipV="1">
            <a:off x="5214782" y="3010718"/>
            <a:ext cx="4242302" cy="1252456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/>
          <p:cNvCxnSpPr>
            <a:endCxn id="132" idx="2"/>
          </p:cNvCxnSpPr>
          <p:nvPr>
            <p:custDataLst>
              <p:tags r:id="rId42"/>
            </p:custDataLst>
          </p:nvPr>
        </p:nvCxnSpPr>
        <p:spPr>
          <a:xfrm flipV="1">
            <a:off x="1754235" y="2974557"/>
            <a:ext cx="7738291" cy="131223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84" idx="0"/>
            <a:endCxn id="132" idx="2"/>
          </p:cNvCxnSpPr>
          <p:nvPr>
            <p:custDataLst>
              <p:tags r:id="rId43"/>
            </p:custDataLst>
          </p:nvPr>
        </p:nvCxnSpPr>
        <p:spPr>
          <a:xfrm flipV="1">
            <a:off x="6313698" y="2974557"/>
            <a:ext cx="3178828" cy="129216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>
            <a:stCxn id="153" idx="0"/>
            <a:endCxn id="132" idx="2"/>
          </p:cNvCxnSpPr>
          <p:nvPr>
            <p:custDataLst>
              <p:tags r:id="rId44"/>
            </p:custDataLst>
          </p:nvPr>
        </p:nvCxnSpPr>
        <p:spPr>
          <a:xfrm flipV="1">
            <a:off x="9457084" y="2974557"/>
            <a:ext cx="35442" cy="128861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48"/>
          <p:cNvGrpSpPr/>
          <p:nvPr/>
        </p:nvGrpSpPr>
        <p:grpSpPr>
          <a:xfrm rot="21600000">
            <a:off x="7180107" y="150833"/>
            <a:ext cx="1423807" cy="382914"/>
            <a:chOff x="0" y="0"/>
            <a:chExt cx="1780520" cy="657059"/>
          </a:xfrm>
        </p:grpSpPr>
        <p:sp>
          <p:nvSpPr>
            <p:cNvPr id="190" name="path 960"/>
            <p:cNvSpPr/>
            <p:nvPr>
              <p:custDataLst>
                <p:tags r:id="rId45"/>
              </p:custDataLst>
            </p:nvPr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</a:path>
              </a:pathLst>
            </a:custGeom>
            <a:solidFill>
              <a:schemeClr val="accent5">
                <a:alpha val="100000"/>
              </a:scheme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1" name="path 962"/>
            <p:cNvSpPr/>
            <p:nvPr/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  <a:moveTo>
                    <a:pt x="313" y="621"/>
                  </a:moveTo>
                  <a:cubicBezTo>
                    <a:pt x="256" y="623"/>
                    <a:pt x="199" y="617"/>
                    <a:pt x="150" y="602"/>
                  </a:cubicBezTo>
                  <a:moveTo>
                    <a:pt x="457" y="826"/>
                  </a:moveTo>
                  <a:cubicBezTo>
                    <a:pt x="434" y="830"/>
                    <a:pt x="410" y="833"/>
                    <a:pt x="386" y="835"/>
                  </a:cubicBezTo>
                  <a:moveTo>
                    <a:pt x="1072" y="924"/>
                  </a:moveTo>
                  <a:cubicBezTo>
                    <a:pt x="1055" y="912"/>
                    <a:pt x="1040" y="898"/>
                    <a:pt x="1029" y="884"/>
                  </a:cubicBezTo>
                  <a:moveTo>
                    <a:pt x="1867" y="822"/>
                  </a:moveTo>
                  <a:cubicBezTo>
                    <a:pt x="1865" y="838"/>
                    <a:pt x="1859" y="853"/>
                    <a:pt x="1850" y="867"/>
                  </a:cubicBezTo>
                  <a:moveTo>
                    <a:pt x="2209" y="545"/>
                  </a:moveTo>
                  <a:cubicBezTo>
                    <a:pt x="2338" y="576"/>
                    <a:pt x="2419" y="642"/>
                    <a:pt x="2418" y="713"/>
                  </a:cubicBezTo>
                  <a:moveTo>
                    <a:pt x="2702" y="367"/>
                  </a:moveTo>
                  <a:cubicBezTo>
                  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cBezTo>
                    <a:pt x="2482" y="143"/>
                    <a:pt x="2484" y="153"/>
                    <a:pt x="2484" y="163"/>
                  </a:cubicBezTo>
                  <a:moveTo>
                    <a:pt x="1883" y="99"/>
                  </a:moveTo>
                  <a:cubicBezTo>
                    <a:pt x="1895" y="85"/>
                    <a:pt x="1912" y="72"/>
                    <a:pt x="1931" y="61"/>
                  </a:cubicBezTo>
                  <a:moveTo>
                    <a:pt x="1437" y="117"/>
                  </a:moveTo>
                  <a:cubicBezTo>
                    <a:pt x="1442" y="105"/>
                    <a:pt x="1449" y="94"/>
                    <a:pt x="1460" y="84"/>
                  </a:cubicBezTo>
                  <a:moveTo>
                    <a:pt x="912" y="128"/>
                  </a:moveTo>
                  <a:cubicBezTo>
                    <a:pt x="943" y="137"/>
                    <a:pt x="971" y="147"/>
                    <a:pt x="996" y="159"/>
                  </a:cubicBezTo>
                  <a:moveTo>
                    <a:pt x="277" y="377"/>
                  </a:moveTo>
                  <a:cubicBezTo>
                    <a:pt x="270" y="366"/>
                    <a:pt x="265" y="355"/>
                    <a:pt x="262" y="344"/>
                  </a:cubicBezTo>
                </a:path>
              </a:pathLst>
            </a:custGeom>
            <a:noFill/>
            <a:ln w="12192" cap="flat">
              <a:solidFill>
                <a:schemeClr val="accent6"/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9" name="textbox 1022"/>
          <p:cNvSpPr/>
          <p:nvPr>
            <p:custDataLst>
              <p:tags r:id="rId46"/>
            </p:custDataLst>
          </p:nvPr>
        </p:nvSpPr>
        <p:spPr>
          <a:xfrm>
            <a:off x="4696798" y="403077"/>
            <a:ext cx="904969" cy="15700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1000" i="1" kern="0" spc="6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安全管理区</a:t>
            </a:r>
            <a:endParaRPr sz="1000" i="1" kern="0" spc="60" dirty="0">
              <a:solidFill>
                <a:schemeClr val="accent1">
                  <a:lumMod val="5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896" name="圆角矩形 895"/>
          <p:cNvSpPr/>
          <p:nvPr>
            <p:custDataLst>
              <p:tags r:id="rId47"/>
            </p:custDataLst>
          </p:nvPr>
        </p:nvSpPr>
        <p:spPr>
          <a:xfrm>
            <a:off x="4456977" y="723472"/>
            <a:ext cx="397814" cy="23705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漏洞扫描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3" name="圆角矩形 202"/>
          <p:cNvSpPr/>
          <p:nvPr>
            <p:custDataLst>
              <p:tags r:id="rId48"/>
            </p:custDataLst>
          </p:nvPr>
        </p:nvSpPr>
        <p:spPr>
          <a:xfrm>
            <a:off x="5107053" y="725577"/>
            <a:ext cx="424192" cy="254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堡垒</a:t>
            </a:r>
            <a:r>
              <a:rPr lang="zh-CN" altLang="en-US" sz="700" b="1" dirty="0" smtClean="0">
                <a:solidFill>
                  <a:schemeClr val="tx1"/>
                </a:solidFill>
              </a:rPr>
              <a:t>机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4" name="圆角矩形 203"/>
          <p:cNvSpPr/>
          <p:nvPr>
            <p:custDataLst>
              <p:tags r:id="rId49"/>
            </p:custDataLst>
          </p:nvPr>
        </p:nvSpPr>
        <p:spPr>
          <a:xfrm>
            <a:off x="5089075" y="1047932"/>
            <a:ext cx="442170" cy="25268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日志审计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205" name="圆角矩形 204"/>
          <p:cNvSpPr/>
          <p:nvPr>
            <p:custDataLst>
              <p:tags r:id="rId50"/>
            </p:custDataLst>
          </p:nvPr>
        </p:nvSpPr>
        <p:spPr>
          <a:xfrm>
            <a:off x="4443788" y="1041757"/>
            <a:ext cx="411003" cy="23453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…</a:t>
            </a:r>
            <a:endParaRPr lang="en-US" altLang="zh-CN" sz="900" b="1" dirty="0" smtClean="0">
              <a:solidFill>
                <a:schemeClr val="tx1"/>
              </a:solidFill>
            </a:endParaRPr>
          </a:p>
        </p:txBody>
      </p:sp>
      <p:pic>
        <p:nvPicPr>
          <p:cNvPr id="897" name="图片 896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54795" y="565946"/>
            <a:ext cx="253965" cy="416221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87513" y="587690"/>
            <a:ext cx="253965" cy="416221"/>
          </a:xfrm>
          <a:prstGeom prst="rect">
            <a:avLst/>
          </a:prstGeom>
        </p:spPr>
      </p:pic>
      <p:pic>
        <p:nvPicPr>
          <p:cNvPr id="209" name="图片 208"/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620" y="1198871"/>
            <a:ext cx="401858" cy="187660"/>
          </a:xfrm>
          <a:prstGeom prst="rect">
            <a:avLst/>
          </a:prstGeom>
        </p:spPr>
      </p:pic>
      <p:pic>
        <p:nvPicPr>
          <p:cNvPr id="210" name="图片 209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735" y="1198871"/>
            <a:ext cx="401858" cy="187660"/>
          </a:xfrm>
          <a:prstGeom prst="rect">
            <a:avLst/>
          </a:prstGeom>
        </p:spPr>
      </p:pic>
      <p:cxnSp>
        <p:nvCxnSpPr>
          <p:cNvPr id="216" name="直接连接符 215"/>
          <p:cNvCxnSpPr>
            <a:stCxn id="897" idx="1"/>
          </p:cNvCxnSpPr>
          <p:nvPr>
            <p:custDataLst>
              <p:tags r:id="rId57"/>
            </p:custDataLst>
          </p:nvPr>
        </p:nvCxnSpPr>
        <p:spPr>
          <a:xfrm flipV="1">
            <a:off x="7008760" y="488622"/>
            <a:ext cx="415969" cy="28543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连接符 219"/>
          <p:cNvCxnSpPr/>
          <p:nvPr>
            <p:custDataLst>
              <p:tags r:id="rId58"/>
            </p:custDataLst>
          </p:nvPr>
        </p:nvCxnSpPr>
        <p:spPr>
          <a:xfrm>
            <a:off x="6475305" y="1250055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连接符 221"/>
          <p:cNvCxnSpPr/>
          <p:nvPr>
            <p:custDataLst>
              <p:tags r:id="rId59"/>
            </p:custDataLst>
          </p:nvPr>
        </p:nvCxnSpPr>
        <p:spPr>
          <a:xfrm>
            <a:off x="6475305" y="1343417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接连接符 223"/>
          <p:cNvCxnSpPr>
            <a:stCxn id="201" idx="3"/>
            <a:endCxn id="209" idx="1"/>
          </p:cNvCxnSpPr>
          <p:nvPr>
            <p:custDataLst>
              <p:tags r:id="rId60"/>
            </p:custDataLst>
          </p:nvPr>
        </p:nvCxnSpPr>
        <p:spPr>
          <a:xfrm>
            <a:off x="5871544" y="879801"/>
            <a:ext cx="268076" cy="4129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连接符 228"/>
          <p:cNvCxnSpPr>
            <a:stCxn id="209" idx="0"/>
            <a:endCxn id="208" idx="2"/>
          </p:cNvCxnSpPr>
          <p:nvPr>
            <p:custDataLst>
              <p:tags r:id="rId61"/>
            </p:custDataLst>
          </p:nvPr>
        </p:nvCxnSpPr>
        <p:spPr>
          <a:xfrm flipV="1">
            <a:off x="6340549" y="1003911"/>
            <a:ext cx="73946" cy="1949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连接符 238"/>
          <p:cNvCxnSpPr>
            <a:stCxn id="210" idx="0"/>
            <a:endCxn id="897" idx="2"/>
          </p:cNvCxnSpPr>
          <p:nvPr>
            <p:custDataLst>
              <p:tags r:id="rId62"/>
            </p:custDataLst>
          </p:nvPr>
        </p:nvCxnSpPr>
        <p:spPr>
          <a:xfrm flipH="1" flipV="1">
            <a:off x="6881777" y="982167"/>
            <a:ext cx="60887" cy="21670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连接符 241"/>
          <p:cNvCxnSpPr>
            <a:stCxn id="897" idx="3"/>
            <a:endCxn id="208" idx="1"/>
          </p:cNvCxnSpPr>
          <p:nvPr>
            <p:custDataLst>
              <p:tags r:id="rId63"/>
            </p:custDataLst>
          </p:nvPr>
        </p:nvCxnSpPr>
        <p:spPr>
          <a:xfrm flipH="1">
            <a:off x="6541478" y="774057"/>
            <a:ext cx="213317" cy="217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文本框 244"/>
          <p:cNvSpPr txBox="1"/>
          <p:nvPr>
            <p:custDataLst>
              <p:tags r:id="rId64"/>
            </p:custDataLst>
          </p:nvPr>
        </p:nvSpPr>
        <p:spPr>
          <a:xfrm>
            <a:off x="7143593" y="1205114"/>
            <a:ext cx="796393" cy="22987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核心交换机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6" name="文本框 245"/>
          <p:cNvSpPr txBox="1"/>
          <p:nvPr>
            <p:custDataLst>
              <p:tags r:id="rId65"/>
            </p:custDataLst>
          </p:nvPr>
        </p:nvSpPr>
        <p:spPr>
          <a:xfrm>
            <a:off x="7180107" y="684557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防火墙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47" name="文本框 246"/>
          <p:cNvSpPr txBox="1"/>
          <p:nvPr>
            <p:custDataLst>
              <p:tags r:id="rId66"/>
            </p:custDataLst>
          </p:nvPr>
        </p:nvSpPr>
        <p:spPr>
          <a:xfrm>
            <a:off x="7586991" y="218787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互联网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249" name="直接连接符 248"/>
          <p:cNvCxnSpPr/>
          <p:nvPr>
            <p:custDataLst>
              <p:tags r:id="rId67"/>
            </p:custDataLst>
          </p:nvPr>
        </p:nvCxnSpPr>
        <p:spPr>
          <a:xfrm flipV="1">
            <a:off x="6449497" y="384567"/>
            <a:ext cx="726068" cy="21270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/>
          <p:cNvSpPr txBox="1"/>
          <p:nvPr>
            <p:custDataLst>
              <p:tags r:id="rId68"/>
            </p:custDataLst>
          </p:nvPr>
        </p:nvSpPr>
        <p:spPr>
          <a:xfrm>
            <a:off x="5553751" y="4296765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管理资源池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7" name="圆角矩形 256"/>
          <p:cNvSpPr/>
          <p:nvPr>
            <p:custDataLst>
              <p:tags r:id="rId69"/>
            </p:custDataLst>
          </p:nvPr>
        </p:nvSpPr>
        <p:spPr>
          <a:xfrm>
            <a:off x="5024912" y="4664540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8" name="文本框 257"/>
          <p:cNvSpPr txBox="1"/>
          <p:nvPr>
            <p:custDataLst>
              <p:tags r:id="rId70"/>
            </p:custDataLst>
          </p:nvPr>
        </p:nvSpPr>
        <p:spPr>
          <a:xfrm>
            <a:off x="4963407" y="4763442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 smtClean="0">
                <a:solidFill>
                  <a:schemeClr val="tx1"/>
                </a:solidFill>
              </a:rPr>
              <a:t>K8S</a:t>
            </a:r>
            <a:r>
              <a:rPr lang="zh-CN" altLang="en-US" sz="800" b="1" kern="0" dirty="0" smtClean="0">
                <a:solidFill>
                  <a:schemeClr val="tx1"/>
                </a:solidFill>
              </a:rPr>
              <a:t>集群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承载集群基础服务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259" name="圆角矩形 258"/>
          <p:cNvSpPr/>
          <p:nvPr>
            <p:custDataLst>
              <p:tags r:id="rId71"/>
            </p:custDataLst>
          </p:nvPr>
        </p:nvSpPr>
        <p:spPr>
          <a:xfrm>
            <a:off x="6385654" y="4664689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0" name="文本框 259"/>
          <p:cNvSpPr txBox="1"/>
          <p:nvPr>
            <p:custDataLst>
              <p:tags r:id="rId72"/>
            </p:custDataLst>
          </p:nvPr>
        </p:nvSpPr>
        <p:spPr>
          <a:xfrm>
            <a:off x="6318553" y="4784728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zh-CN" altLang="en-US" sz="800" b="1" kern="0" dirty="0" smtClean="0">
                <a:solidFill>
                  <a:schemeClr val="tx1"/>
                </a:solidFill>
              </a:rPr>
              <a:t>应用、系统服务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承载业务基础服务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263" name="textbox 980"/>
          <p:cNvSpPr/>
          <p:nvPr>
            <p:custDataLst>
              <p:tags r:id="rId73"/>
            </p:custDataLst>
          </p:nvPr>
        </p:nvSpPr>
        <p:spPr>
          <a:xfrm>
            <a:off x="1316886" y="5856384"/>
            <a:ext cx="2013838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cs typeface="+mn-ea"/>
              </a:rPr>
              <a:t>8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*  NDR 400Gb/s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训练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2 *  HDR 200Gb/s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>
                <a:solidFill>
                  <a:schemeClr val="tx1"/>
                </a:solidFill>
                <a:cs typeface="+mn-ea"/>
              </a:rPr>
              <a:t> 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业务</a:t>
            </a:r>
            <a:r>
              <a:rPr sz="900" kern="0" spc="40" dirty="0" err="1" smtClean="0">
                <a:solidFill>
                  <a:schemeClr val="tx1"/>
                </a:solidFill>
                <a:cs typeface="微软雅黑" panose="020B0503020204020204" charset="-122"/>
              </a:rPr>
              <a:t>管理口</a:t>
            </a:r>
            <a:endParaRPr sz="900" kern="0" spc="4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1 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sz="900" kern="0" spc="0" dirty="0">
                <a:solidFill>
                  <a:schemeClr val="tx1"/>
                </a:solidFill>
                <a:cs typeface="微软雅黑" panose="020B0503020204020204" charset="-122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64" name="textbox 982"/>
          <p:cNvSpPr/>
          <p:nvPr>
            <p:custDataLst>
              <p:tags r:id="rId74"/>
            </p:custDataLst>
          </p:nvPr>
        </p:nvSpPr>
        <p:spPr>
          <a:xfrm>
            <a:off x="8970500" y="5892247"/>
            <a:ext cx="1862231" cy="69925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ts val="1150"/>
              </a:lnSpc>
            </a:pP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 *  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HDR 200Gb/s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kern="0" spc="4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ts val="1150"/>
              </a:lnSpc>
            </a:pP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 </a:t>
            </a:r>
            <a:r>
              <a:rPr lang="zh-CN" alt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lang="zh-CN" altLang="en-US"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 </a:t>
            </a:r>
            <a:r>
              <a:rPr lang="zh-CN" alt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12700" eaLnBrk="0">
              <a:lnSpc>
                <a:spcPts val="1150"/>
              </a:lnSpc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 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千兆</a:t>
            </a:r>
            <a:r>
              <a:rPr sz="900" kern="0" spc="0" dirty="0" err="1" smtClean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 err="1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 err="1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65" name="textbox 984"/>
          <p:cNvSpPr/>
          <p:nvPr>
            <p:custDataLst>
              <p:tags r:id="rId75"/>
            </p:custDataLst>
          </p:nvPr>
        </p:nvSpPr>
        <p:spPr>
          <a:xfrm>
            <a:off x="5525521" y="5903000"/>
            <a:ext cx="2018925" cy="478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54000" indent="-226695" eaLnBrk="0">
              <a:lnSpc>
                <a:spcPct val="109000"/>
              </a:lnSpc>
              <a:spcBef>
                <a:spcPts val="170"/>
              </a:spcBef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2 </a:t>
            </a:r>
            <a:r>
              <a:rPr lang="en-US" altLang="zh-CN" sz="900" dirty="0">
                <a:solidFill>
                  <a:schemeClr val="tx1"/>
                </a:solidFill>
                <a:cs typeface="+mn-ea"/>
              </a:rPr>
              <a:t>*  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HDR 200Gb/s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sz="900" kern="0" spc="40" dirty="0" smtClean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marL="254000" indent="-226695" eaLnBrk="0">
              <a:lnSpc>
                <a:spcPct val="109000"/>
              </a:lnSpc>
              <a:spcBef>
                <a:spcPts val="170"/>
              </a:spcBef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25</a:t>
            </a:r>
            <a:r>
              <a:rPr sz="900" kern="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G</a:t>
            </a:r>
            <a:r>
              <a:rPr lang="zh-CN"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业务</a:t>
            </a:r>
            <a:r>
              <a:rPr sz="900" kern="0" spc="4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管理口</a:t>
            </a:r>
            <a:endParaRPr sz="900" kern="0" spc="4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1 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266" name="textbox 1026"/>
          <p:cNvSpPr/>
          <p:nvPr>
            <p:custDataLst>
              <p:tags r:id="rId76"/>
            </p:custDataLst>
          </p:nvPr>
        </p:nvSpPr>
        <p:spPr>
          <a:xfrm>
            <a:off x="336899" y="1697731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200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267" name="直接连接符 266"/>
          <p:cNvCxnSpPr/>
          <p:nvPr>
            <p:custDataLst>
              <p:tags r:id="rId77"/>
            </p:custDataLst>
          </p:nvPr>
        </p:nvCxnSpPr>
        <p:spPr>
          <a:xfrm>
            <a:off x="813653" y="1770617"/>
            <a:ext cx="4449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980"/>
          <p:cNvSpPr/>
          <p:nvPr>
            <p:custDataLst>
              <p:tags r:id="rId78"/>
            </p:custDataLst>
          </p:nvPr>
        </p:nvSpPr>
        <p:spPr>
          <a:xfrm>
            <a:off x="3174922" y="5875123"/>
            <a:ext cx="2013838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00" dirty="0" smtClean="0">
                <a:solidFill>
                  <a:schemeClr val="tx1"/>
                </a:solidFill>
                <a:cs typeface="Arial" panose="020B0604020202020204"/>
              </a:rPr>
              <a:t>  </a:t>
            </a: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2 *  HDR 200Gb/s 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业务</a:t>
            </a:r>
            <a:r>
              <a:rPr sz="900" kern="0" spc="40" dirty="0" err="1" smtClean="0">
                <a:solidFill>
                  <a:schemeClr val="tx1"/>
                </a:solidFill>
                <a:cs typeface="微软雅黑" panose="020B0503020204020204" charset="-122"/>
              </a:rPr>
              <a:t>管理口</a:t>
            </a:r>
            <a:endParaRPr sz="900" kern="0" spc="4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sz="900" kern="0" spc="0" dirty="0">
                <a:solidFill>
                  <a:schemeClr val="tx1"/>
                </a:solidFill>
                <a:cs typeface="微软雅黑" panose="020B0503020204020204" charset="-122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89" name="textbox 1026"/>
          <p:cNvSpPr/>
          <p:nvPr>
            <p:custDataLst>
              <p:tags r:id="rId79"/>
            </p:custDataLst>
          </p:nvPr>
        </p:nvSpPr>
        <p:spPr>
          <a:xfrm>
            <a:off x="334985" y="1954695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4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290" name="直接连接符 289"/>
          <p:cNvCxnSpPr/>
          <p:nvPr>
            <p:custDataLst>
              <p:tags r:id="rId80"/>
            </p:custDataLst>
          </p:nvPr>
        </p:nvCxnSpPr>
        <p:spPr>
          <a:xfrm>
            <a:off x="835556" y="2031519"/>
            <a:ext cx="44499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文本框 346"/>
          <p:cNvSpPr txBox="1"/>
          <p:nvPr>
            <p:custDataLst>
              <p:tags r:id="rId81"/>
            </p:custDataLst>
          </p:nvPr>
        </p:nvSpPr>
        <p:spPr>
          <a:xfrm>
            <a:off x="4861073" y="2156528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业务网络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360" name="直接连接符 359"/>
          <p:cNvCxnSpPr>
            <a:stCxn id="272" idx="0"/>
            <a:endCxn id="132" idx="2"/>
          </p:cNvCxnSpPr>
          <p:nvPr>
            <p:custDataLst>
              <p:tags r:id="rId82"/>
            </p:custDataLst>
          </p:nvPr>
        </p:nvCxnSpPr>
        <p:spPr>
          <a:xfrm flipV="1">
            <a:off x="3778603" y="2974557"/>
            <a:ext cx="5713923" cy="13086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/>
          <p:cNvCxnSpPr>
            <a:stCxn id="127" idx="2"/>
            <a:endCxn id="272" idx="0"/>
          </p:cNvCxnSpPr>
          <p:nvPr>
            <p:custDataLst>
              <p:tags r:id="rId83"/>
            </p:custDataLst>
          </p:nvPr>
        </p:nvCxnSpPr>
        <p:spPr>
          <a:xfrm flipH="1">
            <a:off x="3778603" y="3010718"/>
            <a:ext cx="1436179" cy="127252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/>
          <p:cNvCxnSpPr>
            <a:stCxn id="272" idx="0"/>
            <a:endCxn id="130" idx="2"/>
          </p:cNvCxnSpPr>
          <p:nvPr>
            <p:custDataLst>
              <p:tags r:id="rId84"/>
            </p:custDataLst>
          </p:nvPr>
        </p:nvCxnSpPr>
        <p:spPr>
          <a:xfrm flipV="1">
            <a:off x="3778603" y="3028938"/>
            <a:ext cx="3625775" cy="125430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上箭头 90"/>
          <p:cNvSpPr/>
          <p:nvPr>
            <p:custDataLst>
              <p:tags r:id="rId85"/>
            </p:custDataLst>
          </p:nvPr>
        </p:nvSpPr>
        <p:spPr>
          <a:xfrm>
            <a:off x="6561045" y="1515740"/>
            <a:ext cx="180690" cy="163251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3" name="直接连接符 92"/>
          <p:cNvCxnSpPr/>
          <p:nvPr>
            <p:custDataLst>
              <p:tags r:id="rId86"/>
            </p:custDataLst>
          </p:nvPr>
        </p:nvCxnSpPr>
        <p:spPr>
          <a:xfrm>
            <a:off x="4655884" y="1809855"/>
            <a:ext cx="5432000" cy="16612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上箭头 93"/>
          <p:cNvSpPr/>
          <p:nvPr>
            <p:custDataLst>
              <p:tags r:id="rId87"/>
            </p:custDataLst>
          </p:nvPr>
        </p:nvSpPr>
        <p:spPr>
          <a:xfrm>
            <a:off x="5122588" y="1857345"/>
            <a:ext cx="133847" cy="20191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5" name="上箭头 94"/>
          <p:cNvSpPr/>
          <p:nvPr>
            <p:custDataLst>
              <p:tags r:id="rId88"/>
            </p:custDataLst>
          </p:nvPr>
        </p:nvSpPr>
        <p:spPr>
          <a:xfrm>
            <a:off x="9449962" y="1913937"/>
            <a:ext cx="121559" cy="20600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89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前言</a:t>
            </a:r>
            <a:endParaRPr lang="zh-CN" altLang="en-US" dirty="0"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125855" y="1591945"/>
            <a:ext cx="10419715" cy="3138170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当一个交付项目前期跟客户沟通的时候，客户一般会有这样的疑问：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、部署这样一个</a:t>
            </a:r>
            <a:r>
              <a:rPr lang="en-US" altLang="zh-CN">
                <a:solidFill>
                  <a:schemeClr val="tx1"/>
                </a:solidFill>
              </a:rPr>
              <a:t>ai</a:t>
            </a:r>
            <a:r>
              <a:rPr lang="zh-CN" altLang="en-US">
                <a:solidFill>
                  <a:schemeClr val="tx1"/>
                </a:solidFill>
              </a:rPr>
              <a:t>训练平台，需要多少的硬件资源？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、这样的一个训练平台它的组网架构是什么样的？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、在这个硬件资源的基础上，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选择的设备型号，操作系统，是否可以提供这部分类型的参数？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目前基于</a:t>
            </a:r>
            <a:r>
              <a:rPr lang="en-US" altLang="zh-CN">
                <a:solidFill>
                  <a:schemeClr val="tx1"/>
                </a:solidFill>
              </a:rPr>
              <a:t>bitahub</a:t>
            </a:r>
            <a:r>
              <a:rPr lang="zh-CN" altLang="en-US">
                <a:solidFill>
                  <a:schemeClr val="tx1"/>
                </a:solidFill>
              </a:rPr>
              <a:t>标准产品衍生的定制化项目，都是基于</a:t>
            </a:r>
            <a:r>
              <a:rPr lang="en-US" altLang="zh-CN">
                <a:solidFill>
                  <a:schemeClr val="tx1"/>
                </a:solidFill>
              </a:rPr>
              <a:t>k8s</a:t>
            </a:r>
            <a:r>
              <a:rPr lang="zh-CN" altLang="en-US">
                <a:solidFill>
                  <a:schemeClr val="tx1"/>
                </a:solidFill>
              </a:rPr>
              <a:t>部署，调度训练任务。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以这个为前提，设备选型就可以套公式了：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第一步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、我们需要一个</a:t>
            </a:r>
            <a:r>
              <a:rPr lang="en-US" altLang="zh-CN">
                <a:solidFill>
                  <a:schemeClr val="tx1"/>
                </a:solidFill>
              </a:rPr>
              <a:t>k8s</a:t>
            </a:r>
            <a:r>
              <a:rPr lang="zh-CN" altLang="en-US">
                <a:solidFill>
                  <a:schemeClr val="tx1"/>
                </a:solidFill>
              </a:rPr>
              <a:t>集群（当前的</a:t>
            </a:r>
            <a:r>
              <a:rPr lang="en-US" altLang="zh-CN">
                <a:solidFill>
                  <a:schemeClr val="tx1"/>
                </a:solidFill>
              </a:rPr>
              <a:t>k8s</a:t>
            </a:r>
            <a:r>
              <a:rPr lang="zh-CN" altLang="en-US">
                <a:solidFill>
                  <a:schemeClr val="tx1"/>
                </a:solidFill>
              </a:rPr>
              <a:t>已经做到很轻量，常见的一台</a:t>
            </a:r>
            <a:r>
              <a:rPr lang="en-US" altLang="zh-CN">
                <a:solidFill>
                  <a:schemeClr val="tx1"/>
                </a:solidFill>
              </a:rPr>
              <a:t>8G+4vcpu+100G</a:t>
            </a:r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VM</a:t>
            </a:r>
            <a:r>
              <a:rPr lang="zh-CN" altLang="en-US">
                <a:solidFill>
                  <a:schemeClr val="tx1"/>
                </a:solidFill>
              </a:rPr>
              <a:t>）完全可以创建一个标准的单节点的</a:t>
            </a:r>
            <a:r>
              <a:rPr lang="en-US" altLang="zh-CN">
                <a:solidFill>
                  <a:schemeClr val="tx1"/>
                </a:solidFill>
              </a:rPr>
              <a:t>k8s</a:t>
            </a:r>
            <a:r>
              <a:rPr lang="zh-CN" altLang="en-US">
                <a:solidFill>
                  <a:schemeClr val="tx1"/>
                </a:solidFill>
              </a:rPr>
              <a:t>集群环境，可用作简单的</a:t>
            </a:r>
            <a:r>
              <a:rPr lang="en-US" altLang="zh-CN">
                <a:solidFill>
                  <a:schemeClr val="tx1"/>
                </a:solidFill>
              </a:rPr>
              <a:t>pod</a:t>
            </a:r>
            <a:r>
              <a:rPr lang="zh-CN" altLang="en-US">
                <a:solidFill>
                  <a:schemeClr val="tx1"/>
                </a:solidFill>
              </a:rPr>
              <a:t>创建等）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、部署</a:t>
            </a:r>
            <a:r>
              <a:rPr lang="en-US" altLang="zh-CN">
                <a:solidFill>
                  <a:schemeClr val="tx1"/>
                </a:solidFill>
              </a:rPr>
              <a:t>bitahub</a:t>
            </a:r>
            <a:r>
              <a:rPr lang="zh-CN" altLang="en-US">
                <a:solidFill>
                  <a:schemeClr val="tx1"/>
                </a:solidFill>
              </a:rPr>
              <a:t>产品环境，当前</a:t>
            </a:r>
            <a:r>
              <a:rPr lang="en-US" altLang="zh-CN">
                <a:solidFill>
                  <a:schemeClr val="tx1"/>
                </a:solidFill>
              </a:rPr>
              <a:t>bitahub</a:t>
            </a:r>
            <a:r>
              <a:rPr lang="zh-CN" altLang="en-US">
                <a:solidFill>
                  <a:schemeClr val="tx1"/>
                </a:solidFill>
              </a:rPr>
              <a:t>部署主要有两种方式：多云</a:t>
            </a:r>
            <a:r>
              <a:rPr lang="en-US" altLang="zh-CN">
                <a:solidFill>
                  <a:schemeClr val="tx1"/>
                </a:solidFill>
              </a:rPr>
              <a:t>+</a:t>
            </a:r>
            <a:r>
              <a:rPr lang="zh-CN" altLang="en-US">
                <a:solidFill>
                  <a:schemeClr val="tx1"/>
                </a:solidFill>
              </a:rPr>
              <a:t>成员集群、单集群模式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17253" y="461029"/>
          <a:ext cx="9200301" cy="635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训练服务器（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SXM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）（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8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228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常规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CPU≥32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64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4.0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</a:t>
                      </a:r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A100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NVME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1.6TNVME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缓存盘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IB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卡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张，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* 400Gbps-InfiniBand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* 200Gbps-InfiniBand 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单台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NDR400gbps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最多扩展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计算服务器，超过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需要考虑使用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clos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网络架构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03256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推理服务器（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PCIE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）（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8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CPU≥28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4.0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A100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），注：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H100PCIE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PCIE5.0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卡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张，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 *  200Gbps-InfiniBand 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推理网络和存储网络平面分开，根据当前架构可扩展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台推理服务器；</a:t>
                      </a:r>
                      <a:b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</a:b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推理网络和存储网络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IB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设备复用，可支持扩展至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台；（不建议，预算不足可考虑）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中型训练环境配置清单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 5" descr="ny-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28105" y="1102511"/>
          <a:ext cx="9200301" cy="4969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5786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管理服务器（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6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33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 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： 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，单颗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CPU≥24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核心，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内存：≥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512G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硬盘：硬盘：系统盘≥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960G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数据盘≥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；所有硬盘为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盘，做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RAID1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网卡：万兆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SFP+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5. Raid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卡：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2GB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缓存、带电池或电容、≥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通道、支持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双冗余电源、双导轨、风扇满配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6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k8s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系统服务（系统组件、中间件、监控），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台：业务测相关服务。若实际存在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任务，可考虑在追加几台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HDR </a:t>
                      </a:r>
                      <a:r>
                        <a:rPr kumimoji="0" lang="en-US" altLang="zh-CN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51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配置清单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形态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1U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机架式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HDR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交换机、双电源、动态路由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3.  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端口类型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QSFP56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传输速率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6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用于存储连接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NDR </a:t>
                      </a:r>
                      <a:r>
                        <a:rPr kumimoji="0" lang="en-US" altLang="zh-CN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51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配置清单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形态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1U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机架式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NDR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交换机、双电源、动态路由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3.  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端口类型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QSFP112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传输速率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计算服务器跨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GPU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节点数据通信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88338" y="788467"/>
          <a:ext cx="9200301" cy="539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带外管理交换机（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个千兆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端口，交换容量≥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598bps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，包转发率≥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252Mpps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、环路检测、端口流量抑制、端口隔离、端口安全；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支持基于端口和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的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策略；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支持端口镜像（包括本地镜像和远程镜像），支持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等标准流量采集协议；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支持堆叠，支持长距离堆叠；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业务接入交换机（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数据中心级交换机，双电源双风扇冗余设计；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40G QSPF+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端口，交换容量≥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2.56Tbps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，包转发率≥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1072Mpps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带独立带外管理口，支持加入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VRF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LACP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BFD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、环路检测、端口流量抑制、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 mapping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所有接口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MTU≥9216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IPv4/IPv6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双栈路由协议，支持完整三层路由功能，各项功能和协议遵循相应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RFC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标准文档，支持至少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ECMP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路由；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支持模块化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配置，支持丰富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特性；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支持全端口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流量采集，支持在线抓包；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支持控制平面多虚一技术，支持跨设备链路聚合技术（非堆叠）；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存储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说明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小型分布式混闪存储容量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≥100TB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，支持横向拓展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辅材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辅材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网线：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超五类成品双绞线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光迁：多模双工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 to 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光纤跳线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线缆：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QSFP28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模块型号、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EDR100Gbps  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万兆多模光模块：万兆多模双纤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光模块，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接口类型，传输速率≥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，传输波长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850nm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，传输距离≥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300M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其他辅材：扎带，用于捆扎网线、魔术扎带，用于捆扎光纤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8" name="图片 7" descr="ny-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33702" y="145229"/>
            <a:ext cx="7302500" cy="368300"/>
          </a:xfrm>
          <a:prstGeom prst="rect">
            <a:avLst/>
          </a:prstGeom>
        </p:spPr>
        <p:txBody>
          <a:bodyPr wrap="square">
            <a:normAutofit lnSpcReduction="2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+mj-ea"/>
              </a:rPr>
              <a:t>3.4  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大型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+mj-ea"/>
              </a:rPr>
              <a:t>训练中心使用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说明（例：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+mj-ea"/>
              </a:rPr>
              <a:t>9CPU+32 XSM GPU+10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推理</a:t>
            </a:r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+mj-ea"/>
              </a:rPr>
              <a:t>GPU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）</a:t>
            </a:r>
            <a:endParaRPr lang="zh-CN" altLang="en-US" b="1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371061" y="655379"/>
          <a:ext cx="9299054" cy="523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8"/>
                <a:gridCol w="7819656"/>
              </a:tblGrid>
              <a:tr h="29750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说明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847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b="0" dirty="0" smtClean="0"/>
                        <a:t>中型训练中心环境说明</a:t>
                      </a:r>
                      <a:endParaRPr lang="en-US" altLang="zh-CN" sz="900" b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0" dirty="0" smtClean="0"/>
                        <a:t>（</a:t>
                      </a:r>
                      <a:r>
                        <a:rPr lang="en-US" altLang="zh-CN" sz="900" b="0" dirty="0" smtClean="0"/>
                        <a:t>SXM</a:t>
                      </a:r>
                      <a:r>
                        <a:rPr lang="zh-CN" altLang="en-US" sz="900" b="0" dirty="0" smtClean="0"/>
                        <a:t>）</a:t>
                      </a:r>
                      <a:endParaRPr lang="en-US" altLang="zh-CN" sz="900" b="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/>
                        <a:t>训练集群采用高可用架构部署</a:t>
                      </a:r>
                      <a:r>
                        <a:rPr lang="en-US" altLang="zh-CN" sz="1000" dirty="0" smtClean="0"/>
                        <a:t>K8S</a:t>
                      </a:r>
                      <a:r>
                        <a:rPr lang="zh-CN" altLang="en-US" sz="1000" dirty="0" smtClean="0"/>
                        <a:t>（</a:t>
                      </a:r>
                      <a:r>
                        <a:rPr lang="en-US" altLang="zh-CN" sz="1000" dirty="0" smtClean="0"/>
                        <a:t>3CPU</a:t>
                      </a:r>
                      <a:r>
                        <a:rPr lang="zh-CN" altLang="en-US" sz="1000" dirty="0" smtClean="0"/>
                        <a:t>系统</a:t>
                      </a:r>
                      <a:r>
                        <a:rPr lang="en-US" altLang="zh-CN" sz="1000" dirty="0" smtClean="0"/>
                        <a:t>+3CPU</a:t>
                      </a:r>
                      <a:r>
                        <a:rPr lang="zh-CN" altLang="en-US" sz="1000" dirty="0" smtClean="0"/>
                        <a:t>工作</a:t>
                      </a:r>
                      <a:r>
                        <a:rPr lang="en-US" altLang="zh-CN" sz="1000" dirty="0" smtClean="0"/>
                        <a:t>+SXMGPU</a:t>
                      </a:r>
                      <a:r>
                        <a:rPr lang="zh-CN" altLang="en-US" sz="1000" dirty="0" smtClean="0"/>
                        <a:t>训练</a:t>
                      </a:r>
                      <a:r>
                        <a:rPr lang="en-US" altLang="zh-CN" sz="1000" dirty="0" smtClean="0"/>
                        <a:t>+GPU</a:t>
                      </a:r>
                      <a:r>
                        <a:rPr lang="zh-CN" altLang="en-US" sz="1000" dirty="0" smtClean="0"/>
                        <a:t>推理）</a:t>
                      </a:r>
                      <a:endParaRPr lang="en-US" altLang="zh-CN" sz="10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000" dirty="0" smtClean="0"/>
                        <a:t>AI</a:t>
                      </a:r>
                      <a:r>
                        <a:rPr lang="zh-CN" altLang="en-US" sz="1000" b="1" dirty="0" smtClean="0"/>
                        <a:t>训练</a:t>
                      </a:r>
                      <a:r>
                        <a:rPr lang="zh-CN" altLang="en-US" sz="1000" dirty="0" smtClean="0"/>
                        <a:t>资源池，用户任务存在 </a:t>
                      </a:r>
                      <a:r>
                        <a:rPr lang="en-US" altLang="zh-CN" sz="1000" dirty="0" smtClean="0"/>
                        <a:t>&gt;=8</a:t>
                      </a:r>
                      <a:r>
                        <a:rPr lang="zh-CN" altLang="en-US" sz="1000" dirty="0" smtClean="0"/>
                        <a:t>卡训练场景，</a:t>
                      </a:r>
                      <a:r>
                        <a:rPr lang="en-US" altLang="zh-CN" sz="1000" dirty="0" smtClean="0"/>
                        <a:t>SXM</a:t>
                      </a:r>
                      <a:r>
                        <a:rPr lang="zh-CN" altLang="en-US" sz="1000" dirty="0" smtClean="0"/>
                        <a:t>性能卡（</a:t>
                      </a:r>
                      <a:r>
                        <a:rPr lang="en-US" altLang="zh-CN" sz="1000" dirty="0" smtClean="0"/>
                        <a:t>A100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A800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H100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H800</a:t>
                      </a:r>
                      <a:r>
                        <a:rPr lang="zh-CN" altLang="en-US" sz="1000" dirty="0" smtClean="0"/>
                        <a:t>）涉及到跨</a:t>
                      </a:r>
                      <a:r>
                        <a:rPr lang="en-US" altLang="zh-CN" sz="1000" dirty="0" smtClean="0"/>
                        <a:t>GPU</a:t>
                      </a:r>
                      <a:r>
                        <a:rPr lang="zh-CN" altLang="en-US" sz="1000" dirty="0" smtClean="0"/>
                        <a:t>服务器的通信；</a:t>
                      </a:r>
                      <a:endParaRPr lang="en-US" altLang="zh-CN" sz="1000" dirty="0" smtClean="0"/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zh-CN" sz="1000" dirty="0" smtClean="0"/>
                        <a:t>AI</a:t>
                      </a:r>
                      <a:r>
                        <a:rPr lang="zh-CN" altLang="en-US" sz="1000" b="1" dirty="0" smtClean="0"/>
                        <a:t>推理</a:t>
                      </a:r>
                      <a:r>
                        <a:rPr lang="zh-CN" altLang="en-US" sz="1000" dirty="0" smtClean="0"/>
                        <a:t>资源池，用户任务存在 </a:t>
                      </a:r>
                      <a:r>
                        <a:rPr lang="en-US" altLang="zh-CN" sz="1000" dirty="0" smtClean="0"/>
                        <a:t>&gt;=8</a:t>
                      </a:r>
                      <a:r>
                        <a:rPr lang="zh-CN" altLang="en-US" sz="1000" dirty="0" smtClean="0"/>
                        <a:t>卡训练场景，</a:t>
                      </a:r>
                      <a:r>
                        <a:rPr lang="en-US" altLang="zh-CN" sz="1000" dirty="0" smtClean="0"/>
                        <a:t>PCIE</a:t>
                      </a:r>
                      <a:r>
                        <a:rPr lang="zh-CN" altLang="en-US" sz="1000" dirty="0" smtClean="0"/>
                        <a:t>性能卡（</a:t>
                      </a:r>
                      <a:r>
                        <a:rPr lang="en-US" altLang="zh-CN" sz="1000" dirty="0" smtClean="0"/>
                        <a:t>A100</a:t>
                      </a:r>
                      <a:r>
                        <a:rPr lang="zh-CN" altLang="en-US" sz="1000" dirty="0" smtClean="0"/>
                        <a:t>、</a:t>
                      </a:r>
                      <a:r>
                        <a:rPr lang="en-US" altLang="zh-CN" sz="1000" dirty="0" smtClean="0"/>
                        <a:t>A800PCIE</a:t>
                      </a:r>
                      <a:r>
                        <a:rPr lang="zh-CN" altLang="en-US" sz="1000" dirty="0" smtClean="0"/>
                        <a:t>版）涉及到跨</a:t>
                      </a:r>
                      <a:r>
                        <a:rPr lang="en-US" altLang="zh-CN" sz="1000" dirty="0" smtClean="0"/>
                        <a:t>GPU</a:t>
                      </a:r>
                      <a:r>
                        <a:rPr lang="zh-CN" altLang="en-US" sz="1000" dirty="0" smtClean="0"/>
                        <a:t>服务器的通信；</a:t>
                      </a:r>
                      <a:endParaRPr lang="en-US" altLang="zh-CN" sz="1000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9486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训练服务器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8*</a:t>
                      </a:r>
                      <a:r>
                        <a:rPr lang="zh-CN" altLang="en-US" sz="1000" dirty="0" smtClean="0">
                          <a:sym typeface="+mn-ea"/>
                        </a:rPr>
                        <a:t> </a:t>
                      </a:r>
                      <a:r>
                        <a:rPr lang="en-US" altLang="zh-CN" sz="1000" dirty="0" smtClean="0">
                          <a:sym typeface="+mn-ea"/>
                        </a:rPr>
                        <a:t>NDR400Gbps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r>
                        <a:rPr lang="zh-CN" altLang="en-US" sz="1000" dirty="0" smtClean="0">
                          <a:sym typeface="+mn-ea"/>
                        </a:rPr>
                        <a:t>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2*</a:t>
                      </a:r>
                      <a:r>
                        <a:rPr lang="zh-CN" altLang="en-US" sz="1000" dirty="0" smtClean="0">
                          <a:sym typeface="+mn-ea"/>
                        </a:rPr>
                        <a:t> </a:t>
                      </a:r>
                      <a:r>
                        <a:rPr lang="en-US" altLang="zh-CN" sz="1000" dirty="0" smtClean="0">
                          <a:sym typeface="+mn-ea"/>
                        </a:rPr>
                        <a:t>HDR200Gbps </a:t>
                      </a:r>
                      <a:r>
                        <a:rPr lang="en-US" altLang="zh-CN" sz="1000" dirty="0" err="1" smtClean="0"/>
                        <a:t>InfiniBand</a:t>
                      </a:r>
                      <a:r>
                        <a:rPr lang="zh-CN" altLang="en-US" sz="1000" dirty="0" smtClean="0"/>
                        <a:t> 网卡</a:t>
                      </a:r>
                      <a:endParaRPr lang="en-US" altLang="zh-CN" sz="1000" b="1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2*25GHDR200Gbps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dirty="0" smtClean="0">
                          <a:sym typeface="+mn-ea"/>
                        </a:rPr>
                        <a:t>bond4</a:t>
                      </a:r>
                      <a:r>
                        <a:rPr lang="zh-CN" altLang="en-US" sz="1000" dirty="0" smtClean="0">
                          <a:sym typeface="+mn-ea"/>
                        </a:rPr>
                        <a:t>）；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4702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AI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推理服务器                                                                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cs typeface="+mn-cs"/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接入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2 *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HDR200Gbps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cs typeface="+mn-cs"/>
                        </a:rPr>
                        <a:t>InfiniBand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 推理网络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cs typeface="+mn-cs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接入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2 *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HDR200Gbps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cs typeface="+mn-cs"/>
                        </a:rPr>
                        <a:t>InfiniBand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 网卡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cs typeface="+mn-cs"/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接入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2 * 25G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bond4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）；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cs typeface="+mn-cs"/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接入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1G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的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BMC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服务器管理网络；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cs typeface="+mn-cs"/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4534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管理服务器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2*25G</a:t>
                      </a:r>
                      <a:r>
                        <a:rPr lang="zh-CN" altLang="en-US" sz="1000" dirty="0" smtClean="0">
                          <a:sym typeface="+mn-ea"/>
                        </a:rPr>
                        <a:t>管理网络（例：双网卡做</a:t>
                      </a:r>
                      <a:r>
                        <a:rPr lang="en-US" altLang="zh-CN" sz="1000" dirty="0" smtClean="0">
                          <a:sym typeface="+mn-ea"/>
                        </a:rPr>
                        <a:t>bond4</a:t>
                      </a:r>
                      <a:r>
                        <a:rPr lang="zh-CN" altLang="en-US" sz="1000" dirty="0" smtClean="0">
                          <a:sym typeface="+mn-ea"/>
                        </a:rPr>
                        <a:t>）；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2*HDR200Gbps</a:t>
                      </a:r>
                      <a:r>
                        <a:rPr lang="zh-CN" altLang="en-US" sz="1000" dirty="0" smtClean="0">
                          <a:sym typeface="+mn-ea"/>
                        </a:rPr>
                        <a:t>存储网络</a:t>
                      </a:r>
                      <a:endParaRPr lang="en-US" altLang="zh-CN" sz="1000" dirty="0" smtClean="0">
                        <a:sym typeface="+mn-ea"/>
                      </a:endParaRPr>
                    </a:p>
                    <a:p>
                      <a:pPr marL="228600" indent="-228600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zh-CN" altLang="en-US" sz="1000" dirty="0" smtClean="0">
                          <a:sym typeface="+mn-ea"/>
                        </a:rPr>
                        <a:t>接入</a:t>
                      </a:r>
                      <a:r>
                        <a:rPr lang="en-US" altLang="zh-CN" sz="1000" dirty="0" smtClean="0">
                          <a:sym typeface="+mn-ea"/>
                        </a:rPr>
                        <a:t>1G</a:t>
                      </a:r>
                      <a:r>
                        <a:rPr lang="zh-CN" altLang="en-US" sz="1000" dirty="0" smtClean="0">
                          <a:sym typeface="+mn-ea"/>
                        </a:rPr>
                        <a:t>的</a:t>
                      </a:r>
                      <a:r>
                        <a:rPr lang="en-US" altLang="zh-CN" sz="1000" dirty="0" smtClean="0">
                          <a:sym typeface="+mn-ea"/>
                        </a:rPr>
                        <a:t>BMC</a:t>
                      </a:r>
                      <a:r>
                        <a:rPr lang="zh-CN" altLang="en-US" sz="1000" dirty="0" smtClean="0">
                          <a:sym typeface="+mn-ea"/>
                        </a:rPr>
                        <a:t>服务器管理网络；</a:t>
                      </a:r>
                      <a:endParaRPr lang="en-US" altLang="zh-CN" sz="1000" dirty="0" smtClean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sz="900" b="0" dirty="0" smtClean="0">
                          <a:sym typeface="+mn-ea"/>
                        </a:rPr>
                        <a:t>AI</a:t>
                      </a:r>
                      <a:r>
                        <a:rPr lang="zh-CN" altLang="en-US" sz="900" b="0" dirty="0" smtClean="0">
                          <a:sym typeface="+mn-ea"/>
                        </a:rPr>
                        <a:t>计算网络</a:t>
                      </a:r>
                      <a:endParaRPr lang="en-US" altLang="zh-CN" sz="900" b="0" dirty="0"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使用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NDR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交换机，采用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Clos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架构组网，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Spine :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  <a:sym typeface="+mn-ea"/>
                        </a:rPr>
                        <a:t> Leaf =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4 : 8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，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可用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leaf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端口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256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个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cs typeface="+mn-cs"/>
                        <a:sym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803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b="0" dirty="0" smtClean="0">
                          <a:sym typeface="+mn-lt"/>
                        </a:rPr>
                        <a:t>存储网络</a:t>
                      </a:r>
                      <a:endParaRPr lang="zh-CN" altLang="en-US" sz="900" b="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lt"/>
                        </a:rPr>
                        <a:t>使用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lt"/>
                        </a:rPr>
                        <a:t>HDR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lt"/>
                        </a:rPr>
                        <a:t>交换机，采用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lt"/>
                        </a:rPr>
                        <a:t>Clos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sym typeface="+mn-lt"/>
                        </a:rPr>
                        <a:t>架构组网，</a:t>
                      </a:r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sym typeface="+mn-ea"/>
                        </a:rPr>
                        <a:t>Spine :</a:t>
                      </a:r>
                      <a:r>
                        <a:rPr lang="en-US" altLang="zh-CN" sz="1000" baseline="0" dirty="0" smtClean="0">
                          <a:solidFill>
                            <a:schemeClr val="tx1"/>
                          </a:solidFill>
                          <a:sym typeface="+mn-ea"/>
                        </a:rPr>
                        <a:t> Leaf =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2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 : 4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  <a:sym typeface="+mn-ea"/>
                        </a:rPr>
                        <a:t>，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可用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leaf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端口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80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cs typeface="+mn-cs"/>
                        </a:rPr>
                        <a:t>个</a:t>
                      </a:r>
                      <a:endParaRPr lang="zh-CN" altLang="en-US" sz="1000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536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900" b="0" dirty="0" smtClean="0">
                          <a:sym typeface="+mn-lt"/>
                        </a:rPr>
                        <a:t>业务管理网络 </a:t>
                      </a:r>
                      <a:endParaRPr lang="zh-CN" altLang="en-US" sz="900" b="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zh-CN" altLang="en-US" sz="1000" dirty="0" smtClean="0">
                          <a:sym typeface="+mn-lt"/>
                        </a:rPr>
                        <a:t>使用</a:t>
                      </a:r>
                      <a:r>
                        <a:rPr lang="en-US" altLang="zh-CN" sz="1000" dirty="0" smtClean="0">
                          <a:sym typeface="+mn-lt"/>
                        </a:rPr>
                        <a:t>100GE</a:t>
                      </a:r>
                      <a:r>
                        <a:rPr lang="zh-CN" altLang="en-US" sz="1000" dirty="0" smtClean="0">
                          <a:sym typeface="+mn-lt"/>
                        </a:rPr>
                        <a:t>汇聚</a:t>
                      </a:r>
                      <a:r>
                        <a:rPr lang="en-US" altLang="zh-CN" sz="1000" dirty="0" smtClean="0">
                          <a:sym typeface="+mn-lt"/>
                        </a:rPr>
                        <a:t>+25GE</a:t>
                      </a:r>
                      <a:r>
                        <a:rPr lang="zh-CN" altLang="en-US" sz="1000" dirty="0" smtClean="0">
                          <a:sym typeface="+mn-lt"/>
                        </a:rPr>
                        <a:t>接入，采用</a:t>
                      </a:r>
                      <a:r>
                        <a:rPr lang="en-US" altLang="zh-CN" sz="1000" dirty="0" smtClean="0">
                          <a:sym typeface="+mn-lt"/>
                        </a:rPr>
                        <a:t>Clos</a:t>
                      </a:r>
                      <a:r>
                        <a:rPr lang="zh-CN" altLang="en-US" sz="1000" dirty="0" smtClean="0">
                          <a:sym typeface="+mn-lt"/>
                        </a:rPr>
                        <a:t>架构组网，</a:t>
                      </a:r>
                      <a:endParaRPr lang="en-US" altLang="zh-CN" sz="1000" dirty="0" smtClean="0"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484971" y="942279"/>
          <a:ext cx="9299054" cy="561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271"/>
                <a:gridCol w="6907783"/>
              </a:tblGrid>
              <a:tr h="85450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整体网络使用两层胖树结构，达成全局</a:t>
                      </a:r>
                      <a:r>
                        <a:rPr lang="en-US" altLang="zh-CN" sz="1400" b="1" kern="0" spc="-20" dirty="0" smtClean="0">
                          <a:solidFill>
                            <a:schemeClr val="tx1"/>
                          </a:solidFill>
                          <a:cs typeface="Arial" panose="020B0604020202020204"/>
                        </a:rPr>
                        <a:t>1:1</a:t>
                      </a:r>
                      <a:r>
                        <a:rPr lang="zh-CN" altLang="en-US" sz="1400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阻塞比；</a:t>
                      </a:r>
                      <a:endParaRPr lang="en-US" altLang="zh-CN" sz="1400" kern="0" spc="-20" dirty="0" smtClean="0">
                        <a:solidFill>
                          <a:schemeClr val="tx1"/>
                        </a:solidFill>
                        <a:cs typeface="微软雅黑" panose="020B0503020204020204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2</a:t>
                      </a:r>
                      <a:r>
                        <a:rPr lang="zh-CN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层</a:t>
                      </a:r>
                      <a:r>
                        <a:rPr lang="en-US" altLang="zh-CN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Clos</a:t>
                      </a:r>
                      <a:r>
                        <a:rPr lang="zh-CN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网络架构</a:t>
                      </a:r>
                      <a:r>
                        <a:rPr lang="en-US" altLang="zh-CN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(</a:t>
                      </a:r>
                      <a:r>
                        <a:rPr lang="en-US" altLang="zh-CN" sz="1400" b="1" i="0" kern="1200" dirty="0" err="1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spine:leaf</a:t>
                      </a:r>
                      <a:r>
                        <a:rPr lang="en-US" altLang="zh-CN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=2:1)</a:t>
                      </a:r>
                      <a:r>
                        <a:rPr lang="zh-CN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，</a:t>
                      </a:r>
                      <a:r>
                        <a:rPr lang="zh-CN" altLang="en-US" sz="1400" b="1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基于</a:t>
                      </a:r>
                      <a:r>
                        <a:rPr lang="en-US" altLang="zh-CN" sz="1400" b="1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NDR-</a:t>
                      </a:r>
                      <a:r>
                        <a:rPr lang="en-US" altLang="zh-CN" sz="1400" b="1" kern="0" spc="-20" dirty="0" err="1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InfiniBand</a:t>
                      </a:r>
                      <a:r>
                        <a:rPr lang="en-US" altLang="zh-CN" sz="1400" b="1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/64</a:t>
                      </a:r>
                      <a:r>
                        <a:rPr lang="zh-CN" altLang="en-US" sz="1400" b="1" kern="0" spc="-20" dirty="0" smtClean="0">
                          <a:solidFill>
                            <a:schemeClr val="tx1"/>
                          </a:solidFill>
                          <a:cs typeface="微软雅黑" panose="020B0503020204020204" charset="-122"/>
                        </a:rPr>
                        <a:t>端口所支持</a:t>
                      </a:r>
                      <a:r>
                        <a:rPr lang="zh-CN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的</a:t>
                      </a:r>
                      <a:r>
                        <a:rPr lang="en-US" altLang="zh-CN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SXM</a:t>
                      </a:r>
                      <a:r>
                        <a:rPr lang="zh-CN" altLang="en-US" sz="14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服务器数量说明</a:t>
                      </a:r>
                      <a:endParaRPr lang="zh-CN" altLang="en-US" sz="14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422307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单节点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/>
                        <a:t>SXM</a:t>
                      </a:r>
                      <a:r>
                        <a:rPr lang="zh-CN" altLang="en-US" sz="1200" b="1" dirty="0" smtClean="0"/>
                        <a:t>服务数量</a:t>
                      </a:r>
                      <a:endParaRPr lang="en-US" altLang="zh-CN" sz="1200" b="1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439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1  : 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 0</a:t>
                      </a:r>
                      <a:endParaRPr lang="en-US" altLang="zh-CN" sz="1200" b="1" kern="1200" baseline="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8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259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2 :  0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8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5869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Spine 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数量   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:</a:t>
                      </a:r>
                      <a:r>
                        <a:rPr lang="en-US" altLang="zh-CN" sz="1200" b="1" kern="1200" baseline="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    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leaf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数量</a:t>
                      </a:r>
                      <a:endParaRPr lang="zh-CN" altLang="en-US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/>
                        <a:t>SXM</a:t>
                      </a:r>
                      <a:r>
                        <a:rPr lang="zh-CN" altLang="en-US" sz="1200" b="1" dirty="0" smtClean="0"/>
                        <a:t>服务数量</a:t>
                      </a:r>
                      <a:endParaRPr lang="en-US" altLang="zh-CN" sz="1200" b="1" dirty="0" smtClean="0"/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0504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2  :  1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8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2254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4  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：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2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16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061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8  :  4 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32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6849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16  :  8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64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68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32  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：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16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128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0976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64  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： 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32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256</a:t>
                      </a:r>
                      <a:r>
                        <a:rPr lang="zh-CN" altLang="en-US" sz="12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台</a:t>
                      </a:r>
                      <a:endParaRPr lang="zh-CN" altLang="en-US" sz="12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72356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2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层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Clos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架构至多支持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256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台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SXM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服务器，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NDR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上联一共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32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个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spine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口，最多支持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32</a:t>
                      </a:r>
                      <a:r>
                        <a:rPr lang="zh-CN" altLang="en-US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个</a:t>
                      </a: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cs typeface="+mn-cs"/>
                          <a:sym typeface="+mn-lt"/>
                        </a:rPr>
                        <a:t>spine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 fontScale="90000"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大型数据中心</a:t>
            </a:r>
            <a:r>
              <a:rPr lang="zh-CN" altLang="en-US" dirty="0">
                <a:sym typeface="+mn-ea"/>
              </a:rPr>
              <a:t>CLOS</a:t>
            </a:r>
            <a:r>
              <a:rPr lang="zh-CN" altLang="en-US" dirty="0">
                <a:sym typeface="+mn-ea"/>
              </a:rPr>
              <a:t>组网说明</a:t>
            </a:r>
            <a:br>
              <a:rPr lang="zh-CN" altLang="en-US" dirty="0">
                <a:sym typeface="+mn-ea"/>
              </a:rPr>
            </a:b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917189" y="2188294"/>
            <a:ext cx="8390337" cy="245110"/>
            <a:chOff x="-503571" y="3291048"/>
            <a:chExt cx="11768586" cy="343800"/>
          </a:xfrm>
        </p:grpSpPr>
        <p:cxnSp>
          <p:nvCxnSpPr>
            <p:cNvPr id="54" name="直接连接符 53"/>
            <p:cNvCxnSpPr/>
            <p:nvPr>
              <p:custDataLst>
                <p:tags r:id="rId1"/>
              </p:custDataLst>
            </p:nvPr>
          </p:nvCxnSpPr>
          <p:spPr>
            <a:xfrm>
              <a:off x="1611943" y="3429547"/>
              <a:ext cx="9653072" cy="0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</a:ln>
            <a:effectLst/>
          </p:spPr>
        </p:cxnSp>
        <p:sp>
          <p:nvSpPr>
            <p:cNvPr id="55" name="文本框 54"/>
            <p:cNvSpPr txBox="1"/>
            <p:nvPr>
              <p:custDataLst>
                <p:tags r:id="rId2"/>
              </p:custDataLst>
            </p:nvPr>
          </p:nvSpPr>
          <p:spPr>
            <a:xfrm>
              <a:off x="-503571" y="3291048"/>
              <a:ext cx="2115514" cy="34380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marL="0" marR="0" lvl="0" indent="0" algn="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000" b="1" kern="0" noProof="1">
                  <a:solidFill>
                    <a:schemeClr val="tx1"/>
                  </a:solidFill>
                </a:rPr>
                <a:t>2</a:t>
              </a:r>
              <a:r>
                <a:rPr kumimoji="0" lang="en-US" altLang="zh-CN" sz="1000" b="1" i="0" u="none" strike="noStrike" kern="0" cap="none" spc="0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00GE </a:t>
              </a:r>
              <a:r>
                <a:rPr kumimoji="0" lang="zh-CN" altLang="en-US" sz="1000" b="1" i="0" u="none" strike="noStrike" kern="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高性能存储网</a:t>
              </a:r>
              <a:endParaRPr kumimoji="0" lang="zh-CN" altLang="en-US" sz="10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240717" y="2523970"/>
            <a:ext cx="8066809" cy="245110"/>
            <a:chOff x="-49779" y="3751723"/>
            <a:chExt cx="11314794" cy="343800"/>
          </a:xfrm>
        </p:grpSpPr>
        <p:cxnSp>
          <p:nvCxnSpPr>
            <p:cNvPr id="57" name="直接连接符 56"/>
            <p:cNvCxnSpPr/>
            <p:nvPr>
              <p:custDataLst>
                <p:tags r:id="rId3"/>
              </p:custDataLst>
            </p:nvPr>
          </p:nvCxnSpPr>
          <p:spPr>
            <a:xfrm>
              <a:off x="1611943" y="3890222"/>
              <a:ext cx="9653072" cy="0"/>
            </a:xfrm>
            <a:prstGeom prst="line">
              <a:avLst/>
            </a:prstGeom>
            <a:noFill/>
            <a:ln w="19050" cap="flat" cmpd="sng" algn="ctr">
              <a:solidFill>
                <a:srgbClr val="0142A4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58" name="文本框 57"/>
            <p:cNvSpPr txBox="1"/>
            <p:nvPr>
              <p:custDataLst>
                <p:tags r:id="rId4"/>
              </p:custDataLst>
            </p:nvPr>
          </p:nvSpPr>
          <p:spPr>
            <a:xfrm>
              <a:off x="-49779" y="3751723"/>
              <a:ext cx="1661722" cy="34380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marL="0" marR="0" lvl="0" indent="0" algn="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25GE </a:t>
              </a:r>
              <a:r>
                <a:rPr kumimoji="0" lang="zh-CN" altLang="en-US" sz="1000" b="1" i="0" u="none" strike="noStrike" kern="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业务网</a:t>
              </a:r>
              <a:endParaRPr kumimoji="0" lang="zh-CN" altLang="en-US" sz="10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240717" y="2859645"/>
            <a:ext cx="8066809" cy="245110"/>
            <a:chOff x="-49779" y="4233400"/>
            <a:chExt cx="11314794" cy="343800"/>
          </a:xfrm>
        </p:grpSpPr>
        <p:cxnSp>
          <p:nvCxnSpPr>
            <p:cNvPr id="60" name="直接连接符 59"/>
            <p:cNvCxnSpPr/>
            <p:nvPr>
              <p:custDataLst>
                <p:tags r:id="rId5"/>
              </p:custDataLst>
            </p:nvPr>
          </p:nvCxnSpPr>
          <p:spPr>
            <a:xfrm>
              <a:off x="1611943" y="4371899"/>
              <a:ext cx="9653072" cy="0"/>
            </a:xfrm>
            <a:prstGeom prst="line">
              <a:avLst/>
            </a:prstGeom>
            <a:noFill/>
            <a:ln w="19050" cap="flat" cmpd="sng" algn="ctr">
              <a:solidFill>
                <a:srgbClr val="7030A0"/>
              </a:solidFill>
              <a:prstDash val="solid"/>
            </a:ln>
            <a:effectLst/>
          </p:spPr>
        </p:cxnSp>
        <p:sp>
          <p:nvSpPr>
            <p:cNvPr id="61" name="文本框 60"/>
            <p:cNvSpPr txBox="1"/>
            <p:nvPr>
              <p:custDataLst>
                <p:tags r:id="rId6"/>
              </p:custDataLst>
            </p:nvPr>
          </p:nvSpPr>
          <p:spPr>
            <a:xfrm>
              <a:off x="-49779" y="4233400"/>
              <a:ext cx="1661722" cy="34380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marL="0" marR="0" lvl="0" indent="0" algn="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1GE </a:t>
              </a:r>
              <a:r>
                <a:rPr kumimoji="0" lang="zh-CN" altLang="en-US" sz="1000" b="1" i="0" u="none" strike="noStrike" kern="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带外管理网</a:t>
              </a:r>
              <a:endParaRPr kumimoji="0" lang="zh-CN" altLang="en-US" sz="1000" b="1" i="0" u="none" strike="noStrike" kern="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67654" y="1852619"/>
            <a:ext cx="8339872" cy="245110"/>
            <a:chOff x="-432787" y="2795081"/>
            <a:chExt cx="11697802" cy="343800"/>
          </a:xfrm>
        </p:grpSpPr>
        <p:cxnSp>
          <p:nvCxnSpPr>
            <p:cNvPr id="63" name="直接连接符 62"/>
            <p:cNvCxnSpPr/>
            <p:nvPr>
              <p:custDataLst>
                <p:tags r:id="rId7"/>
              </p:custDataLst>
            </p:nvPr>
          </p:nvCxnSpPr>
          <p:spPr>
            <a:xfrm>
              <a:off x="1611943" y="2933580"/>
              <a:ext cx="9653072" cy="0"/>
            </a:xfrm>
            <a:prstGeom prst="line">
              <a:avLst/>
            </a:prstGeom>
            <a:noFill/>
            <a:ln w="25400" cap="flat" cmpd="sng" algn="ctr">
              <a:solidFill>
                <a:srgbClr val="E6000C">
                  <a:lumMod val="60000"/>
                  <a:lumOff val="40000"/>
                </a:srgbClr>
              </a:solidFill>
              <a:prstDash val="solid"/>
            </a:ln>
            <a:effectLst/>
          </p:spPr>
        </p:cxnSp>
        <p:sp>
          <p:nvSpPr>
            <p:cNvPr id="64" name="文本框 63"/>
            <p:cNvSpPr txBox="1"/>
            <p:nvPr>
              <p:custDataLst>
                <p:tags r:id="rId8"/>
              </p:custDataLst>
            </p:nvPr>
          </p:nvSpPr>
          <p:spPr>
            <a:xfrm>
              <a:off x="-432787" y="2795081"/>
              <a:ext cx="2044730" cy="34380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marL="0" marR="0" lvl="0" indent="0" algn="r" defTabSz="914400" rtl="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1" i="0" u="none" strike="noStrike" kern="0" cap="none" spc="0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400GE </a:t>
              </a:r>
              <a:r>
                <a:rPr kumimoji="0" lang="zh-CN" altLang="en-US" sz="1000" b="1" i="0" u="none" strike="noStrike" kern="0" cap="none" spc="0" normalizeH="0" baseline="0" noProof="1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+mn-cs"/>
                </a:rPr>
                <a:t>高性能计算网</a:t>
              </a:r>
              <a:endParaRPr kumimoji="0" lang="zh-CN" altLang="en-US" sz="1000" b="1" i="0" u="none" strike="noStrike" kern="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endParaRPr>
            </a:p>
          </p:txBody>
        </p:sp>
      </p:grpSp>
      <p:sp>
        <p:nvSpPr>
          <p:cNvPr id="65" name="矩形: 圆角 26"/>
          <p:cNvSpPr/>
          <p:nvPr>
            <p:custDataLst>
              <p:tags r:id="rId9"/>
            </p:custDataLst>
          </p:nvPr>
        </p:nvSpPr>
        <p:spPr>
          <a:xfrm>
            <a:off x="3513115" y="1055134"/>
            <a:ext cx="1111977" cy="552650"/>
          </a:xfrm>
          <a:prstGeom prst="roundRect">
            <a:avLst>
              <a:gd name="adj" fmla="val 4871"/>
            </a:avLst>
          </a:prstGeom>
          <a:solidFill>
            <a:schemeClr val="accent2"/>
          </a:solidFill>
          <a:ln w="10795" cap="flat" cmpd="sng" algn="ctr">
            <a:noFill/>
            <a:prstDash val="solid"/>
          </a:ln>
          <a:effectLst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  <a:hueOff val="10800000"/>
                  </a:schemeClr>
                </a:solidFill>
                <a:effectLst/>
                <a:uLnTx/>
                <a:uFillTx/>
                <a:cs typeface="+mn-cs"/>
              </a:rPr>
              <a:t>网络运维平台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  <a:hueOff val="10800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ADDC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无损网络流量采集和网络控制器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6" name="矩形: 圆角 24"/>
          <p:cNvSpPr/>
          <p:nvPr>
            <p:custDataLst>
              <p:tags r:id="rId10"/>
            </p:custDataLst>
          </p:nvPr>
        </p:nvSpPr>
        <p:spPr>
          <a:xfrm>
            <a:off x="7145165" y="3606407"/>
            <a:ext cx="887220" cy="552650"/>
          </a:xfrm>
          <a:prstGeom prst="roundRect">
            <a:avLst>
              <a:gd name="adj" fmla="val 4249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/>
        </p:spPr>
        <p:txBody>
          <a:bodyPr wrap="square" lIns="0" r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高性能存储</a:t>
            </a: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承载业务热数据快速访问和</a:t>
            </a:r>
            <a:r>
              <a:rPr kumimoji="0" lang="zh-CN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业务机器</a:t>
            </a:r>
            <a:endParaRPr kumimoji="0" lang="zh-CN" altLang="en-US" sz="7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9" name="矩形: 圆角 24"/>
          <p:cNvSpPr/>
          <p:nvPr>
            <p:custDataLst>
              <p:tags r:id="rId11"/>
            </p:custDataLst>
          </p:nvPr>
        </p:nvSpPr>
        <p:spPr>
          <a:xfrm>
            <a:off x="8208343" y="3606407"/>
            <a:ext cx="887220" cy="552650"/>
          </a:xfrm>
          <a:prstGeom prst="roundRect">
            <a:avLst>
              <a:gd name="adj" fmla="val 4249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/>
        </p:spPr>
        <p:txBody>
          <a:bodyPr wrap="square" lIns="0" r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海量存储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承载业务</a:t>
            </a:r>
            <a:r>
              <a: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数据归档，冷数据备份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70" name="直接连接符 69"/>
          <p:cNvCxnSpPr>
            <a:stCxn id="69" idx="0"/>
          </p:cNvCxnSpPr>
          <p:nvPr>
            <p:custDataLst>
              <p:tags r:id="rId12"/>
            </p:custDataLst>
          </p:nvPr>
        </p:nvCxnSpPr>
        <p:spPr>
          <a:xfrm flipH="1" flipV="1">
            <a:off x="8651953" y="2622711"/>
            <a:ext cx="1" cy="983696"/>
          </a:xfrm>
          <a:prstGeom prst="line">
            <a:avLst/>
          </a:prstGeom>
          <a:noFill/>
          <a:ln w="19050" cap="flat" cmpd="sng" algn="ctr">
            <a:solidFill>
              <a:srgbClr val="0142A4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71" name="矩形: 圆角 26"/>
          <p:cNvSpPr/>
          <p:nvPr>
            <p:custDataLst>
              <p:tags r:id="rId13"/>
            </p:custDataLst>
          </p:nvPr>
        </p:nvSpPr>
        <p:spPr>
          <a:xfrm>
            <a:off x="2248829" y="1054703"/>
            <a:ext cx="1192700" cy="552650"/>
          </a:xfrm>
          <a:prstGeom prst="roundRect">
            <a:avLst>
              <a:gd name="adj" fmla="val 4871"/>
            </a:avLst>
          </a:prstGeom>
          <a:solidFill>
            <a:schemeClr val="accent2"/>
          </a:solidFill>
          <a:ln w="10795" cap="flat" cmpd="sng" algn="ctr">
            <a:noFill/>
            <a:prstDash val="solid"/>
          </a:ln>
          <a:effectLst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  <a:hueOff val="10800000"/>
                  </a:schemeClr>
                </a:solidFill>
                <a:effectLst/>
                <a:uLnTx/>
                <a:uFillTx/>
                <a:cs typeface="+mn-cs"/>
              </a:rPr>
              <a:t>存储管控平台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  <a:hueOff val="10800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承载平台运营能力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72" name="直接连接符 71"/>
          <p:cNvCxnSpPr/>
          <p:nvPr>
            <p:custDataLst>
              <p:tags r:id="rId14"/>
            </p:custDataLst>
          </p:nvPr>
        </p:nvCxnSpPr>
        <p:spPr>
          <a:xfrm>
            <a:off x="8162695" y="4441881"/>
            <a:ext cx="890890" cy="9118"/>
          </a:xfrm>
          <a:prstGeom prst="line">
            <a:avLst/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/>
        </p:spPr>
      </p:cxnSp>
      <p:cxnSp>
        <p:nvCxnSpPr>
          <p:cNvPr id="73" name="直接连接符 72"/>
          <p:cNvCxnSpPr/>
          <p:nvPr>
            <p:custDataLst>
              <p:tags r:id="rId15"/>
            </p:custDataLst>
          </p:nvPr>
        </p:nvCxnSpPr>
        <p:spPr>
          <a:xfrm flipV="1">
            <a:off x="8770093" y="4155928"/>
            <a:ext cx="0" cy="294113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74" name="直接连接符 73"/>
          <p:cNvCxnSpPr/>
          <p:nvPr>
            <p:custDataLst>
              <p:tags r:id="rId16"/>
            </p:custDataLst>
          </p:nvPr>
        </p:nvCxnSpPr>
        <p:spPr>
          <a:xfrm flipV="1">
            <a:off x="8431745" y="4155928"/>
            <a:ext cx="0" cy="303231"/>
          </a:xfrm>
          <a:prstGeom prst="line">
            <a:avLst/>
          </a:prstGeom>
          <a:noFill/>
          <a:ln w="254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75" name="文本框 74"/>
          <p:cNvSpPr txBox="1"/>
          <p:nvPr>
            <p:custDataLst>
              <p:tags r:id="rId17"/>
            </p:custDataLst>
          </p:nvPr>
        </p:nvSpPr>
        <p:spPr>
          <a:xfrm>
            <a:off x="6525595" y="4302984"/>
            <a:ext cx="1560017" cy="24511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0" marR="0" lvl="0" indent="0" algn="r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25/</a:t>
            </a:r>
            <a:r>
              <a:rPr lang="en-US" altLang="zh-CN" sz="1000" b="1" dirty="0" err="1">
                <a:solidFill>
                  <a:schemeClr val="tx1"/>
                </a:solidFill>
              </a:rPr>
              <a:t>2</a:t>
            </a:r>
            <a:r>
              <a:rPr kumimoji="0" lang="en-US" altLang="zh-CN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00GE </a:t>
            </a: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存储后端网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76" name="直接连接符 75"/>
          <p:cNvCxnSpPr/>
          <p:nvPr>
            <p:custDataLst>
              <p:tags r:id="rId18"/>
            </p:custDataLst>
          </p:nvPr>
        </p:nvCxnSpPr>
        <p:spPr>
          <a:xfrm>
            <a:off x="3099617" y="2971917"/>
            <a:ext cx="0" cy="62995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77" name="直接连接符 76"/>
          <p:cNvCxnSpPr/>
          <p:nvPr>
            <p:custDataLst>
              <p:tags r:id="rId19"/>
            </p:custDataLst>
          </p:nvPr>
        </p:nvCxnSpPr>
        <p:spPr>
          <a:xfrm>
            <a:off x="6467043" y="2959278"/>
            <a:ext cx="0" cy="62995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78" name="直接连接符 77"/>
          <p:cNvCxnSpPr/>
          <p:nvPr>
            <p:custDataLst>
              <p:tags r:id="rId20"/>
            </p:custDataLst>
          </p:nvPr>
        </p:nvCxnSpPr>
        <p:spPr>
          <a:xfrm>
            <a:off x="7490751" y="2971917"/>
            <a:ext cx="0" cy="62995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79" name="直接连接符 78"/>
          <p:cNvCxnSpPr/>
          <p:nvPr>
            <p:custDataLst>
              <p:tags r:id="rId21"/>
            </p:custDataLst>
          </p:nvPr>
        </p:nvCxnSpPr>
        <p:spPr>
          <a:xfrm>
            <a:off x="8475656" y="2965905"/>
            <a:ext cx="0" cy="62995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sp>
        <p:nvSpPr>
          <p:cNvPr id="80" name="矩形: 圆角 26"/>
          <p:cNvSpPr/>
          <p:nvPr>
            <p:custDataLst>
              <p:tags r:id="rId22"/>
            </p:custDataLst>
          </p:nvPr>
        </p:nvSpPr>
        <p:spPr>
          <a:xfrm>
            <a:off x="6579947" y="1055134"/>
            <a:ext cx="982424" cy="552650"/>
          </a:xfrm>
          <a:prstGeom prst="roundRect">
            <a:avLst>
              <a:gd name="adj" fmla="val 4871"/>
            </a:avLst>
          </a:prstGeom>
          <a:solidFill>
            <a:schemeClr val="accent2"/>
          </a:solidFill>
          <a:ln w="10795" cap="flat" cmpd="sng" algn="ctr">
            <a:noFill/>
            <a:prstDash val="solid"/>
          </a:ln>
          <a:effectLst/>
        </p:spPr>
        <p:txBody>
          <a:bodyPr wrap="square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20000"/>
                    <a:lumOff val="80000"/>
                    <a:hueOff val="10800000"/>
                  </a:schemeClr>
                </a:solidFill>
                <a:effectLst/>
                <a:uLnTx/>
                <a:uFillTx/>
                <a:cs typeface="+mn-cs"/>
              </a:rPr>
              <a:t>智算平台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  <a:hueOff val="10800000"/>
                </a:schemeClr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平台</a:t>
            </a:r>
            <a:r>
              <a:rPr kumimoji="0" lang="en-US" altLang="zh-CN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AI</a:t>
            </a: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能力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1" name="矩形: 圆角 23"/>
          <p:cNvSpPr/>
          <p:nvPr>
            <p:custDataLst>
              <p:tags r:id="rId23"/>
            </p:custDataLst>
          </p:nvPr>
        </p:nvSpPr>
        <p:spPr>
          <a:xfrm>
            <a:off x="6081985" y="3606407"/>
            <a:ext cx="887220" cy="552650"/>
          </a:xfrm>
          <a:prstGeom prst="roundRect">
            <a:avLst>
              <a:gd name="adj" fmla="val 4552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/>
        </p:spPr>
        <p:txBody>
          <a:bodyPr wrap="square" lIns="0" r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AI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开发</a:t>
            </a:r>
            <a:r>
              <a: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&amp;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推理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承载用户推理业务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2" name="矩形: 圆角 23"/>
          <p:cNvSpPr/>
          <p:nvPr>
            <p:custDataLst>
              <p:tags r:id="rId24"/>
            </p:custDataLst>
          </p:nvPr>
        </p:nvSpPr>
        <p:spPr>
          <a:xfrm>
            <a:off x="2546631" y="3606406"/>
            <a:ext cx="1399177" cy="642587"/>
          </a:xfrm>
          <a:prstGeom prst="roundRect">
            <a:avLst>
              <a:gd name="adj" fmla="val 4552"/>
            </a:avLst>
          </a:prstGeom>
          <a:solidFill>
            <a:schemeClr val="accent4">
              <a:lumMod val="60000"/>
              <a:lumOff val="40000"/>
            </a:schemeClr>
          </a:solidFill>
          <a:ln w="10795" cap="flat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  <p:txBody>
          <a:bodyPr wrap="square" lIns="0" r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数据接入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&amp;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运营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承载客户数据接入运营业务</a:t>
            </a:r>
            <a:endParaRPr kumimoji="0" lang="zh-CN" altLang="en-US" sz="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83" name="直接连接符 82"/>
          <p:cNvCxnSpPr/>
          <p:nvPr>
            <p:custDataLst>
              <p:tags r:id="rId25"/>
            </p:custDataLst>
          </p:nvPr>
        </p:nvCxnSpPr>
        <p:spPr>
          <a:xfrm>
            <a:off x="5155769" y="2965905"/>
            <a:ext cx="0" cy="62995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84" name="直接连接符 83"/>
          <p:cNvCxnSpPr/>
          <p:nvPr>
            <p:custDataLst>
              <p:tags r:id="rId26"/>
            </p:custDataLst>
          </p:nvPr>
        </p:nvCxnSpPr>
        <p:spPr>
          <a:xfrm flipH="1" flipV="1">
            <a:off x="3248917" y="2606851"/>
            <a:ext cx="8814" cy="991037"/>
          </a:xfrm>
          <a:prstGeom prst="line">
            <a:avLst/>
          </a:prstGeom>
          <a:noFill/>
          <a:ln w="19050" cap="flat" cmpd="sng" algn="ctr">
            <a:solidFill>
              <a:srgbClr val="0142A4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86" name="直接连接符 85"/>
          <p:cNvCxnSpPr/>
          <p:nvPr>
            <p:custDataLst>
              <p:tags r:id="rId27"/>
            </p:custDataLst>
          </p:nvPr>
        </p:nvCxnSpPr>
        <p:spPr>
          <a:xfrm flipV="1">
            <a:off x="5478377" y="2269249"/>
            <a:ext cx="0" cy="1323679"/>
          </a:xfrm>
          <a:prstGeom prst="line">
            <a:avLst/>
          </a:prstGeom>
          <a:noFill/>
          <a:ln w="25400" cap="flat" cmpd="sng" algn="ctr">
            <a:solidFill>
              <a:srgbClr val="E6000C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87" name="矩形: 圆角 23"/>
          <p:cNvSpPr/>
          <p:nvPr>
            <p:custDataLst>
              <p:tags r:id="rId28"/>
            </p:custDataLst>
          </p:nvPr>
        </p:nvSpPr>
        <p:spPr>
          <a:xfrm>
            <a:off x="4941919" y="3604400"/>
            <a:ext cx="1036454" cy="549521"/>
          </a:xfrm>
          <a:prstGeom prst="roundRect">
            <a:avLst>
              <a:gd name="adj" fmla="val 4552"/>
            </a:avLst>
          </a:prstGeom>
          <a:solidFill>
            <a:schemeClr val="accent1"/>
          </a:solidFill>
          <a:ln w="10795" cap="flat" cmpd="sng" algn="ctr">
            <a:noFill/>
            <a:prstDash val="solid"/>
          </a:ln>
          <a:effectLst/>
        </p:spPr>
        <p:txBody>
          <a:bodyPr wrap="square" lIns="0" rIns="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AI</a:t>
            </a:r>
            <a:r>
              <a:rPr kumimoji="0" lang="zh-CN" alt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训练</a:t>
            </a:r>
            <a:endParaRPr kumimoji="0" lang="en-US" altLang="zh-CN" sz="105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cs"/>
              </a:rPr>
              <a:t>承载用户模型训练</a:t>
            </a:r>
            <a:endParaRPr kumimoji="0" lang="zh-CN" altLang="en-US" sz="7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cs"/>
            </a:endParaRPr>
          </a:p>
        </p:txBody>
      </p:sp>
      <p:cxnSp>
        <p:nvCxnSpPr>
          <p:cNvPr id="88" name="直接连接符 87"/>
          <p:cNvCxnSpPr/>
          <p:nvPr>
            <p:custDataLst>
              <p:tags r:id="rId29"/>
            </p:custDataLst>
          </p:nvPr>
        </p:nvCxnSpPr>
        <p:spPr>
          <a:xfrm flipH="1" flipV="1">
            <a:off x="6596296" y="2629189"/>
            <a:ext cx="8814" cy="991037"/>
          </a:xfrm>
          <a:prstGeom prst="line">
            <a:avLst/>
          </a:prstGeom>
          <a:noFill/>
          <a:ln w="19050" cap="flat" cmpd="sng" algn="ctr">
            <a:solidFill>
              <a:srgbClr val="0142A4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89" name="直接连接符 88"/>
          <p:cNvCxnSpPr/>
          <p:nvPr>
            <p:custDataLst>
              <p:tags r:id="rId30"/>
            </p:custDataLst>
          </p:nvPr>
        </p:nvCxnSpPr>
        <p:spPr>
          <a:xfrm flipV="1">
            <a:off x="3407031" y="2278188"/>
            <a:ext cx="0" cy="1323679"/>
          </a:xfrm>
          <a:prstGeom prst="line">
            <a:avLst/>
          </a:prstGeom>
          <a:noFill/>
          <a:ln w="25400" cap="flat" cmpd="sng" algn="ctr">
            <a:solidFill>
              <a:srgbClr val="E6000C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90" name="直接连接符 89"/>
          <p:cNvCxnSpPr/>
          <p:nvPr>
            <p:custDataLst>
              <p:tags r:id="rId31"/>
            </p:custDataLst>
          </p:nvPr>
        </p:nvCxnSpPr>
        <p:spPr>
          <a:xfrm flipV="1">
            <a:off x="7782518" y="2305389"/>
            <a:ext cx="0" cy="1301160"/>
          </a:xfrm>
          <a:prstGeom prst="line">
            <a:avLst/>
          </a:prstGeom>
          <a:noFill/>
          <a:ln w="25400" cap="flat" cmpd="sng" algn="ctr">
            <a:solidFill>
              <a:srgbClr val="E6000C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91" name="直接连接符 90"/>
          <p:cNvCxnSpPr/>
          <p:nvPr>
            <p:custDataLst>
              <p:tags r:id="rId32"/>
            </p:custDataLst>
          </p:nvPr>
        </p:nvCxnSpPr>
        <p:spPr>
          <a:xfrm flipV="1">
            <a:off x="2804836" y="1597396"/>
            <a:ext cx="0" cy="136099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92" name="直接连接符 91"/>
          <p:cNvCxnSpPr/>
          <p:nvPr>
            <p:custDataLst>
              <p:tags r:id="rId33"/>
            </p:custDataLst>
          </p:nvPr>
        </p:nvCxnSpPr>
        <p:spPr>
          <a:xfrm flipV="1">
            <a:off x="3726510" y="1610926"/>
            <a:ext cx="0" cy="136099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93" name="直接连接符 92"/>
          <p:cNvCxnSpPr/>
          <p:nvPr>
            <p:custDataLst>
              <p:tags r:id="rId34"/>
            </p:custDataLst>
          </p:nvPr>
        </p:nvCxnSpPr>
        <p:spPr>
          <a:xfrm flipV="1">
            <a:off x="6969206" y="1607352"/>
            <a:ext cx="0" cy="1360990"/>
          </a:xfrm>
          <a:prstGeom prst="line">
            <a:avLst/>
          </a:prstGeom>
          <a:noFill/>
          <a:ln w="19050" cap="flat" cmpd="sng" algn="ctr">
            <a:solidFill>
              <a:srgbClr val="7030A0"/>
            </a:solidFill>
            <a:prstDash val="solid"/>
            <a:headEnd type="oval" w="med" len="med"/>
            <a:tailEnd type="oval" w="med" len="med"/>
          </a:ln>
        </p:spPr>
      </p:cxnSp>
      <p:cxnSp>
        <p:nvCxnSpPr>
          <p:cNvPr id="94" name="直接连接符 93"/>
          <p:cNvCxnSpPr/>
          <p:nvPr>
            <p:custDataLst>
              <p:tags r:id="rId35"/>
            </p:custDataLst>
          </p:nvPr>
        </p:nvCxnSpPr>
        <p:spPr>
          <a:xfrm>
            <a:off x="5614819" y="1951361"/>
            <a:ext cx="0" cy="1650505"/>
          </a:xfrm>
          <a:prstGeom prst="line">
            <a:avLst/>
          </a:prstGeom>
          <a:noFill/>
          <a:ln w="25400" cap="flat" cmpd="sng" algn="ctr">
            <a:solidFill>
              <a:srgbClr val="E6000C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95" name="直接连接符 94"/>
          <p:cNvCxnSpPr/>
          <p:nvPr>
            <p:custDataLst>
              <p:tags r:id="rId36"/>
            </p:custDataLst>
          </p:nvPr>
        </p:nvCxnSpPr>
        <p:spPr>
          <a:xfrm flipV="1">
            <a:off x="6729145" y="2296547"/>
            <a:ext cx="0" cy="1323679"/>
          </a:xfrm>
          <a:prstGeom prst="line">
            <a:avLst/>
          </a:prstGeom>
          <a:noFill/>
          <a:ln w="25400" cap="flat" cmpd="sng" algn="ctr">
            <a:solidFill>
              <a:srgbClr val="E6000C">
                <a:lumMod val="60000"/>
                <a:lumOff val="40000"/>
              </a:srgbClr>
            </a:solidFill>
            <a:prstDash val="dash"/>
            <a:headEnd type="oval"/>
            <a:tailEnd type="oval"/>
          </a:ln>
          <a:effectLst/>
        </p:spPr>
      </p:cxnSp>
      <p:cxnSp>
        <p:nvCxnSpPr>
          <p:cNvPr id="96" name="直接连接符 95"/>
          <p:cNvCxnSpPr/>
          <p:nvPr>
            <p:custDataLst>
              <p:tags r:id="rId37"/>
            </p:custDataLst>
          </p:nvPr>
        </p:nvCxnSpPr>
        <p:spPr>
          <a:xfrm flipH="1" flipV="1">
            <a:off x="7632227" y="2622711"/>
            <a:ext cx="8814" cy="991037"/>
          </a:xfrm>
          <a:prstGeom prst="line">
            <a:avLst/>
          </a:prstGeom>
          <a:noFill/>
          <a:ln w="19050" cap="flat" cmpd="sng" algn="ctr">
            <a:solidFill>
              <a:srgbClr val="0142A4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97" name="文本框 96"/>
          <p:cNvSpPr txBox="1"/>
          <p:nvPr>
            <p:custDataLst>
              <p:tags r:id="rId38"/>
            </p:custDataLst>
          </p:nvPr>
        </p:nvSpPr>
        <p:spPr>
          <a:xfrm>
            <a:off x="2788890" y="1660683"/>
            <a:ext cx="2108835" cy="32194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负责集群内跨节点的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GPU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高速互通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8" name="文本框 97"/>
          <p:cNvSpPr txBox="1"/>
          <p:nvPr>
            <p:custDataLst>
              <p:tags r:id="rId39"/>
            </p:custDataLst>
          </p:nvPr>
        </p:nvSpPr>
        <p:spPr>
          <a:xfrm>
            <a:off x="2788889" y="2009741"/>
            <a:ext cx="6283160" cy="32194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负责集群中计算节点（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CPU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和</a:t>
            </a: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GPU</a:t>
            </a: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服务器）访问高性能存储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99" name="文本框 98"/>
          <p:cNvSpPr txBox="1"/>
          <p:nvPr>
            <p:custDataLst>
              <p:tags r:id="rId40"/>
            </p:custDataLst>
          </p:nvPr>
        </p:nvSpPr>
        <p:spPr>
          <a:xfrm>
            <a:off x="2788890" y="2340116"/>
            <a:ext cx="3103880" cy="32194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承载集群中节点的管理流量以及推理服务的业务流量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100" name="文本框 99"/>
          <p:cNvSpPr txBox="1"/>
          <p:nvPr>
            <p:custDataLst>
              <p:tags r:id="rId41"/>
            </p:custDataLst>
          </p:nvPr>
        </p:nvSpPr>
        <p:spPr>
          <a:xfrm>
            <a:off x="2788890" y="2697251"/>
            <a:ext cx="1833880" cy="32194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cs typeface="+mn-cs"/>
              </a:rPr>
              <a:t>承载硬件管理和配置下发流量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42"/>
            </p:custDataLst>
          </p:nvPr>
        </p:nvSpPr>
        <p:spPr>
          <a:xfrm>
            <a:off x="1415529" y="5008680"/>
            <a:ext cx="10627231" cy="147637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</a:rPr>
              <a:t>说明：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chemeClr val="tx1"/>
                </a:solidFill>
              </a:rPr>
              <a:t>大型训练集群架构，同中型架构相似，训练、存储网络采用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Clos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网络架构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 smtClean="0">
                <a:solidFill>
                  <a:schemeClr val="tx1"/>
                </a:solidFill>
              </a:rPr>
              <a:t>两层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any-to-any NDR400G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计算网络，最多支持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256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台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SXM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服务器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</a:rPr>
              <a:t>两层</a:t>
            </a:r>
            <a:r>
              <a:rPr lang="en-US" altLang="zh-CN" sz="1200" b="1" dirty="0">
                <a:solidFill>
                  <a:schemeClr val="tx1"/>
                </a:solidFill>
              </a:rPr>
              <a:t>any-to-any 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HDR200G</a:t>
            </a:r>
            <a:r>
              <a:rPr lang="zh-CN" altLang="en-US" sz="1200" b="1" dirty="0">
                <a:solidFill>
                  <a:schemeClr val="tx1"/>
                </a:solidFill>
              </a:rPr>
              <a:t>计算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网络，根据上述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XSM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服务器数量，使用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spine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leaf=16 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：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32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，可支持</a:t>
            </a:r>
            <a:r>
              <a:rPr lang="en-US" altLang="zh-CN" sz="1200" b="1" dirty="0" smtClean="0">
                <a:solidFill>
                  <a:schemeClr val="tx1"/>
                </a:solidFill>
              </a:rPr>
              <a:t>320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台服务器；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</a:rPr>
              <a:t>业务</a:t>
            </a:r>
            <a:r>
              <a:rPr lang="zh-CN" altLang="en-US" sz="1200" b="1" dirty="0" smtClean="0">
                <a:solidFill>
                  <a:schemeClr val="tx1"/>
                </a:solidFill>
              </a:rPr>
              <a:t>网络、管理网络基于传统三层网路架构接入；</a:t>
            </a:r>
            <a:endParaRPr lang="zh-CN" alt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52" name="直接连接符 51"/>
          <p:cNvCxnSpPr/>
          <p:nvPr>
            <p:custDataLst>
              <p:tags r:id="rId43"/>
            </p:custDataLst>
          </p:nvPr>
        </p:nvCxnSpPr>
        <p:spPr>
          <a:xfrm flipV="1">
            <a:off x="5336900" y="2644260"/>
            <a:ext cx="6551" cy="951595"/>
          </a:xfrm>
          <a:prstGeom prst="line">
            <a:avLst/>
          </a:prstGeom>
          <a:noFill/>
          <a:ln w="19050" cap="flat" cmpd="sng" algn="ctr">
            <a:solidFill>
              <a:srgbClr val="0142A4">
                <a:lumMod val="60000"/>
                <a:lumOff val="40000"/>
              </a:srgbClr>
            </a:solidFill>
            <a:prstDash val="solid"/>
            <a:headEnd type="oval"/>
            <a:tailEnd type="oval"/>
          </a:ln>
          <a:effectLst/>
        </p:spPr>
      </p:cxnSp>
      <p:pic>
        <p:nvPicPr>
          <p:cNvPr id="50" name="图片 49" descr="ny-logo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sp>
        <p:nvSpPr>
          <p:cNvPr id="102" name="标题 1"/>
          <p:cNvSpPr>
            <a:spLocks noGrp="1"/>
          </p:cNvSpPr>
          <p:nvPr>
            <p:ph type="title"/>
            <p:custDataLst>
              <p:tags r:id="rId46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大型训练组网拓扑（简）</a:t>
            </a:r>
            <a:endParaRPr lang="zh-CN" altLang="en-US" dirty="0">
              <a:sym typeface="+mn-ea"/>
            </a:endParaRPr>
          </a:p>
        </p:txBody>
      </p:sp>
    </p:spTree>
    <p:custDataLst>
      <p:tags r:id="rId4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 txBox="1"/>
          <p:nvPr>
            <p:custDataLst>
              <p:tags r:id="rId2"/>
            </p:custDataLst>
          </p:nvPr>
        </p:nvSpPr>
        <p:spPr>
          <a:xfrm>
            <a:off x="226385" y="158906"/>
            <a:ext cx="10515600" cy="713740"/>
          </a:xfrm>
        </p:spPr>
        <p:txBody>
          <a:bodyPr wrap="squar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solidFill>
                  <a:schemeClr val="tx1"/>
                </a:solidFill>
              </a:rPr>
              <a:t>Any-to-any——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训练两层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Clos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组网（简）</a:t>
            </a:r>
            <a:endParaRPr lang="zh-CN" altLang="en-US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1527" y="1439727"/>
            <a:ext cx="8152541" cy="3235058"/>
            <a:chOff x="353792" y="1634636"/>
            <a:chExt cx="8152541" cy="3235058"/>
          </a:xfrm>
        </p:grpSpPr>
        <p:sp>
          <p:nvSpPr>
            <p:cNvPr id="5" name="椭圆 4"/>
            <p:cNvSpPr/>
            <p:nvPr>
              <p:custDataLst>
                <p:tags r:id="rId3"/>
              </p:custDataLst>
            </p:nvPr>
          </p:nvSpPr>
          <p:spPr>
            <a:xfrm>
              <a:off x="2650432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3137387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5"/>
              </p:custDataLst>
            </p:nvPr>
          </p:nvSpPr>
          <p:spPr>
            <a:xfrm>
              <a:off x="3624343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4111298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7"/>
              </p:custDataLst>
            </p:nvPr>
          </p:nvSpPr>
          <p:spPr>
            <a:xfrm>
              <a:off x="4598254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8"/>
              </p:custDataLst>
            </p:nvPr>
          </p:nvSpPr>
          <p:spPr>
            <a:xfrm>
              <a:off x="5085209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9"/>
              </p:custDataLst>
            </p:nvPr>
          </p:nvSpPr>
          <p:spPr>
            <a:xfrm>
              <a:off x="5572165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6611002" y="1700017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32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1221946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1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2"/>
              </p:custDataLst>
            </p:nvPr>
          </p:nvSpPr>
          <p:spPr>
            <a:xfrm>
              <a:off x="1502012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2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3"/>
              </p:custDataLst>
            </p:nvPr>
          </p:nvSpPr>
          <p:spPr>
            <a:xfrm>
              <a:off x="1782079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3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4"/>
              </p:custDataLst>
            </p:nvPr>
          </p:nvSpPr>
          <p:spPr>
            <a:xfrm>
              <a:off x="2062145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4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5"/>
              </p:custDataLst>
            </p:nvPr>
          </p:nvSpPr>
          <p:spPr>
            <a:xfrm>
              <a:off x="2342212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5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6"/>
              </p:custDataLst>
            </p:nvPr>
          </p:nvSpPr>
          <p:spPr>
            <a:xfrm>
              <a:off x="2622278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6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7"/>
              </p:custDataLst>
            </p:nvPr>
          </p:nvSpPr>
          <p:spPr>
            <a:xfrm>
              <a:off x="2902345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7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8"/>
              </p:custDataLst>
            </p:nvPr>
          </p:nvSpPr>
          <p:spPr>
            <a:xfrm>
              <a:off x="3182411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8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9"/>
              </p:custDataLst>
            </p:nvPr>
          </p:nvSpPr>
          <p:spPr>
            <a:xfrm>
              <a:off x="3477718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9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20"/>
              </p:custDataLst>
            </p:nvPr>
          </p:nvSpPr>
          <p:spPr>
            <a:xfrm>
              <a:off x="3757784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10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21"/>
              </p:custDataLst>
            </p:nvPr>
          </p:nvSpPr>
          <p:spPr>
            <a:xfrm>
              <a:off x="4037851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22"/>
              </p:custDataLst>
            </p:nvPr>
          </p:nvSpPr>
          <p:spPr>
            <a:xfrm>
              <a:off x="4317917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3"/>
              </p:custDataLst>
            </p:nvPr>
          </p:nvSpPr>
          <p:spPr>
            <a:xfrm>
              <a:off x="4597984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4"/>
              </p:custDataLst>
            </p:nvPr>
          </p:nvSpPr>
          <p:spPr>
            <a:xfrm>
              <a:off x="4878050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5"/>
              </p:custDataLst>
            </p:nvPr>
          </p:nvSpPr>
          <p:spPr>
            <a:xfrm>
              <a:off x="5158117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stCxn id="5" idx="4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 flipH="1">
              <a:off x="1336879" y="1890939"/>
              <a:ext cx="14284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4"/>
              <a:endCxn id="13" idx="0"/>
            </p:cNvCxnSpPr>
            <p:nvPr>
              <p:custDataLst>
                <p:tags r:id="rId27"/>
              </p:custDataLst>
            </p:nvPr>
          </p:nvCxnSpPr>
          <p:spPr>
            <a:xfrm flipH="1">
              <a:off x="1336879" y="1890939"/>
              <a:ext cx="19154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7" idx="4"/>
              <a:endCxn id="13" idx="0"/>
            </p:cNvCxnSpPr>
            <p:nvPr>
              <p:custDataLst>
                <p:tags r:id="rId28"/>
              </p:custDataLst>
            </p:nvPr>
          </p:nvCxnSpPr>
          <p:spPr>
            <a:xfrm flipH="1">
              <a:off x="1336879" y="1890939"/>
              <a:ext cx="24023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13" idx="0"/>
            </p:cNvCxnSpPr>
            <p:nvPr>
              <p:custDataLst>
                <p:tags r:id="rId29"/>
              </p:custDataLst>
            </p:nvPr>
          </p:nvCxnSpPr>
          <p:spPr>
            <a:xfrm flipH="1">
              <a:off x="1336879" y="1890939"/>
              <a:ext cx="2889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3" idx="0"/>
              <a:endCxn id="9" idx="4"/>
            </p:cNvCxnSpPr>
            <p:nvPr>
              <p:custDataLst>
                <p:tags r:id="rId30"/>
              </p:custDataLst>
            </p:nvPr>
          </p:nvCxnSpPr>
          <p:spPr>
            <a:xfrm flipV="1">
              <a:off x="1336879" y="1890939"/>
              <a:ext cx="33763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0"/>
              <a:endCxn id="10" idx="4"/>
            </p:cNvCxnSpPr>
            <p:nvPr>
              <p:custDataLst>
                <p:tags r:id="rId31"/>
              </p:custDataLst>
            </p:nvPr>
          </p:nvCxnSpPr>
          <p:spPr>
            <a:xfrm flipV="1">
              <a:off x="1336879" y="1890939"/>
              <a:ext cx="38632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1" idx="4"/>
            </p:cNvCxnSpPr>
            <p:nvPr>
              <p:custDataLst>
                <p:tags r:id="rId32"/>
              </p:custDataLst>
            </p:nvPr>
          </p:nvCxnSpPr>
          <p:spPr>
            <a:xfrm flipV="1">
              <a:off x="1336879" y="1890939"/>
              <a:ext cx="43502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0"/>
              <a:endCxn id="12" idx="4"/>
            </p:cNvCxnSpPr>
            <p:nvPr>
              <p:custDataLst>
                <p:tags r:id="rId33"/>
              </p:custDataLst>
            </p:nvPr>
          </p:nvCxnSpPr>
          <p:spPr>
            <a:xfrm flipV="1">
              <a:off x="1336879" y="1929883"/>
              <a:ext cx="5389056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4"/>
              <a:endCxn id="14" idx="0"/>
            </p:cNvCxnSpPr>
            <p:nvPr>
              <p:custDataLst>
                <p:tags r:id="rId34"/>
              </p:custDataLst>
            </p:nvPr>
          </p:nvCxnSpPr>
          <p:spPr>
            <a:xfrm flipH="1">
              <a:off x="1616945" y="1890939"/>
              <a:ext cx="11484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5" idx="4"/>
              <a:endCxn id="15" idx="0"/>
            </p:cNvCxnSpPr>
            <p:nvPr>
              <p:custDataLst>
                <p:tags r:id="rId35"/>
              </p:custDataLst>
            </p:nvPr>
          </p:nvCxnSpPr>
          <p:spPr>
            <a:xfrm flipH="1">
              <a:off x="1897012" y="1890939"/>
              <a:ext cx="868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5" idx="4"/>
              <a:endCxn id="16" idx="0"/>
            </p:cNvCxnSpPr>
            <p:nvPr>
              <p:custDataLst>
                <p:tags r:id="rId36"/>
              </p:custDataLst>
            </p:nvPr>
          </p:nvCxnSpPr>
          <p:spPr>
            <a:xfrm flipH="1">
              <a:off x="2177078" y="1890939"/>
              <a:ext cx="5882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5" idx="4"/>
              <a:endCxn id="17" idx="0"/>
            </p:cNvCxnSpPr>
            <p:nvPr>
              <p:custDataLst>
                <p:tags r:id="rId37"/>
              </p:custDataLst>
            </p:nvPr>
          </p:nvCxnSpPr>
          <p:spPr>
            <a:xfrm flipH="1">
              <a:off x="2457145" y="1890939"/>
              <a:ext cx="3082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5" idx="4"/>
              <a:endCxn id="18" idx="0"/>
            </p:cNvCxnSpPr>
            <p:nvPr>
              <p:custDataLst>
                <p:tags r:id="rId38"/>
              </p:custDataLst>
            </p:nvPr>
          </p:nvCxnSpPr>
          <p:spPr>
            <a:xfrm flipH="1">
              <a:off x="2737211" y="1890939"/>
              <a:ext cx="281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5" idx="4"/>
              <a:endCxn id="19" idx="0"/>
            </p:cNvCxnSpPr>
            <p:nvPr>
              <p:custDataLst>
                <p:tags r:id="rId39"/>
              </p:custDataLst>
            </p:nvPr>
          </p:nvCxnSpPr>
          <p:spPr>
            <a:xfrm>
              <a:off x="2765365" y="1890939"/>
              <a:ext cx="2519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5" idx="4"/>
              <a:endCxn id="20" idx="0"/>
            </p:cNvCxnSpPr>
            <p:nvPr>
              <p:custDataLst>
                <p:tags r:id="rId40"/>
              </p:custDataLst>
            </p:nvPr>
          </p:nvCxnSpPr>
          <p:spPr>
            <a:xfrm>
              <a:off x="2765365" y="1890939"/>
              <a:ext cx="5319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" idx="4"/>
              <a:endCxn id="21" idx="0"/>
            </p:cNvCxnSpPr>
            <p:nvPr>
              <p:custDataLst>
                <p:tags r:id="rId41"/>
              </p:custDataLst>
            </p:nvPr>
          </p:nvCxnSpPr>
          <p:spPr>
            <a:xfrm>
              <a:off x="2765365" y="1890939"/>
              <a:ext cx="8272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5" idx="4"/>
              <a:endCxn id="22" idx="0"/>
            </p:cNvCxnSpPr>
            <p:nvPr>
              <p:custDataLst>
                <p:tags r:id="rId42"/>
              </p:custDataLst>
            </p:nvPr>
          </p:nvCxnSpPr>
          <p:spPr>
            <a:xfrm>
              <a:off x="2765365" y="1890939"/>
              <a:ext cx="1107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" idx="4"/>
              <a:endCxn id="23" idx="0"/>
            </p:cNvCxnSpPr>
            <p:nvPr>
              <p:custDataLst>
                <p:tags r:id="rId43"/>
              </p:custDataLst>
            </p:nvPr>
          </p:nvCxnSpPr>
          <p:spPr>
            <a:xfrm>
              <a:off x="2765365" y="1890939"/>
              <a:ext cx="13874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5" idx="4"/>
              <a:endCxn id="24" idx="0"/>
            </p:cNvCxnSpPr>
            <p:nvPr>
              <p:custDataLst>
                <p:tags r:id="rId44"/>
              </p:custDataLst>
            </p:nvPr>
          </p:nvCxnSpPr>
          <p:spPr>
            <a:xfrm>
              <a:off x="2765365" y="1890939"/>
              <a:ext cx="16674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4"/>
              <a:endCxn id="25" idx="0"/>
            </p:cNvCxnSpPr>
            <p:nvPr>
              <p:custDataLst>
                <p:tags r:id="rId45"/>
              </p:custDataLst>
            </p:nvPr>
          </p:nvCxnSpPr>
          <p:spPr>
            <a:xfrm>
              <a:off x="2765365" y="1890939"/>
              <a:ext cx="194755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" idx="4"/>
              <a:endCxn id="26" idx="0"/>
            </p:cNvCxnSpPr>
            <p:nvPr>
              <p:custDataLst>
                <p:tags r:id="rId46"/>
              </p:custDataLst>
            </p:nvPr>
          </p:nvCxnSpPr>
          <p:spPr>
            <a:xfrm>
              <a:off x="2765365" y="1890939"/>
              <a:ext cx="22276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5" idx="4"/>
              <a:endCxn id="27" idx="0"/>
            </p:cNvCxnSpPr>
            <p:nvPr>
              <p:custDataLst>
                <p:tags r:id="rId47"/>
              </p:custDataLst>
            </p:nvPr>
          </p:nvCxnSpPr>
          <p:spPr>
            <a:xfrm>
              <a:off x="2765365" y="1890939"/>
              <a:ext cx="250768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" idx="4"/>
              <a:endCxn id="242" idx="0"/>
            </p:cNvCxnSpPr>
            <p:nvPr>
              <p:custDataLst>
                <p:tags r:id="rId48"/>
              </p:custDataLst>
            </p:nvPr>
          </p:nvCxnSpPr>
          <p:spPr>
            <a:xfrm>
              <a:off x="2765365" y="1890939"/>
              <a:ext cx="36211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" idx="4"/>
              <a:endCxn id="14" idx="0"/>
            </p:cNvCxnSpPr>
            <p:nvPr>
              <p:custDataLst>
                <p:tags r:id="rId49"/>
              </p:custDataLst>
            </p:nvPr>
          </p:nvCxnSpPr>
          <p:spPr>
            <a:xfrm flipH="1">
              <a:off x="1616945" y="1890939"/>
              <a:ext cx="16353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" idx="4"/>
              <a:endCxn id="15" idx="0"/>
            </p:cNvCxnSpPr>
            <p:nvPr>
              <p:custDataLst>
                <p:tags r:id="rId50"/>
              </p:custDataLst>
            </p:nvPr>
          </p:nvCxnSpPr>
          <p:spPr>
            <a:xfrm flipH="1">
              <a:off x="1897012" y="1890939"/>
              <a:ext cx="13553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6" idx="4"/>
              <a:endCxn id="16" idx="0"/>
            </p:cNvCxnSpPr>
            <p:nvPr>
              <p:custDataLst>
                <p:tags r:id="rId51"/>
              </p:custDataLst>
            </p:nvPr>
          </p:nvCxnSpPr>
          <p:spPr>
            <a:xfrm flipH="1">
              <a:off x="2177078" y="1890939"/>
              <a:ext cx="10752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6" idx="4"/>
              <a:endCxn id="17" idx="0"/>
            </p:cNvCxnSpPr>
            <p:nvPr>
              <p:custDataLst>
                <p:tags r:id="rId52"/>
              </p:custDataLst>
            </p:nvPr>
          </p:nvCxnSpPr>
          <p:spPr>
            <a:xfrm flipH="1">
              <a:off x="2457145" y="1890939"/>
              <a:ext cx="79517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6" idx="4"/>
              <a:endCxn id="18" idx="0"/>
            </p:cNvCxnSpPr>
            <p:nvPr>
              <p:custDataLst>
                <p:tags r:id="rId53"/>
              </p:custDataLst>
            </p:nvPr>
          </p:nvCxnSpPr>
          <p:spPr>
            <a:xfrm flipH="1">
              <a:off x="2737211" y="1890939"/>
              <a:ext cx="5151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" idx="4"/>
              <a:endCxn id="19" idx="0"/>
            </p:cNvCxnSpPr>
            <p:nvPr>
              <p:custDataLst>
                <p:tags r:id="rId54"/>
              </p:custDataLst>
            </p:nvPr>
          </p:nvCxnSpPr>
          <p:spPr>
            <a:xfrm flipH="1">
              <a:off x="3017278" y="1890939"/>
              <a:ext cx="23504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" idx="4"/>
              <a:endCxn id="20" idx="0"/>
            </p:cNvCxnSpPr>
            <p:nvPr>
              <p:custDataLst>
                <p:tags r:id="rId55"/>
              </p:custDataLst>
            </p:nvPr>
          </p:nvCxnSpPr>
          <p:spPr>
            <a:xfrm>
              <a:off x="3252320" y="1890939"/>
              <a:ext cx="450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6" idx="4"/>
              <a:endCxn id="21" idx="0"/>
            </p:cNvCxnSpPr>
            <p:nvPr>
              <p:custDataLst>
                <p:tags r:id="rId56"/>
              </p:custDataLst>
            </p:nvPr>
          </p:nvCxnSpPr>
          <p:spPr>
            <a:xfrm>
              <a:off x="3252320" y="1890939"/>
              <a:ext cx="3403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" idx="4"/>
              <a:endCxn id="22" idx="0"/>
            </p:cNvCxnSpPr>
            <p:nvPr>
              <p:custDataLst>
                <p:tags r:id="rId57"/>
              </p:custDataLst>
            </p:nvPr>
          </p:nvCxnSpPr>
          <p:spPr>
            <a:xfrm>
              <a:off x="3252320" y="1890939"/>
              <a:ext cx="6203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" idx="4"/>
              <a:endCxn id="23" idx="0"/>
            </p:cNvCxnSpPr>
            <p:nvPr>
              <p:custDataLst>
                <p:tags r:id="rId58"/>
              </p:custDataLst>
            </p:nvPr>
          </p:nvCxnSpPr>
          <p:spPr>
            <a:xfrm>
              <a:off x="3252320" y="1890939"/>
              <a:ext cx="9004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6" idx="4"/>
              <a:endCxn id="24" idx="0"/>
            </p:cNvCxnSpPr>
            <p:nvPr>
              <p:custDataLst>
                <p:tags r:id="rId59"/>
              </p:custDataLst>
            </p:nvPr>
          </p:nvCxnSpPr>
          <p:spPr>
            <a:xfrm>
              <a:off x="3252320" y="1890939"/>
              <a:ext cx="118053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" idx="4"/>
              <a:endCxn id="25" idx="0"/>
            </p:cNvCxnSpPr>
            <p:nvPr>
              <p:custDataLst>
                <p:tags r:id="rId60"/>
              </p:custDataLst>
            </p:nvPr>
          </p:nvCxnSpPr>
          <p:spPr>
            <a:xfrm>
              <a:off x="3252320" y="1890939"/>
              <a:ext cx="14605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" idx="4"/>
              <a:endCxn id="26" idx="0"/>
            </p:cNvCxnSpPr>
            <p:nvPr>
              <p:custDataLst>
                <p:tags r:id="rId61"/>
              </p:custDataLst>
            </p:nvPr>
          </p:nvCxnSpPr>
          <p:spPr>
            <a:xfrm>
              <a:off x="3252320" y="1890939"/>
              <a:ext cx="174066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" idx="4"/>
              <a:endCxn id="27" idx="0"/>
            </p:cNvCxnSpPr>
            <p:nvPr>
              <p:custDataLst>
                <p:tags r:id="rId62"/>
              </p:custDataLst>
            </p:nvPr>
          </p:nvCxnSpPr>
          <p:spPr>
            <a:xfrm>
              <a:off x="3252320" y="1890939"/>
              <a:ext cx="202073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" idx="4"/>
              <a:endCxn id="242" idx="0"/>
            </p:cNvCxnSpPr>
            <p:nvPr>
              <p:custDataLst>
                <p:tags r:id="rId63"/>
              </p:custDataLst>
            </p:nvPr>
          </p:nvCxnSpPr>
          <p:spPr>
            <a:xfrm>
              <a:off x="3252321" y="1890939"/>
              <a:ext cx="31341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" idx="4"/>
              <a:endCxn id="14" idx="0"/>
            </p:cNvCxnSpPr>
            <p:nvPr>
              <p:custDataLst>
                <p:tags r:id="rId64"/>
              </p:custDataLst>
            </p:nvPr>
          </p:nvCxnSpPr>
          <p:spPr>
            <a:xfrm flipH="1">
              <a:off x="1616945" y="1890939"/>
              <a:ext cx="21223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7" idx="4"/>
              <a:endCxn id="15" idx="0"/>
            </p:cNvCxnSpPr>
            <p:nvPr>
              <p:custDataLst>
                <p:tags r:id="rId65"/>
              </p:custDataLst>
            </p:nvPr>
          </p:nvCxnSpPr>
          <p:spPr>
            <a:xfrm flipH="1">
              <a:off x="1897012" y="1890939"/>
              <a:ext cx="18422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7" idx="4"/>
              <a:endCxn id="16" idx="0"/>
            </p:cNvCxnSpPr>
            <p:nvPr>
              <p:custDataLst>
                <p:tags r:id="rId66"/>
              </p:custDataLst>
            </p:nvPr>
          </p:nvCxnSpPr>
          <p:spPr>
            <a:xfrm flipH="1">
              <a:off x="2177078" y="1890939"/>
              <a:ext cx="15621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7" idx="4"/>
              <a:endCxn id="17" idx="0"/>
            </p:cNvCxnSpPr>
            <p:nvPr>
              <p:custDataLst>
                <p:tags r:id="rId67"/>
              </p:custDataLst>
            </p:nvPr>
          </p:nvCxnSpPr>
          <p:spPr>
            <a:xfrm flipH="1">
              <a:off x="2457145" y="1890939"/>
              <a:ext cx="12821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7" idx="4"/>
              <a:endCxn id="18" idx="0"/>
            </p:cNvCxnSpPr>
            <p:nvPr>
              <p:custDataLst>
                <p:tags r:id="rId68"/>
              </p:custDataLst>
            </p:nvPr>
          </p:nvCxnSpPr>
          <p:spPr>
            <a:xfrm flipH="1">
              <a:off x="2737211" y="1890939"/>
              <a:ext cx="100206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7" idx="4"/>
              <a:endCxn id="19" idx="0"/>
            </p:cNvCxnSpPr>
            <p:nvPr>
              <p:custDataLst>
                <p:tags r:id="rId69"/>
              </p:custDataLst>
            </p:nvPr>
          </p:nvCxnSpPr>
          <p:spPr>
            <a:xfrm flipH="1">
              <a:off x="3017278" y="1890939"/>
              <a:ext cx="7219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" idx="4"/>
              <a:endCxn id="20" idx="0"/>
            </p:cNvCxnSpPr>
            <p:nvPr>
              <p:custDataLst>
                <p:tags r:id="rId70"/>
              </p:custDataLst>
            </p:nvPr>
          </p:nvCxnSpPr>
          <p:spPr>
            <a:xfrm flipH="1">
              <a:off x="3297344" y="1890939"/>
              <a:ext cx="44193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" idx="4"/>
              <a:endCxn id="21" idx="0"/>
            </p:cNvCxnSpPr>
            <p:nvPr>
              <p:custDataLst>
                <p:tags r:id="rId71"/>
              </p:custDataLst>
            </p:nvPr>
          </p:nvCxnSpPr>
          <p:spPr>
            <a:xfrm flipH="1">
              <a:off x="3592651" y="1890939"/>
              <a:ext cx="1466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" idx="4"/>
              <a:endCxn id="22" idx="0"/>
            </p:cNvCxnSpPr>
            <p:nvPr>
              <p:custDataLst>
                <p:tags r:id="rId72"/>
              </p:custDataLst>
            </p:nvPr>
          </p:nvCxnSpPr>
          <p:spPr>
            <a:xfrm>
              <a:off x="3739276" y="1890939"/>
              <a:ext cx="1334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" idx="4"/>
              <a:endCxn id="23" idx="0"/>
            </p:cNvCxnSpPr>
            <p:nvPr>
              <p:custDataLst>
                <p:tags r:id="rId73"/>
              </p:custDataLst>
            </p:nvPr>
          </p:nvCxnSpPr>
          <p:spPr>
            <a:xfrm>
              <a:off x="3739276" y="1890939"/>
              <a:ext cx="4135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" idx="4"/>
              <a:endCxn id="24" idx="0"/>
            </p:cNvCxnSpPr>
            <p:nvPr>
              <p:custDataLst>
                <p:tags r:id="rId74"/>
              </p:custDataLst>
            </p:nvPr>
          </p:nvCxnSpPr>
          <p:spPr>
            <a:xfrm>
              <a:off x="3739276" y="1890939"/>
              <a:ext cx="6935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" idx="4"/>
              <a:endCxn id="25" idx="0"/>
            </p:cNvCxnSpPr>
            <p:nvPr>
              <p:custDataLst>
                <p:tags r:id="rId75"/>
              </p:custDataLst>
            </p:nvPr>
          </p:nvCxnSpPr>
          <p:spPr>
            <a:xfrm>
              <a:off x="3739276" y="1890939"/>
              <a:ext cx="97364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" idx="4"/>
              <a:endCxn id="26" idx="0"/>
            </p:cNvCxnSpPr>
            <p:nvPr>
              <p:custDataLst>
                <p:tags r:id="rId76"/>
              </p:custDataLst>
            </p:nvPr>
          </p:nvCxnSpPr>
          <p:spPr>
            <a:xfrm>
              <a:off x="3739276" y="1890939"/>
              <a:ext cx="12537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" idx="4"/>
              <a:endCxn id="27" idx="0"/>
            </p:cNvCxnSpPr>
            <p:nvPr>
              <p:custDataLst>
                <p:tags r:id="rId77"/>
              </p:custDataLst>
            </p:nvPr>
          </p:nvCxnSpPr>
          <p:spPr>
            <a:xfrm>
              <a:off x="3739276" y="1890939"/>
              <a:ext cx="153377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" idx="4"/>
              <a:endCxn id="242" idx="0"/>
            </p:cNvCxnSpPr>
            <p:nvPr>
              <p:custDataLst>
                <p:tags r:id="rId78"/>
              </p:custDataLst>
            </p:nvPr>
          </p:nvCxnSpPr>
          <p:spPr>
            <a:xfrm>
              <a:off x="3739276" y="1890939"/>
              <a:ext cx="26471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8" idx="4"/>
              <a:endCxn id="14" idx="0"/>
            </p:cNvCxnSpPr>
            <p:nvPr>
              <p:custDataLst>
                <p:tags r:id="rId79"/>
              </p:custDataLst>
            </p:nvPr>
          </p:nvCxnSpPr>
          <p:spPr>
            <a:xfrm flipH="1">
              <a:off x="1616945" y="1890939"/>
              <a:ext cx="26092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" idx="4"/>
              <a:endCxn id="15" idx="0"/>
            </p:cNvCxnSpPr>
            <p:nvPr>
              <p:custDataLst>
                <p:tags r:id="rId80"/>
              </p:custDataLst>
            </p:nvPr>
          </p:nvCxnSpPr>
          <p:spPr>
            <a:xfrm flipH="1">
              <a:off x="1897012" y="1890939"/>
              <a:ext cx="23292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" idx="4"/>
              <a:endCxn id="16" idx="0"/>
            </p:cNvCxnSpPr>
            <p:nvPr>
              <p:custDataLst>
                <p:tags r:id="rId81"/>
              </p:custDataLst>
            </p:nvPr>
          </p:nvCxnSpPr>
          <p:spPr>
            <a:xfrm flipH="1">
              <a:off x="2177078" y="1890939"/>
              <a:ext cx="20491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8" idx="4"/>
              <a:endCxn id="17" idx="0"/>
            </p:cNvCxnSpPr>
            <p:nvPr>
              <p:custDataLst>
                <p:tags r:id="rId82"/>
              </p:custDataLst>
            </p:nvPr>
          </p:nvCxnSpPr>
          <p:spPr>
            <a:xfrm flipH="1">
              <a:off x="2457145" y="1890939"/>
              <a:ext cx="17690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8" idx="4"/>
              <a:endCxn id="18" idx="0"/>
            </p:cNvCxnSpPr>
            <p:nvPr>
              <p:custDataLst>
                <p:tags r:id="rId83"/>
              </p:custDataLst>
            </p:nvPr>
          </p:nvCxnSpPr>
          <p:spPr>
            <a:xfrm flipH="1">
              <a:off x="2737211" y="1890939"/>
              <a:ext cx="14890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" idx="4"/>
              <a:endCxn id="19" idx="0"/>
            </p:cNvCxnSpPr>
            <p:nvPr>
              <p:custDataLst>
                <p:tags r:id="rId84"/>
              </p:custDataLst>
            </p:nvPr>
          </p:nvCxnSpPr>
          <p:spPr>
            <a:xfrm flipH="1">
              <a:off x="3017278" y="1890939"/>
              <a:ext cx="12089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" idx="4"/>
              <a:endCxn id="20" idx="0"/>
            </p:cNvCxnSpPr>
            <p:nvPr>
              <p:custDataLst>
                <p:tags r:id="rId85"/>
              </p:custDataLst>
            </p:nvPr>
          </p:nvCxnSpPr>
          <p:spPr>
            <a:xfrm flipH="1">
              <a:off x="3297344" y="1890939"/>
              <a:ext cx="9288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" idx="4"/>
              <a:endCxn id="21" idx="0"/>
            </p:cNvCxnSpPr>
            <p:nvPr>
              <p:custDataLst>
                <p:tags r:id="rId86"/>
              </p:custDataLst>
            </p:nvPr>
          </p:nvCxnSpPr>
          <p:spPr>
            <a:xfrm flipH="1">
              <a:off x="3592651" y="1890939"/>
              <a:ext cx="6335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" idx="4"/>
              <a:endCxn id="22" idx="0"/>
            </p:cNvCxnSpPr>
            <p:nvPr>
              <p:custDataLst>
                <p:tags r:id="rId87"/>
              </p:custDataLst>
            </p:nvPr>
          </p:nvCxnSpPr>
          <p:spPr>
            <a:xfrm flipH="1">
              <a:off x="3872717" y="1890939"/>
              <a:ext cx="3535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" idx="4"/>
              <a:endCxn id="23" idx="0"/>
            </p:cNvCxnSpPr>
            <p:nvPr>
              <p:custDataLst>
                <p:tags r:id="rId88"/>
              </p:custDataLst>
            </p:nvPr>
          </p:nvCxnSpPr>
          <p:spPr>
            <a:xfrm flipH="1">
              <a:off x="4152784" y="1890939"/>
              <a:ext cx="734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" idx="4"/>
              <a:endCxn id="24" idx="0"/>
            </p:cNvCxnSpPr>
            <p:nvPr>
              <p:custDataLst>
                <p:tags r:id="rId89"/>
              </p:custDataLst>
            </p:nvPr>
          </p:nvCxnSpPr>
          <p:spPr>
            <a:xfrm>
              <a:off x="4226231" y="1890939"/>
              <a:ext cx="2066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" idx="4"/>
              <a:endCxn id="25" idx="0"/>
            </p:cNvCxnSpPr>
            <p:nvPr>
              <p:custDataLst>
                <p:tags r:id="rId90"/>
              </p:custDataLst>
            </p:nvPr>
          </p:nvCxnSpPr>
          <p:spPr>
            <a:xfrm>
              <a:off x="4226231" y="1890939"/>
              <a:ext cx="4866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" idx="4"/>
              <a:endCxn id="26" idx="0"/>
            </p:cNvCxnSpPr>
            <p:nvPr>
              <p:custDataLst>
                <p:tags r:id="rId91"/>
              </p:custDataLst>
            </p:nvPr>
          </p:nvCxnSpPr>
          <p:spPr>
            <a:xfrm>
              <a:off x="4226231" y="1890939"/>
              <a:ext cx="76675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" idx="4"/>
              <a:endCxn id="27" idx="0"/>
            </p:cNvCxnSpPr>
            <p:nvPr>
              <p:custDataLst>
                <p:tags r:id="rId92"/>
              </p:custDataLst>
            </p:nvPr>
          </p:nvCxnSpPr>
          <p:spPr>
            <a:xfrm>
              <a:off x="4226231" y="1890939"/>
              <a:ext cx="10468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" idx="4"/>
              <a:endCxn id="242" idx="0"/>
            </p:cNvCxnSpPr>
            <p:nvPr>
              <p:custDataLst>
                <p:tags r:id="rId93"/>
              </p:custDataLst>
            </p:nvPr>
          </p:nvCxnSpPr>
          <p:spPr>
            <a:xfrm>
              <a:off x="4226232" y="1890939"/>
              <a:ext cx="21602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" idx="4"/>
              <a:endCxn id="14" idx="0"/>
            </p:cNvCxnSpPr>
            <p:nvPr>
              <p:custDataLst>
                <p:tags r:id="rId94"/>
              </p:custDataLst>
            </p:nvPr>
          </p:nvCxnSpPr>
          <p:spPr>
            <a:xfrm flipH="1">
              <a:off x="1616945" y="1890939"/>
              <a:ext cx="30962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" idx="4"/>
              <a:endCxn id="15" idx="0"/>
            </p:cNvCxnSpPr>
            <p:nvPr>
              <p:custDataLst>
                <p:tags r:id="rId95"/>
              </p:custDataLst>
            </p:nvPr>
          </p:nvCxnSpPr>
          <p:spPr>
            <a:xfrm flipH="1">
              <a:off x="1897012" y="1890939"/>
              <a:ext cx="28161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" idx="4"/>
              <a:endCxn id="16" idx="0"/>
            </p:cNvCxnSpPr>
            <p:nvPr>
              <p:custDataLst>
                <p:tags r:id="rId96"/>
              </p:custDataLst>
            </p:nvPr>
          </p:nvCxnSpPr>
          <p:spPr>
            <a:xfrm flipH="1">
              <a:off x="2177078" y="1890939"/>
              <a:ext cx="25361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" idx="4"/>
              <a:endCxn id="17" idx="0"/>
            </p:cNvCxnSpPr>
            <p:nvPr>
              <p:custDataLst>
                <p:tags r:id="rId97"/>
              </p:custDataLst>
            </p:nvPr>
          </p:nvCxnSpPr>
          <p:spPr>
            <a:xfrm flipH="1">
              <a:off x="2457145" y="1890939"/>
              <a:ext cx="22560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" idx="4"/>
              <a:endCxn id="18" idx="0"/>
            </p:cNvCxnSpPr>
            <p:nvPr>
              <p:custDataLst>
                <p:tags r:id="rId98"/>
              </p:custDataLst>
            </p:nvPr>
          </p:nvCxnSpPr>
          <p:spPr>
            <a:xfrm flipH="1">
              <a:off x="2737211" y="1890939"/>
              <a:ext cx="197597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" idx="4"/>
              <a:endCxn id="19" idx="0"/>
            </p:cNvCxnSpPr>
            <p:nvPr>
              <p:custDataLst>
                <p:tags r:id="rId99"/>
              </p:custDataLst>
            </p:nvPr>
          </p:nvCxnSpPr>
          <p:spPr>
            <a:xfrm flipH="1">
              <a:off x="3017278" y="1890939"/>
              <a:ext cx="16959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" idx="4"/>
              <a:endCxn id="20" idx="0"/>
            </p:cNvCxnSpPr>
            <p:nvPr>
              <p:custDataLst>
                <p:tags r:id="rId100"/>
              </p:custDataLst>
            </p:nvPr>
          </p:nvCxnSpPr>
          <p:spPr>
            <a:xfrm flipH="1">
              <a:off x="3297344" y="1890939"/>
              <a:ext cx="141584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" idx="4"/>
              <a:endCxn id="21" idx="0"/>
            </p:cNvCxnSpPr>
            <p:nvPr>
              <p:custDataLst>
                <p:tags r:id="rId101"/>
              </p:custDataLst>
            </p:nvPr>
          </p:nvCxnSpPr>
          <p:spPr>
            <a:xfrm flipH="1">
              <a:off x="3592651" y="1890939"/>
              <a:ext cx="11205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" idx="4"/>
              <a:endCxn id="22" idx="0"/>
            </p:cNvCxnSpPr>
            <p:nvPr>
              <p:custDataLst>
                <p:tags r:id="rId102"/>
              </p:custDataLst>
            </p:nvPr>
          </p:nvCxnSpPr>
          <p:spPr>
            <a:xfrm flipH="1">
              <a:off x="3872717" y="1890939"/>
              <a:ext cx="8404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" idx="4"/>
              <a:endCxn id="23" idx="0"/>
            </p:cNvCxnSpPr>
            <p:nvPr>
              <p:custDataLst>
                <p:tags r:id="rId103"/>
              </p:custDataLst>
            </p:nvPr>
          </p:nvCxnSpPr>
          <p:spPr>
            <a:xfrm flipH="1">
              <a:off x="4152784" y="1890939"/>
              <a:ext cx="5604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" idx="4"/>
              <a:endCxn id="24" idx="0"/>
            </p:cNvCxnSpPr>
            <p:nvPr>
              <p:custDataLst>
                <p:tags r:id="rId104"/>
              </p:custDataLst>
            </p:nvPr>
          </p:nvCxnSpPr>
          <p:spPr>
            <a:xfrm flipH="1">
              <a:off x="4432850" y="1890939"/>
              <a:ext cx="28033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4"/>
              <a:endCxn id="25" idx="0"/>
            </p:cNvCxnSpPr>
            <p:nvPr>
              <p:custDataLst>
                <p:tags r:id="rId105"/>
              </p:custDataLst>
            </p:nvPr>
          </p:nvCxnSpPr>
          <p:spPr>
            <a:xfrm flipH="1">
              <a:off x="4712917" y="1890939"/>
              <a:ext cx="2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9" idx="4"/>
              <a:endCxn id="26" idx="0"/>
            </p:cNvCxnSpPr>
            <p:nvPr>
              <p:custDataLst>
                <p:tags r:id="rId106"/>
              </p:custDataLst>
            </p:nvPr>
          </p:nvCxnSpPr>
          <p:spPr>
            <a:xfrm>
              <a:off x="4713187" y="1890939"/>
              <a:ext cx="2797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9" idx="4"/>
              <a:endCxn id="27" idx="0"/>
            </p:cNvCxnSpPr>
            <p:nvPr>
              <p:custDataLst>
                <p:tags r:id="rId107"/>
              </p:custDataLst>
            </p:nvPr>
          </p:nvCxnSpPr>
          <p:spPr>
            <a:xfrm>
              <a:off x="4713187" y="1890939"/>
              <a:ext cx="55986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" idx="4"/>
              <a:endCxn id="242" idx="0"/>
            </p:cNvCxnSpPr>
            <p:nvPr>
              <p:custDataLst>
                <p:tags r:id="rId108"/>
              </p:custDataLst>
            </p:nvPr>
          </p:nvCxnSpPr>
          <p:spPr>
            <a:xfrm>
              <a:off x="4713187" y="1890939"/>
              <a:ext cx="16732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" idx="4"/>
              <a:endCxn id="14" idx="0"/>
            </p:cNvCxnSpPr>
            <p:nvPr>
              <p:custDataLst>
                <p:tags r:id="rId109"/>
              </p:custDataLst>
            </p:nvPr>
          </p:nvCxnSpPr>
          <p:spPr>
            <a:xfrm flipH="1">
              <a:off x="1616945" y="1890939"/>
              <a:ext cx="35831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" idx="4"/>
              <a:endCxn id="15" idx="0"/>
            </p:cNvCxnSpPr>
            <p:nvPr>
              <p:custDataLst>
                <p:tags r:id="rId110"/>
              </p:custDataLst>
            </p:nvPr>
          </p:nvCxnSpPr>
          <p:spPr>
            <a:xfrm flipH="1">
              <a:off x="1897012" y="1890939"/>
              <a:ext cx="33031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" idx="4"/>
              <a:endCxn id="16" idx="0"/>
            </p:cNvCxnSpPr>
            <p:nvPr>
              <p:custDataLst>
                <p:tags r:id="rId111"/>
              </p:custDataLst>
            </p:nvPr>
          </p:nvCxnSpPr>
          <p:spPr>
            <a:xfrm flipH="1">
              <a:off x="2177078" y="1890939"/>
              <a:ext cx="30230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" idx="4"/>
              <a:endCxn id="17" idx="0"/>
            </p:cNvCxnSpPr>
            <p:nvPr>
              <p:custDataLst>
                <p:tags r:id="rId112"/>
              </p:custDataLst>
            </p:nvPr>
          </p:nvCxnSpPr>
          <p:spPr>
            <a:xfrm flipH="1">
              <a:off x="2457145" y="1890939"/>
              <a:ext cx="27429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" idx="4"/>
              <a:endCxn id="18" idx="0"/>
            </p:cNvCxnSpPr>
            <p:nvPr>
              <p:custDataLst>
                <p:tags r:id="rId113"/>
              </p:custDataLst>
            </p:nvPr>
          </p:nvCxnSpPr>
          <p:spPr>
            <a:xfrm flipH="1">
              <a:off x="2737211" y="1890939"/>
              <a:ext cx="24629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" idx="4"/>
              <a:endCxn id="19" idx="0"/>
            </p:cNvCxnSpPr>
            <p:nvPr>
              <p:custDataLst>
                <p:tags r:id="rId114"/>
              </p:custDataLst>
            </p:nvPr>
          </p:nvCxnSpPr>
          <p:spPr>
            <a:xfrm flipH="1">
              <a:off x="3017278" y="1890939"/>
              <a:ext cx="218286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" idx="4"/>
              <a:endCxn id="20" idx="0"/>
            </p:cNvCxnSpPr>
            <p:nvPr>
              <p:custDataLst>
                <p:tags r:id="rId115"/>
              </p:custDataLst>
            </p:nvPr>
          </p:nvCxnSpPr>
          <p:spPr>
            <a:xfrm flipH="1">
              <a:off x="3297344" y="1890939"/>
              <a:ext cx="19027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0" idx="4"/>
              <a:endCxn id="21" idx="0"/>
            </p:cNvCxnSpPr>
            <p:nvPr>
              <p:custDataLst>
                <p:tags r:id="rId116"/>
              </p:custDataLst>
            </p:nvPr>
          </p:nvCxnSpPr>
          <p:spPr>
            <a:xfrm flipH="1">
              <a:off x="3592651" y="1890939"/>
              <a:ext cx="16074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0" idx="4"/>
              <a:endCxn id="22" idx="0"/>
            </p:cNvCxnSpPr>
            <p:nvPr>
              <p:custDataLst>
                <p:tags r:id="rId117"/>
              </p:custDataLst>
            </p:nvPr>
          </p:nvCxnSpPr>
          <p:spPr>
            <a:xfrm flipH="1">
              <a:off x="3872717" y="1890939"/>
              <a:ext cx="13274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0" idx="4"/>
              <a:endCxn id="23" idx="0"/>
            </p:cNvCxnSpPr>
            <p:nvPr>
              <p:custDataLst>
                <p:tags r:id="rId118"/>
              </p:custDataLst>
            </p:nvPr>
          </p:nvCxnSpPr>
          <p:spPr>
            <a:xfrm flipH="1">
              <a:off x="4152784" y="1890939"/>
              <a:ext cx="104735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" idx="4"/>
              <a:endCxn id="24" idx="0"/>
            </p:cNvCxnSpPr>
            <p:nvPr>
              <p:custDataLst>
                <p:tags r:id="rId119"/>
              </p:custDataLst>
            </p:nvPr>
          </p:nvCxnSpPr>
          <p:spPr>
            <a:xfrm flipH="1">
              <a:off x="4432850" y="1890939"/>
              <a:ext cx="7672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" idx="4"/>
              <a:endCxn id="25" idx="0"/>
            </p:cNvCxnSpPr>
            <p:nvPr>
              <p:custDataLst>
                <p:tags r:id="rId120"/>
              </p:custDataLst>
            </p:nvPr>
          </p:nvCxnSpPr>
          <p:spPr>
            <a:xfrm flipH="1">
              <a:off x="4712917" y="1890939"/>
              <a:ext cx="48722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0" idx="4"/>
              <a:endCxn id="26" idx="0"/>
            </p:cNvCxnSpPr>
            <p:nvPr>
              <p:custDataLst>
                <p:tags r:id="rId121"/>
              </p:custDataLst>
            </p:nvPr>
          </p:nvCxnSpPr>
          <p:spPr>
            <a:xfrm flipH="1">
              <a:off x="4992983" y="1890939"/>
              <a:ext cx="20715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" idx="4"/>
              <a:endCxn id="27" idx="0"/>
            </p:cNvCxnSpPr>
            <p:nvPr>
              <p:custDataLst>
                <p:tags r:id="rId122"/>
              </p:custDataLst>
            </p:nvPr>
          </p:nvCxnSpPr>
          <p:spPr>
            <a:xfrm>
              <a:off x="5200142" y="1890939"/>
              <a:ext cx="729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0" idx="4"/>
              <a:endCxn id="242" idx="0"/>
            </p:cNvCxnSpPr>
            <p:nvPr>
              <p:custDataLst>
                <p:tags r:id="rId123"/>
              </p:custDataLst>
            </p:nvPr>
          </p:nvCxnSpPr>
          <p:spPr>
            <a:xfrm>
              <a:off x="5200143" y="1890939"/>
              <a:ext cx="11863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1" idx="4"/>
              <a:endCxn id="14" idx="0"/>
            </p:cNvCxnSpPr>
            <p:nvPr>
              <p:custDataLst>
                <p:tags r:id="rId124"/>
              </p:custDataLst>
            </p:nvPr>
          </p:nvCxnSpPr>
          <p:spPr>
            <a:xfrm flipH="1">
              <a:off x="1616945" y="1890939"/>
              <a:ext cx="40701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" idx="4"/>
              <a:endCxn id="15" idx="0"/>
            </p:cNvCxnSpPr>
            <p:nvPr>
              <p:custDataLst>
                <p:tags r:id="rId125"/>
              </p:custDataLst>
            </p:nvPr>
          </p:nvCxnSpPr>
          <p:spPr>
            <a:xfrm flipH="1">
              <a:off x="1897012" y="1890939"/>
              <a:ext cx="37900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" idx="4"/>
              <a:endCxn id="16" idx="0"/>
            </p:cNvCxnSpPr>
            <p:nvPr>
              <p:custDataLst>
                <p:tags r:id="rId126"/>
              </p:custDataLst>
            </p:nvPr>
          </p:nvCxnSpPr>
          <p:spPr>
            <a:xfrm flipH="1">
              <a:off x="2177078" y="1890939"/>
              <a:ext cx="35100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" idx="4"/>
              <a:endCxn id="17" idx="0"/>
            </p:cNvCxnSpPr>
            <p:nvPr>
              <p:custDataLst>
                <p:tags r:id="rId127"/>
              </p:custDataLst>
            </p:nvPr>
          </p:nvCxnSpPr>
          <p:spPr>
            <a:xfrm flipH="1">
              <a:off x="2457145" y="1890939"/>
              <a:ext cx="32299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" idx="4"/>
              <a:endCxn id="18" idx="0"/>
            </p:cNvCxnSpPr>
            <p:nvPr>
              <p:custDataLst>
                <p:tags r:id="rId128"/>
              </p:custDataLst>
            </p:nvPr>
          </p:nvCxnSpPr>
          <p:spPr>
            <a:xfrm flipH="1">
              <a:off x="2737211" y="1890939"/>
              <a:ext cx="29498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" idx="4"/>
              <a:endCxn id="19" idx="0"/>
            </p:cNvCxnSpPr>
            <p:nvPr>
              <p:custDataLst>
                <p:tags r:id="rId129"/>
              </p:custDataLst>
            </p:nvPr>
          </p:nvCxnSpPr>
          <p:spPr>
            <a:xfrm flipH="1">
              <a:off x="3017278" y="1890939"/>
              <a:ext cx="26698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" idx="4"/>
              <a:endCxn id="20" idx="0"/>
            </p:cNvCxnSpPr>
            <p:nvPr>
              <p:custDataLst>
                <p:tags r:id="rId130"/>
              </p:custDataLst>
            </p:nvPr>
          </p:nvCxnSpPr>
          <p:spPr>
            <a:xfrm flipH="1">
              <a:off x="3297344" y="1890939"/>
              <a:ext cx="23897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" idx="4"/>
              <a:endCxn id="21" idx="0"/>
            </p:cNvCxnSpPr>
            <p:nvPr>
              <p:custDataLst>
                <p:tags r:id="rId131"/>
              </p:custDataLst>
            </p:nvPr>
          </p:nvCxnSpPr>
          <p:spPr>
            <a:xfrm flipH="1">
              <a:off x="3592651" y="1890939"/>
              <a:ext cx="20944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" idx="4"/>
              <a:endCxn id="22" idx="0"/>
            </p:cNvCxnSpPr>
            <p:nvPr>
              <p:custDataLst>
                <p:tags r:id="rId132"/>
              </p:custDataLst>
            </p:nvPr>
          </p:nvCxnSpPr>
          <p:spPr>
            <a:xfrm flipH="1">
              <a:off x="3872717" y="1890939"/>
              <a:ext cx="18143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1" idx="4"/>
              <a:endCxn id="23" idx="0"/>
            </p:cNvCxnSpPr>
            <p:nvPr>
              <p:custDataLst>
                <p:tags r:id="rId133"/>
              </p:custDataLst>
            </p:nvPr>
          </p:nvCxnSpPr>
          <p:spPr>
            <a:xfrm flipH="1">
              <a:off x="4152784" y="1890939"/>
              <a:ext cx="15343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1" idx="4"/>
              <a:endCxn id="24" idx="0"/>
            </p:cNvCxnSpPr>
            <p:nvPr>
              <p:custDataLst>
                <p:tags r:id="rId134"/>
              </p:custDataLst>
            </p:nvPr>
          </p:nvCxnSpPr>
          <p:spPr>
            <a:xfrm flipH="1">
              <a:off x="4432850" y="1890939"/>
              <a:ext cx="12542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" idx="4"/>
              <a:endCxn id="25" idx="0"/>
            </p:cNvCxnSpPr>
            <p:nvPr>
              <p:custDataLst>
                <p:tags r:id="rId135"/>
              </p:custDataLst>
            </p:nvPr>
          </p:nvCxnSpPr>
          <p:spPr>
            <a:xfrm flipH="1">
              <a:off x="4712917" y="1890939"/>
              <a:ext cx="9741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" idx="4"/>
              <a:endCxn id="26" idx="0"/>
            </p:cNvCxnSpPr>
            <p:nvPr>
              <p:custDataLst>
                <p:tags r:id="rId136"/>
              </p:custDataLst>
            </p:nvPr>
          </p:nvCxnSpPr>
          <p:spPr>
            <a:xfrm flipH="1">
              <a:off x="4992983" y="1890939"/>
              <a:ext cx="69411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" idx="4"/>
              <a:endCxn id="27" idx="0"/>
            </p:cNvCxnSpPr>
            <p:nvPr>
              <p:custDataLst>
                <p:tags r:id="rId137"/>
              </p:custDataLst>
            </p:nvPr>
          </p:nvCxnSpPr>
          <p:spPr>
            <a:xfrm flipH="1">
              <a:off x="5273050" y="1890939"/>
              <a:ext cx="4140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1" idx="4"/>
              <a:endCxn id="242" idx="0"/>
            </p:cNvCxnSpPr>
            <p:nvPr>
              <p:custDataLst>
                <p:tags r:id="rId138"/>
              </p:custDataLst>
            </p:nvPr>
          </p:nvCxnSpPr>
          <p:spPr>
            <a:xfrm>
              <a:off x="5687098" y="1890939"/>
              <a:ext cx="6993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" idx="4"/>
              <a:endCxn id="14" idx="0"/>
            </p:cNvCxnSpPr>
            <p:nvPr>
              <p:custDataLst>
                <p:tags r:id="rId139"/>
              </p:custDataLst>
            </p:nvPr>
          </p:nvCxnSpPr>
          <p:spPr>
            <a:xfrm flipH="1">
              <a:off x="1616945" y="1929883"/>
              <a:ext cx="5108990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" idx="4"/>
              <a:endCxn id="15" idx="0"/>
            </p:cNvCxnSpPr>
            <p:nvPr>
              <p:custDataLst>
                <p:tags r:id="rId140"/>
              </p:custDataLst>
            </p:nvPr>
          </p:nvCxnSpPr>
          <p:spPr>
            <a:xfrm flipH="1">
              <a:off x="1897012" y="1929883"/>
              <a:ext cx="4828923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" idx="4"/>
              <a:endCxn id="16" idx="0"/>
            </p:cNvCxnSpPr>
            <p:nvPr>
              <p:custDataLst>
                <p:tags r:id="rId141"/>
              </p:custDataLst>
            </p:nvPr>
          </p:nvCxnSpPr>
          <p:spPr>
            <a:xfrm flipH="1">
              <a:off x="2177078" y="1929883"/>
              <a:ext cx="454885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2" idx="4"/>
              <a:endCxn id="17" idx="0"/>
            </p:cNvCxnSpPr>
            <p:nvPr>
              <p:custDataLst>
                <p:tags r:id="rId142"/>
              </p:custDataLst>
            </p:nvPr>
          </p:nvCxnSpPr>
          <p:spPr>
            <a:xfrm flipH="1">
              <a:off x="2457145" y="1929883"/>
              <a:ext cx="4268790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2" idx="4"/>
              <a:endCxn id="18" idx="0"/>
            </p:cNvCxnSpPr>
            <p:nvPr>
              <p:custDataLst>
                <p:tags r:id="rId143"/>
              </p:custDataLst>
            </p:nvPr>
          </p:nvCxnSpPr>
          <p:spPr>
            <a:xfrm flipH="1">
              <a:off x="2737211" y="1929883"/>
              <a:ext cx="3988724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2" idx="4"/>
              <a:endCxn id="19" idx="0"/>
            </p:cNvCxnSpPr>
            <p:nvPr>
              <p:custDataLst>
                <p:tags r:id="rId144"/>
              </p:custDataLst>
            </p:nvPr>
          </p:nvCxnSpPr>
          <p:spPr>
            <a:xfrm flipH="1">
              <a:off x="3017278" y="1929883"/>
              <a:ext cx="370865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2" idx="4"/>
              <a:endCxn id="20" idx="0"/>
            </p:cNvCxnSpPr>
            <p:nvPr>
              <p:custDataLst>
                <p:tags r:id="rId145"/>
              </p:custDataLst>
            </p:nvPr>
          </p:nvCxnSpPr>
          <p:spPr>
            <a:xfrm flipH="1">
              <a:off x="3297344" y="1929883"/>
              <a:ext cx="342859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2" idx="4"/>
              <a:endCxn id="21" idx="0"/>
            </p:cNvCxnSpPr>
            <p:nvPr>
              <p:custDataLst>
                <p:tags r:id="rId146"/>
              </p:custDataLst>
            </p:nvPr>
          </p:nvCxnSpPr>
          <p:spPr>
            <a:xfrm flipH="1">
              <a:off x="3592651" y="1929883"/>
              <a:ext cx="3133284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2" idx="4"/>
              <a:endCxn id="22" idx="0"/>
            </p:cNvCxnSpPr>
            <p:nvPr>
              <p:custDataLst>
                <p:tags r:id="rId147"/>
              </p:custDataLst>
            </p:nvPr>
          </p:nvCxnSpPr>
          <p:spPr>
            <a:xfrm flipH="1">
              <a:off x="3872717" y="1929883"/>
              <a:ext cx="2853218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2" idx="4"/>
              <a:endCxn id="23" idx="0"/>
            </p:cNvCxnSpPr>
            <p:nvPr>
              <p:custDataLst>
                <p:tags r:id="rId148"/>
              </p:custDataLst>
            </p:nvPr>
          </p:nvCxnSpPr>
          <p:spPr>
            <a:xfrm flipH="1">
              <a:off x="4152784" y="1929883"/>
              <a:ext cx="257315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2" idx="4"/>
              <a:endCxn id="24" idx="0"/>
            </p:cNvCxnSpPr>
            <p:nvPr>
              <p:custDataLst>
                <p:tags r:id="rId149"/>
              </p:custDataLst>
            </p:nvPr>
          </p:nvCxnSpPr>
          <p:spPr>
            <a:xfrm flipH="1">
              <a:off x="4432850" y="1929883"/>
              <a:ext cx="229308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2" idx="4"/>
              <a:endCxn id="25" idx="0"/>
            </p:cNvCxnSpPr>
            <p:nvPr>
              <p:custDataLst>
                <p:tags r:id="rId150"/>
              </p:custDataLst>
            </p:nvPr>
          </p:nvCxnSpPr>
          <p:spPr>
            <a:xfrm flipH="1">
              <a:off x="4712917" y="1929883"/>
              <a:ext cx="2013018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2" idx="4"/>
              <a:endCxn id="26" idx="0"/>
            </p:cNvCxnSpPr>
            <p:nvPr>
              <p:custDataLst>
                <p:tags r:id="rId151"/>
              </p:custDataLst>
            </p:nvPr>
          </p:nvCxnSpPr>
          <p:spPr>
            <a:xfrm flipH="1">
              <a:off x="4992983" y="1929883"/>
              <a:ext cx="173295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2" idx="4"/>
              <a:endCxn id="27" idx="0"/>
            </p:cNvCxnSpPr>
            <p:nvPr>
              <p:custDataLst>
                <p:tags r:id="rId152"/>
              </p:custDataLst>
            </p:nvPr>
          </p:nvCxnSpPr>
          <p:spPr>
            <a:xfrm flipH="1">
              <a:off x="5273050" y="1929883"/>
              <a:ext cx="145288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2" idx="4"/>
              <a:endCxn id="242" idx="0"/>
            </p:cNvCxnSpPr>
            <p:nvPr>
              <p:custDataLst>
                <p:tags r:id="rId153"/>
              </p:custDataLst>
            </p:nvPr>
          </p:nvCxnSpPr>
          <p:spPr>
            <a:xfrm flipH="1">
              <a:off x="6386468" y="1929883"/>
              <a:ext cx="33946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/>
            <p:cNvSpPr txBox="1"/>
            <p:nvPr>
              <p:custDataLst>
                <p:tags r:id="rId154"/>
              </p:custDataLst>
            </p:nvPr>
          </p:nvSpPr>
          <p:spPr>
            <a:xfrm>
              <a:off x="6059120" y="1664909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椭圆 156"/>
            <p:cNvSpPr/>
            <p:nvPr>
              <p:custDataLst>
                <p:tags r:id="rId155"/>
              </p:custDataLst>
            </p:nvPr>
          </p:nvSpPr>
          <p:spPr>
            <a:xfrm>
              <a:off x="5438183" y="3253337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16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直接连接符 157"/>
            <p:cNvCxnSpPr>
              <a:stCxn id="157" idx="0"/>
              <a:endCxn id="5" idx="4"/>
            </p:cNvCxnSpPr>
            <p:nvPr>
              <p:custDataLst>
                <p:tags r:id="rId156"/>
              </p:custDataLst>
            </p:nvPr>
          </p:nvCxnSpPr>
          <p:spPr>
            <a:xfrm flipH="1" flipV="1">
              <a:off x="2765365" y="1890940"/>
              <a:ext cx="278775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57" idx="0"/>
              <a:endCxn id="6" idx="4"/>
            </p:cNvCxnSpPr>
            <p:nvPr>
              <p:custDataLst>
                <p:tags r:id="rId157"/>
              </p:custDataLst>
            </p:nvPr>
          </p:nvCxnSpPr>
          <p:spPr>
            <a:xfrm flipH="1" flipV="1">
              <a:off x="3252320" y="1890940"/>
              <a:ext cx="2300796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57" idx="0"/>
              <a:endCxn id="7" idx="4"/>
            </p:cNvCxnSpPr>
            <p:nvPr>
              <p:custDataLst>
                <p:tags r:id="rId158"/>
              </p:custDataLst>
            </p:nvPr>
          </p:nvCxnSpPr>
          <p:spPr>
            <a:xfrm flipH="1" flipV="1">
              <a:off x="3739276" y="1890940"/>
              <a:ext cx="1813841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57" idx="0"/>
              <a:endCxn id="8" idx="4"/>
            </p:cNvCxnSpPr>
            <p:nvPr>
              <p:custDataLst>
                <p:tags r:id="rId159"/>
              </p:custDataLst>
            </p:nvPr>
          </p:nvCxnSpPr>
          <p:spPr>
            <a:xfrm flipH="1" flipV="1">
              <a:off x="4226231" y="1890940"/>
              <a:ext cx="1326885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7" idx="0"/>
              <a:endCxn id="9" idx="4"/>
            </p:cNvCxnSpPr>
            <p:nvPr>
              <p:custDataLst>
                <p:tags r:id="rId160"/>
              </p:custDataLst>
            </p:nvPr>
          </p:nvCxnSpPr>
          <p:spPr>
            <a:xfrm flipH="1" flipV="1">
              <a:off x="4713187" y="1890940"/>
              <a:ext cx="839930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7" idx="0"/>
              <a:endCxn id="10" idx="4"/>
            </p:cNvCxnSpPr>
            <p:nvPr>
              <p:custDataLst>
                <p:tags r:id="rId161"/>
              </p:custDataLst>
            </p:nvPr>
          </p:nvCxnSpPr>
          <p:spPr>
            <a:xfrm flipH="1" flipV="1">
              <a:off x="5200142" y="1890940"/>
              <a:ext cx="352974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7" idx="0"/>
              <a:endCxn id="11" idx="4"/>
            </p:cNvCxnSpPr>
            <p:nvPr>
              <p:custDataLst>
                <p:tags r:id="rId162"/>
              </p:custDataLst>
            </p:nvPr>
          </p:nvCxnSpPr>
          <p:spPr>
            <a:xfrm flipV="1">
              <a:off x="5553116" y="1890940"/>
              <a:ext cx="13398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7" idx="0"/>
              <a:endCxn id="12" idx="4"/>
            </p:cNvCxnSpPr>
            <p:nvPr>
              <p:custDataLst>
                <p:tags r:id="rId163"/>
              </p:custDataLst>
            </p:nvPr>
          </p:nvCxnSpPr>
          <p:spPr>
            <a:xfrm flipV="1">
              <a:off x="5553116" y="1929883"/>
              <a:ext cx="1172819" cy="1323455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: 圆角 164"/>
            <p:cNvSpPr/>
            <p:nvPr>
              <p:custDataLst>
                <p:tags r:id="rId164"/>
              </p:custDataLst>
            </p:nvPr>
          </p:nvSpPr>
          <p:spPr>
            <a:xfrm>
              <a:off x="1297859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7" name="矩形: 圆角 165"/>
            <p:cNvSpPr/>
            <p:nvPr>
              <p:custDataLst>
                <p:tags r:id="rId165"/>
              </p:custDataLst>
            </p:nvPr>
          </p:nvSpPr>
          <p:spPr>
            <a:xfrm>
              <a:off x="1359896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8" name="矩形: 圆角 166"/>
            <p:cNvSpPr/>
            <p:nvPr>
              <p:custDataLst>
                <p:tags r:id="rId166"/>
              </p:custDataLst>
            </p:nvPr>
          </p:nvSpPr>
          <p:spPr>
            <a:xfrm>
              <a:off x="1443276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9" name="矩形: 圆角 167"/>
            <p:cNvSpPr/>
            <p:nvPr>
              <p:custDataLst>
                <p:tags r:id="rId167"/>
              </p:custDataLst>
            </p:nvPr>
          </p:nvSpPr>
          <p:spPr>
            <a:xfrm>
              <a:off x="1526656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0" name="矩形: 圆角 168"/>
            <p:cNvSpPr/>
            <p:nvPr>
              <p:custDataLst>
                <p:tags r:id="rId168"/>
              </p:custDataLst>
            </p:nvPr>
          </p:nvSpPr>
          <p:spPr>
            <a:xfrm>
              <a:off x="1610036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1" name="矩形: 圆角 169"/>
            <p:cNvSpPr/>
            <p:nvPr>
              <p:custDataLst>
                <p:tags r:id="rId169"/>
              </p:custDataLst>
            </p:nvPr>
          </p:nvSpPr>
          <p:spPr>
            <a:xfrm>
              <a:off x="1693415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2" name="矩形: 圆角 170"/>
            <p:cNvSpPr/>
            <p:nvPr>
              <p:custDataLst>
                <p:tags r:id="rId170"/>
              </p:custDataLst>
            </p:nvPr>
          </p:nvSpPr>
          <p:spPr>
            <a:xfrm>
              <a:off x="1776795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3" name="矩形: 圆角 171"/>
            <p:cNvSpPr/>
            <p:nvPr>
              <p:custDataLst>
                <p:tags r:id="rId171"/>
              </p:custDataLst>
            </p:nvPr>
          </p:nvSpPr>
          <p:spPr>
            <a:xfrm>
              <a:off x="1860175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4" name="矩形: 圆角 172"/>
            <p:cNvSpPr/>
            <p:nvPr>
              <p:custDataLst>
                <p:tags r:id="rId172"/>
              </p:custDataLst>
            </p:nvPr>
          </p:nvSpPr>
          <p:spPr>
            <a:xfrm>
              <a:off x="1943554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173"/>
              </p:custDataLst>
            </p:nvPr>
          </p:nvSpPr>
          <p:spPr>
            <a:xfrm>
              <a:off x="1421650" y="4330619"/>
              <a:ext cx="623784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Server1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接连接符 175"/>
            <p:cNvCxnSpPr>
              <a:stCxn id="167" idx="0"/>
              <a:endCxn id="13" idx="4"/>
            </p:cNvCxnSpPr>
            <p:nvPr>
              <p:custDataLst>
                <p:tags r:id="rId174"/>
              </p:custDataLst>
            </p:nvPr>
          </p:nvCxnSpPr>
          <p:spPr>
            <a:xfrm flipH="1" flipV="1">
              <a:off x="1336879" y="3476896"/>
              <a:ext cx="63144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8" idx="0"/>
              <a:endCxn id="14" idx="4"/>
            </p:cNvCxnSpPr>
            <p:nvPr>
              <p:custDataLst>
                <p:tags r:id="rId175"/>
              </p:custDataLst>
            </p:nvPr>
          </p:nvCxnSpPr>
          <p:spPr>
            <a:xfrm flipV="1">
              <a:off x="1483403" y="3476896"/>
              <a:ext cx="1335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9" idx="0"/>
              <a:endCxn id="15" idx="4"/>
            </p:cNvCxnSpPr>
            <p:nvPr>
              <p:custDataLst>
                <p:tags r:id="rId176"/>
              </p:custDataLst>
            </p:nvPr>
          </p:nvCxnSpPr>
          <p:spPr>
            <a:xfrm flipV="1">
              <a:off x="1566782" y="3476896"/>
              <a:ext cx="3302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70" idx="0"/>
              <a:endCxn id="16" idx="4"/>
            </p:cNvCxnSpPr>
            <p:nvPr>
              <p:custDataLst>
                <p:tags r:id="rId177"/>
              </p:custDataLst>
            </p:nvPr>
          </p:nvCxnSpPr>
          <p:spPr>
            <a:xfrm flipV="1">
              <a:off x="1650163" y="3476896"/>
              <a:ext cx="5269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71" idx="0"/>
              <a:endCxn id="17" idx="4"/>
            </p:cNvCxnSpPr>
            <p:nvPr>
              <p:custDataLst>
                <p:tags r:id="rId178"/>
              </p:custDataLst>
            </p:nvPr>
          </p:nvCxnSpPr>
          <p:spPr>
            <a:xfrm flipV="1">
              <a:off x="1733542" y="3476896"/>
              <a:ext cx="7236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72" idx="0"/>
              <a:endCxn id="18" idx="4"/>
            </p:cNvCxnSpPr>
            <p:nvPr>
              <p:custDataLst>
                <p:tags r:id="rId179"/>
              </p:custDataLst>
            </p:nvPr>
          </p:nvCxnSpPr>
          <p:spPr>
            <a:xfrm flipV="1">
              <a:off x="1816922" y="3476896"/>
              <a:ext cx="9202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73" idx="0"/>
              <a:endCxn id="19" idx="4"/>
            </p:cNvCxnSpPr>
            <p:nvPr>
              <p:custDataLst>
                <p:tags r:id="rId180"/>
              </p:custDataLst>
            </p:nvPr>
          </p:nvCxnSpPr>
          <p:spPr>
            <a:xfrm flipV="1">
              <a:off x="1900301" y="3476896"/>
              <a:ext cx="11169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74" idx="0"/>
              <a:endCxn id="20" idx="4"/>
            </p:cNvCxnSpPr>
            <p:nvPr>
              <p:custDataLst>
                <p:tags r:id="rId181"/>
              </p:custDataLst>
            </p:nvPr>
          </p:nvCxnSpPr>
          <p:spPr>
            <a:xfrm flipV="1">
              <a:off x="1983680" y="3476896"/>
              <a:ext cx="1313664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: 圆角 182"/>
            <p:cNvSpPr/>
            <p:nvPr>
              <p:custDataLst>
                <p:tags r:id="rId182"/>
              </p:custDataLst>
            </p:nvPr>
          </p:nvSpPr>
          <p:spPr>
            <a:xfrm>
              <a:off x="2588037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5" name="矩形: 圆角 183"/>
            <p:cNvSpPr/>
            <p:nvPr>
              <p:custDataLst>
                <p:tags r:id="rId183"/>
              </p:custDataLst>
            </p:nvPr>
          </p:nvSpPr>
          <p:spPr>
            <a:xfrm>
              <a:off x="2650075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6" name="矩形: 圆角 184"/>
            <p:cNvSpPr/>
            <p:nvPr>
              <p:custDataLst>
                <p:tags r:id="rId184"/>
              </p:custDataLst>
            </p:nvPr>
          </p:nvSpPr>
          <p:spPr>
            <a:xfrm>
              <a:off x="2733455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7" name="矩形: 圆角 185"/>
            <p:cNvSpPr/>
            <p:nvPr>
              <p:custDataLst>
                <p:tags r:id="rId185"/>
              </p:custDataLst>
            </p:nvPr>
          </p:nvSpPr>
          <p:spPr>
            <a:xfrm>
              <a:off x="2816834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8" name="矩形: 圆角 186"/>
            <p:cNvSpPr/>
            <p:nvPr>
              <p:custDataLst>
                <p:tags r:id="rId186"/>
              </p:custDataLst>
            </p:nvPr>
          </p:nvSpPr>
          <p:spPr>
            <a:xfrm>
              <a:off x="2900214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9" name="矩形: 圆角 187"/>
            <p:cNvSpPr/>
            <p:nvPr>
              <p:custDataLst>
                <p:tags r:id="rId187"/>
              </p:custDataLst>
            </p:nvPr>
          </p:nvSpPr>
          <p:spPr>
            <a:xfrm>
              <a:off x="2983594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0" name="矩形: 圆角 188"/>
            <p:cNvSpPr/>
            <p:nvPr>
              <p:custDataLst>
                <p:tags r:id="rId188"/>
              </p:custDataLst>
            </p:nvPr>
          </p:nvSpPr>
          <p:spPr>
            <a:xfrm>
              <a:off x="3066974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1" name="矩形: 圆角 189"/>
            <p:cNvSpPr/>
            <p:nvPr>
              <p:custDataLst>
                <p:tags r:id="rId189"/>
              </p:custDataLst>
            </p:nvPr>
          </p:nvSpPr>
          <p:spPr>
            <a:xfrm>
              <a:off x="3150353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2" name="矩形: 圆角 190"/>
            <p:cNvSpPr/>
            <p:nvPr>
              <p:custDataLst>
                <p:tags r:id="rId190"/>
              </p:custDataLst>
            </p:nvPr>
          </p:nvSpPr>
          <p:spPr>
            <a:xfrm>
              <a:off x="323373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3" name="文本框 192"/>
            <p:cNvSpPr txBox="1"/>
            <p:nvPr>
              <p:custDataLst>
                <p:tags r:id="rId191"/>
              </p:custDataLst>
            </p:nvPr>
          </p:nvSpPr>
          <p:spPr>
            <a:xfrm>
              <a:off x="2679828" y="4334160"/>
              <a:ext cx="661837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Server32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直接连接符 193"/>
            <p:cNvCxnSpPr>
              <a:stCxn id="185" idx="0"/>
              <a:endCxn id="13" idx="4"/>
            </p:cNvCxnSpPr>
            <p:nvPr>
              <p:custDataLst>
                <p:tags r:id="rId192"/>
              </p:custDataLst>
            </p:nvPr>
          </p:nvCxnSpPr>
          <p:spPr>
            <a:xfrm flipH="1" flipV="1">
              <a:off x="1336879" y="3476896"/>
              <a:ext cx="13533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86" idx="0"/>
              <a:endCxn id="14" idx="4"/>
            </p:cNvCxnSpPr>
            <p:nvPr>
              <p:custDataLst>
                <p:tags r:id="rId193"/>
              </p:custDataLst>
            </p:nvPr>
          </p:nvCxnSpPr>
          <p:spPr>
            <a:xfrm flipH="1" flipV="1">
              <a:off x="1616946" y="3476896"/>
              <a:ext cx="11566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87" idx="0"/>
              <a:endCxn id="15" idx="4"/>
            </p:cNvCxnSpPr>
            <p:nvPr>
              <p:custDataLst>
                <p:tags r:id="rId194"/>
              </p:custDataLst>
            </p:nvPr>
          </p:nvCxnSpPr>
          <p:spPr>
            <a:xfrm flipH="1" flipV="1">
              <a:off x="1897012" y="3476896"/>
              <a:ext cx="95994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88" idx="0"/>
              <a:endCxn id="16" idx="4"/>
            </p:cNvCxnSpPr>
            <p:nvPr>
              <p:custDataLst>
                <p:tags r:id="rId195"/>
              </p:custDataLst>
            </p:nvPr>
          </p:nvCxnSpPr>
          <p:spPr>
            <a:xfrm flipH="1" flipV="1">
              <a:off x="2177079" y="3476896"/>
              <a:ext cx="763262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89" idx="0"/>
              <a:endCxn id="17" idx="4"/>
            </p:cNvCxnSpPr>
            <p:nvPr>
              <p:custDataLst>
                <p:tags r:id="rId196"/>
              </p:custDataLst>
            </p:nvPr>
          </p:nvCxnSpPr>
          <p:spPr>
            <a:xfrm flipH="1" flipV="1">
              <a:off x="2457145" y="3476896"/>
              <a:ext cx="5665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90" idx="0"/>
              <a:endCxn id="18" idx="4"/>
            </p:cNvCxnSpPr>
            <p:nvPr>
              <p:custDataLst>
                <p:tags r:id="rId197"/>
              </p:custDataLst>
            </p:nvPr>
          </p:nvCxnSpPr>
          <p:spPr>
            <a:xfrm flipH="1" flipV="1">
              <a:off x="2737212" y="3476896"/>
              <a:ext cx="3698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91" idx="0"/>
              <a:endCxn id="19" idx="4"/>
            </p:cNvCxnSpPr>
            <p:nvPr>
              <p:custDataLst>
                <p:tags r:id="rId198"/>
              </p:custDataLst>
            </p:nvPr>
          </p:nvCxnSpPr>
          <p:spPr>
            <a:xfrm flipH="1" flipV="1">
              <a:off x="3017278" y="3476896"/>
              <a:ext cx="173202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92" idx="0"/>
              <a:endCxn id="20" idx="4"/>
            </p:cNvCxnSpPr>
            <p:nvPr>
              <p:custDataLst>
                <p:tags r:id="rId199"/>
              </p:custDataLst>
            </p:nvPr>
          </p:nvCxnSpPr>
          <p:spPr>
            <a:xfrm flipV="1">
              <a:off x="3273859" y="3476896"/>
              <a:ext cx="2348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>
              <p:custDataLst>
                <p:tags r:id="rId200"/>
              </p:custDataLst>
            </p:nvPr>
          </p:nvSpPr>
          <p:spPr>
            <a:xfrm>
              <a:off x="2197039" y="4322223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: 圆角 201"/>
            <p:cNvSpPr/>
            <p:nvPr>
              <p:custDataLst>
                <p:tags r:id="rId201"/>
              </p:custDataLst>
            </p:nvPr>
          </p:nvSpPr>
          <p:spPr>
            <a:xfrm>
              <a:off x="3551784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4" name="矩形: 圆角 202"/>
            <p:cNvSpPr/>
            <p:nvPr>
              <p:custDataLst>
                <p:tags r:id="rId202"/>
              </p:custDataLst>
            </p:nvPr>
          </p:nvSpPr>
          <p:spPr>
            <a:xfrm>
              <a:off x="3613822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5" name="矩形: 圆角 203"/>
            <p:cNvSpPr/>
            <p:nvPr>
              <p:custDataLst>
                <p:tags r:id="rId203"/>
              </p:custDataLst>
            </p:nvPr>
          </p:nvSpPr>
          <p:spPr>
            <a:xfrm>
              <a:off x="369720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6" name="矩形: 圆角 204"/>
            <p:cNvSpPr/>
            <p:nvPr>
              <p:custDataLst>
                <p:tags r:id="rId204"/>
              </p:custDataLst>
            </p:nvPr>
          </p:nvSpPr>
          <p:spPr>
            <a:xfrm>
              <a:off x="3780581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7" name="矩形: 圆角 205"/>
            <p:cNvSpPr/>
            <p:nvPr>
              <p:custDataLst>
                <p:tags r:id="rId205"/>
              </p:custDataLst>
            </p:nvPr>
          </p:nvSpPr>
          <p:spPr>
            <a:xfrm>
              <a:off x="3863961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8" name="矩形: 圆角 206"/>
            <p:cNvSpPr/>
            <p:nvPr>
              <p:custDataLst>
                <p:tags r:id="rId206"/>
              </p:custDataLst>
            </p:nvPr>
          </p:nvSpPr>
          <p:spPr>
            <a:xfrm>
              <a:off x="3947341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9" name="矩形: 圆角 207"/>
            <p:cNvSpPr/>
            <p:nvPr>
              <p:custDataLst>
                <p:tags r:id="rId207"/>
              </p:custDataLst>
            </p:nvPr>
          </p:nvSpPr>
          <p:spPr>
            <a:xfrm>
              <a:off x="4030721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0" name="矩形: 圆角 208"/>
            <p:cNvSpPr/>
            <p:nvPr>
              <p:custDataLst>
                <p:tags r:id="rId208"/>
              </p:custDataLst>
            </p:nvPr>
          </p:nvSpPr>
          <p:spPr>
            <a:xfrm>
              <a:off x="4114100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1" name="矩形: 圆角 209"/>
            <p:cNvSpPr/>
            <p:nvPr>
              <p:custDataLst>
                <p:tags r:id="rId209"/>
              </p:custDataLst>
            </p:nvPr>
          </p:nvSpPr>
          <p:spPr>
            <a:xfrm>
              <a:off x="4197479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" name="文本框 211"/>
            <p:cNvSpPr txBox="1"/>
            <p:nvPr>
              <p:custDataLst>
                <p:tags r:id="rId210"/>
              </p:custDataLst>
            </p:nvPr>
          </p:nvSpPr>
          <p:spPr>
            <a:xfrm>
              <a:off x="3628652" y="4330619"/>
              <a:ext cx="682240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Server33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13" name="矩形: 圆角 211"/>
            <p:cNvSpPr/>
            <p:nvPr>
              <p:custDataLst>
                <p:tags r:id="rId211"/>
              </p:custDataLst>
            </p:nvPr>
          </p:nvSpPr>
          <p:spPr>
            <a:xfrm>
              <a:off x="4827850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4" name="矩形: 圆角 212"/>
            <p:cNvSpPr/>
            <p:nvPr>
              <p:custDataLst>
                <p:tags r:id="rId212"/>
              </p:custDataLst>
            </p:nvPr>
          </p:nvSpPr>
          <p:spPr>
            <a:xfrm>
              <a:off x="4889888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5" name="矩形: 圆角 213"/>
            <p:cNvSpPr/>
            <p:nvPr>
              <p:custDataLst>
                <p:tags r:id="rId213"/>
              </p:custDataLst>
            </p:nvPr>
          </p:nvSpPr>
          <p:spPr>
            <a:xfrm>
              <a:off x="4973267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6" name="矩形: 圆角 214"/>
            <p:cNvSpPr/>
            <p:nvPr>
              <p:custDataLst>
                <p:tags r:id="rId214"/>
              </p:custDataLst>
            </p:nvPr>
          </p:nvSpPr>
          <p:spPr>
            <a:xfrm>
              <a:off x="5056647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7" name="矩形: 圆角 215"/>
            <p:cNvSpPr/>
            <p:nvPr>
              <p:custDataLst>
                <p:tags r:id="rId215"/>
              </p:custDataLst>
            </p:nvPr>
          </p:nvSpPr>
          <p:spPr>
            <a:xfrm>
              <a:off x="5140027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8" name="矩形: 圆角 216"/>
            <p:cNvSpPr/>
            <p:nvPr>
              <p:custDataLst>
                <p:tags r:id="rId216"/>
              </p:custDataLst>
            </p:nvPr>
          </p:nvSpPr>
          <p:spPr>
            <a:xfrm>
              <a:off x="5223407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9" name="矩形: 圆角 217"/>
            <p:cNvSpPr/>
            <p:nvPr>
              <p:custDataLst>
                <p:tags r:id="rId217"/>
              </p:custDataLst>
            </p:nvPr>
          </p:nvSpPr>
          <p:spPr>
            <a:xfrm>
              <a:off x="5306786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0" name="矩形: 圆角 218"/>
            <p:cNvSpPr/>
            <p:nvPr>
              <p:custDataLst>
                <p:tags r:id="rId218"/>
              </p:custDataLst>
            </p:nvPr>
          </p:nvSpPr>
          <p:spPr>
            <a:xfrm>
              <a:off x="5390166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1" name="矩形: 圆角 219"/>
            <p:cNvSpPr/>
            <p:nvPr>
              <p:custDataLst>
                <p:tags r:id="rId219"/>
              </p:custDataLst>
            </p:nvPr>
          </p:nvSpPr>
          <p:spPr>
            <a:xfrm>
              <a:off x="5473545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2" name="文本框 221"/>
            <p:cNvSpPr txBox="1"/>
            <p:nvPr>
              <p:custDataLst>
                <p:tags r:id="rId220"/>
              </p:custDataLst>
            </p:nvPr>
          </p:nvSpPr>
          <p:spPr>
            <a:xfrm>
              <a:off x="4896751" y="4330619"/>
              <a:ext cx="674287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Server64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>
              <p:custDataLst>
                <p:tags r:id="rId221"/>
              </p:custDataLst>
            </p:nvPr>
          </p:nvSpPr>
          <p:spPr>
            <a:xfrm>
              <a:off x="4428201" y="4322223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04" idx="0"/>
              <a:endCxn id="21" idx="4"/>
            </p:cNvCxnSpPr>
            <p:nvPr>
              <p:custDataLst>
                <p:tags r:id="rId222"/>
              </p:custDataLst>
            </p:nvPr>
          </p:nvCxnSpPr>
          <p:spPr>
            <a:xfrm flipH="1" flipV="1">
              <a:off x="3592651" y="3476896"/>
              <a:ext cx="61298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05" idx="0"/>
              <a:endCxn id="22" idx="4"/>
            </p:cNvCxnSpPr>
            <p:nvPr>
              <p:custDataLst>
                <p:tags r:id="rId223"/>
              </p:custDataLst>
            </p:nvPr>
          </p:nvCxnSpPr>
          <p:spPr>
            <a:xfrm flipV="1">
              <a:off x="3737329" y="3476896"/>
              <a:ext cx="1353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06" idx="0"/>
              <a:endCxn id="23" idx="4"/>
            </p:cNvCxnSpPr>
            <p:nvPr>
              <p:custDataLst>
                <p:tags r:id="rId224"/>
              </p:custDataLst>
            </p:nvPr>
          </p:nvCxnSpPr>
          <p:spPr>
            <a:xfrm flipV="1">
              <a:off x="3820708" y="3476896"/>
              <a:ext cx="3320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207" idx="0"/>
              <a:endCxn id="24" idx="4"/>
            </p:cNvCxnSpPr>
            <p:nvPr>
              <p:custDataLst>
                <p:tags r:id="rId225"/>
              </p:custDataLst>
            </p:nvPr>
          </p:nvCxnSpPr>
          <p:spPr>
            <a:xfrm flipV="1">
              <a:off x="3904088" y="3476896"/>
              <a:ext cx="5287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08" idx="0"/>
              <a:endCxn id="25" idx="4"/>
            </p:cNvCxnSpPr>
            <p:nvPr>
              <p:custDataLst>
                <p:tags r:id="rId226"/>
              </p:custDataLst>
            </p:nvPr>
          </p:nvCxnSpPr>
          <p:spPr>
            <a:xfrm flipV="1">
              <a:off x="3987467" y="3476896"/>
              <a:ext cx="72545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09" idx="0"/>
              <a:endCxn id="26" idx="4"/>
            </p:cNvCxnSpPr>
            <p:nvPr>
              <p:custDataLst>
                <p:tags r:id="rId227"/>
              </p:custDataLst>
            </p:nvPr>
          </p:nvCxnSpPr>
          <p:spPr>
            <a:xfrm flipV="1">
              <a:off x="4070848" y="3476896"/>
              <a:ext cx="9221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210" idx="0"/>
              <a:endCxn id="27" idx="4"/>
            </p:cNvCxnSpPr>
            <p:nvPr>
              <p:custDataLst>
                <p:tags r:id="rId228"/>
              </p:custDataLst>
            </p:nvPr>
          </p:nvCxnSpPr>
          <p:spPr>
            <a:xfrm flipV="1">
              <a:off x="4154227" y="3476896"/>
              <a:ext cx="11188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211" idx="0"/>
              <a:endCxn id="157" idx="4"/>
            </p:cNvCxnSpPr>
            <p:nvPr>
              <p:custDataLst>
                <p:tags r:id="rId229"/>
              </p:custDataLst>
            </p:nvPr>
          </p:nvCxnSpPr>
          <p:spPr>
            <a:xfrm flipV="1">
              <a:off x="4237606" y="3483203"/>
              <a:ext cx="1315511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14" idx="0"/>
              <a:endCxn id="21" idx="4"/>
            </p:cNvCxnSpPr>
            <p:nvPr>
              <p:custDataLst>
                <p:tags r:id="rId230"/>
              </p:custDataLst>
            </p:nvPr>
          </p:nvCxnSpPr>
          <p:spPr>
            <a:xfrm flipH="1" flipV="1">
              <a:off x="3592651" y="3476896"/>
              <a:ext cx="13373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15" idx="0"/>
              <a:endCxn id="22" idx="4"/>
            </p:cNvCxnSpPr>
            <p:nvPr>
              <p:custDataLst>
                <p:tags r:id="rId231"/>
              </p:custDataLst>
            </p:nvPr>
          </p:nvCxnSpPr>
          <p:spPr>
            <a:xfrm flipH="1" flipV="1">
              <a:off x="3872717" y="3476896"/>
              <a:ext cx="11406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16" idx="0"/>
              <a:endCxn id="23" idx="4"/>
            </p:cNvCxnSpPr>
            <p:nvPr>
              <p:custDataLst>
                <p:tags r:id="rId232"/>
              </p:custDataLst>
            </p:nvPr>
          </p:nvCxnSpPr>
          <p:spPr>
            <a:xfrm flipH="1" flipV="1">
              <a:off x="4152784" y="3476896"/>
              <a:ext cx="9439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17" idx="0"/>
              <a:endCxn id="24" idx="4"/>
            </p:cNvCxnSpPr>
            <p:nvPr>
              <p:custDataLst>
                <p:tags r:id="rId233"/>
              </p:custDataLst>
            </p:nvPr>
          </p:nvCxnSpPr>
          <p:spPr>
            <a:xfrm flipH="1" flipV="1">
              <a:off x="4432850" y="3476896"/>
              <a:ext cx="7473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18" idx="0"/>
              <a:endCxn id="25" idx="4"/>
            </p:cNvCxnSpPr>
            <p:nvPr>
              <p:custDataLst>
                <p:tags r:id="rId234"/>
              </p:custDataLst>
            </p:nvPr>
          </p:nvCxnSpPr>
          <p:spPr>
            <a:xfrm flipH="1" flipV="1">
              <a:off x="4712917" y="3476896"/>
              <a:ext cx="5506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19" idx="0"/>
              <a:endCxn id="26" idx="4"/>
            </p:cNvCxnSpPr>
            <p:nvPr>
              <p:custDataLst>
                <p:tags r:id="rId235"/>
              </p:custDataLst>
            </p:nvPr>
          </p:nvCxnSpPr>
          <p:spPr>
            <a:xfrm flipH="1" flipV="1">
              <a:off x="4992983" y="3476896"/>
              <a:ext cx="3539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20" idx="0"/>
              <a:endCxn id="27" idx="4"/>
            </p:cNvCxnSpPr>
            <p:nvPr>
              <p:custDataLst>
                <p:tags r:id="rId236"/>
              </p:custDataLst>
            </p:nvPr>
          </p:nvCxnSpPr>
          <p:spPr>
            <a:xfrm flipH="1" flipV="1">
              <a:off x="5273050" y="3476896"/>
              <a:ext cx="1572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21" idx="0"/>
              <a:endCxn id="157" idx="4"/>
            </p:cNvCxnSpPr>
            <p:nvPr>
              <p:custDataLst>
                <p:tags r:id="rId237"/>
              </p:custDataLst>
            </p:nvPr>
          </p:nvCxnSpPr>
          <p:spPr>
            <a:xfrm flipV="1">
              <a:off x="5513672" y="3483203"/>
              <a:ext cx="39445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矩形 239"/>
            <p:cNvSpPr/>
            <p:nvPr>
              <p:custDataLst>
                <p:tags r:id="rId238"/>
              </p:custDataLst>
            </p:nvPr>
          </p:nvSpPr>
          <p:spPr>
            <a:xfrm>
              <a:off x="1145485" y="3169920"/>
              <a:ext cx="2294135" cy="16630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1" name="矩形 240"/>
            <p:cNvSpPr/>
            <p:nvPr>
              <p:custDataLst>
                <p:tags r:id="rId239"/>
              </p:custDataLst>
            </p:nvPr>
          </p:nvSpPr>
          <p:spPr>
            <a:xfrm>
              <a:off x="3471175" y="3169920"/>
              <a:ext cx="2241341" cy="16630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2" name="椭圆 241"/>
            <p:cNvSpPr/>
            <p:nvPr>
              <p:custDataLst>
                <p:tags r:id="rId240"/>
              </p:custDataLst>
            </p:nvPr>
          </p:nvSpPr>
          <p:spPr>
            <a:xfrm>
              <a:off x="6271535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57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3" name="椭圆 242"/>
            <p:cNvSpPr/>
            <p:nvPr>
              <p:custDataLst>
                <p:tags r:id="rId241"/>
              </p:custDataLst>
            </p:nvPr>
          </p:nvSpPr>
          <p:spPr>
            <a:xfrm>
              <a:off x="6551601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58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4" name="椭圆 243"/>
            <p:cNvSpPr/>
            <p:nvPr>
              <p:custDataLst>
                <p:tags r:id="rId242"/>
              </p:custDataLst>
            </p:nvPr>
          </p:nvSpPr>
          <p:spPr>
            <a:xfrm>
              <a:off x="6831668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59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5" name="椭圆 244"/>
            <p:cNvSpPr/>
            <p:nvPr>
              <p:custDataLst>
                <p:tags r:id="rId243"/>
              </p:custDataLst>
            </p:nvPr>
          </p:nvSpPr>
          <p:spPr>
            <a:xfrm>
              <a:off x="7111734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60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6" name="椭圆 245"/>
            <p:cNvSpPr/>
            <p:nvPr>
              <p:custDataLst>
                <p:tags r:id="rId244"/>
              </p:custDataLst>
            </p:nvPr>
          </p:nvSpPr>
          <p:spPr>
            <a:xfrm>
              <a:off x="7391801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61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7" name="椭圆 246"/>
            <p:cNvSpPr/>
            <p:nvPr>
              <p:custDataLst>
                <p:tags r:id="rId245"/>
              </p:custDataLst>
            </p:nvPr>
          </p:nvSpPr>
          <p:spPr>
            <a:xfrm>
              <a:off x="7671867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62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8" name="椭圆 247"/>
            <p:cNvSpPr/>
            <p:nvPr>
              <p:custDataLst>
                <p:tags r:id="rId246"/>
              </p:custDataLst>
            </p:nvPr>
          </p:nvSpPr>
          <p:spPr>
            <a:xfrm>
              <a:off x="7951934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63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49" name="椭圆 248"/>
            <p:cNvSpPr/>
            <p:nvPr>
              <p:custDataLst>
                <p:tags r:id="rId247"/>
              </p:custDataLst>
            </p:nvPr>
          </p:nvSpPr>
          <p:spPr>
            <a:xfrm>
              <a:off x="8232000" y="3253337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bg1"/>
                  </a:solidFill>
                </a:rPr>
                <a:t>64</a:t>
              </a: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250" name="矩形: 圆角 248"/>
            <p:cNvSpPr/>
            <p:nvPr>
              <p:custDataLst>
                <p:tags r:id="rId248"/>
              </p:custDataLst>
            </p:nvPr>
          </p:nvSpPr>
          <p:spPr>
            <a:xfrm>
              <a:off x="6345601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1" name="矩形: 圆角 249"/>
            <p:cNvSpPr/>
            <p:nvPr>
              <p:custDataLst>
                <p:tags r:id="rId249"/>
              </p:custDataLst>
            </p:nvPr>
          </p:nvSpPr>
          <p:spPr>
            <a:xfrm>
              <a:off x="6407639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2" name="矩形: 圆角 250"/>
            <p:cNvSpPr/>
            <p:nvPr>
              <p:custDataLst>
                <p:tags r:id="rId250"/>
              </p:custDataLst>
            </p:nvPr>
          </p:nvSpPr>
          <p:spPr>
            <a:xfrm>
              <a:off x="6491018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3" name="矩形: 圆角 251"/>
            <p:cNvSpPr/>
            <p:nvPr>
              <p:custDataLst>
                <p:tags r:id="rId251"/>
              </p:custDataLst>
            </p:nvPr>
          </p:nvSpPr>
          <p:spPr>
            <a:xfrm>
              <a:off x="6574398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4" name="矩形: 圆角 252"/>
            <p:cNvSpPr/>
            <p:nvPr>
              <p:custDataLst>
                <p:tags r:id="rId252"/>
              </p:custDataLst>
            </p:nvPr>
          </p:nvSpPr>
          <p:spPr>
            <a:xfrm>
              <a:off x="6657778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5" name="矩形: 圆角 253"/>
            <p:cNvSpPr/>
            <p:nvPr>
              <p:custDataLst>
                <p:tags r:id="rId253"/>
              </p:custDataLst>
            </p:nvPr>
          </p:nvSpPr>
          <p:spPr>
            <a:xfrm>
              <a:off x="6741158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6" name="矩形: 圆角 254"/>
            <p:cNvSpPr/>
            <p:nvPr>
              <p:custDataLst>
                <p:tags r:id="rId254"/>
              </p:custDataLst>
            </p:nvPr>
          </p:nvSpPr>
          <p:spPr>
            <a:xfrm>
              <a:off x="6824537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7" name="矩形: 圆角 255"/>
            <p:cNvSpPr/>
            <p:nvPr>
              <p:custDataLst>
                <p:tags r:id="rId255"/>
              </p:custDataLst>
            </p:nvPr>
          </p:nvSpPr>
          <p:spPr>
            <a:xfrm>
              <a:off x="6907917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8" name="矩形: 圆角 256"/>
            <p:cNvSpPr/>
            <p:nvPr>
              <p:custDataLst>
                <p:tags r:id="rId256"/>
              </p:custDataLst>
            </p:nvPr>
          </p:nvSpPr>
          <p:spPr>
            <a:xfrm>
              <a:off x="6991296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9" name="文本框 258"/>
            <p:cNvSpPr txBox="1"/>
            <p:nvPr>
              <p:custDataLst>
                <p:tags r:id="rId257"/>
              </p:custDataLst>
            </p:nvPr>
          </p:nvSpPr>
          <p:spPr>
            <a:xfrm>
              <a:off x="6366011" y="4330619"/>
              <a:ext cx="757874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Server225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60" name="矩形: 圆角 258"/>
            <p:cNvSpPr/>
            <p:nvPr>
              <p:custDataLst>
                <p:tags r:id="rId258"/>
              </p:custDataLst>
            </p:nvPr>
          </p:nvSpPr>
          <p:spPr>
            <a:xfrm>
              <a:off x="7621667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1" name="矩形: 圆角 259"/>
            <p:cNvSpPr/>
            <p:nvPr>
              <p:custDataLst>
                <p:tags r:id="rId259"/>
              </p:custDataLst>
            </p:nvPr>
          </p:nvSpPr>
          <p:spPr>
            <a:xfrm>
              <a:off x="7683704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2" name="矩形: 圆角 260"/>
            <p:cNvSpPr/>
            <p:nvPr>
              <p:custDataLst>
                <p:tags r:id="rId260"/>
              </p:custDataLst>
            </p:nvPr>
          </p:nvSpPr>
          <p:spPr>
            <a:xfrm>
              <a:off x="7767084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3" name="矩形: 圆角 261"/>
            <p:cNvSpPr/>
            <p:nvPr>
              <p:custDataLst>
                <p:tags r:id="rId261"/>
              </p:custDataLst>
            </p:nvPr>
          </p:nvSpPr>
          <p:spPr>
            <a:xfrm>
              <a:off x="7850464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4" name="矩形: 圆角 262"/>
            <p:cNvSpPr/>
            <p:nvPr>
              <p:custDataLst>
                <p:tags r:id="rId262"/>
              </p:custDataLst>
            </p:nvPr>
          </p:nvSpPr>
          <p:spPr>
            <a:xfrm>
              <a:off x="7933844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5" name="矩形: 圆角 263"/>
            <p:cNvSpPr/>
            <p:nvPr>
              <p:custDataLst>
                <p:tags r:id="rId263"/>
              </p:custDataLst>
            </p:nvPr>
          </p:nvSpPr>
          <p:spPr>
            <a:xfrm>
              <a:off x="8017223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6" name="矩形: 圆角 264"/>
            <p:cNvSpPr/>
            <p:nvPr>
              <p:custDataLst>
                <p:tags r:id="rId264"/>
              </p:custDataLst>
            </p:nvPr>
          </p:nvSpPr>
          <p:spPr>
            <a:xfrm>
              <a:off x="8100603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7" name="矩形: 圆角 265"/>
            <p:cNvSpPr/>
            <p:nvPr>
              <p:custDataLst>
                <p:tags r:id="rId265"/>
              </p:custDataLst>
            </p:nvPr>
          </p:nvSpPr>
          <p:spPr>
            <a:xfrm>
              <a:off x="8183983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8" name="矩形: 圆角 266"/>
            <p:cNvSpPr/>
            <p:nvPr>
              <p:custDataLst>
                <p:tags r:id="rId266"/>
              </p:custDataLst>
            </p:nvPr>
          </p:nvSpPr>
          <p:spPr>
            <a:xfrm>
              <a:off x="826736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9" name="文本框 268"/>
            <p:cNvSpPr txBox="1"/>
            <p:nvPr>
              <p:custDataLst>
                <p:tags r:id="rId267"/>
              </p:custDataLst>
            </p:nvPr>
          </p:nvSpPr>
          <p:spPr>
            <a:xfrm>
              <a:off x="7668424" y="4330619"/>
              <a:ext cx="750538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Server256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70" name="文本框 269"/>
            <p:cNvSpPr txBox="1"/>
            <p:nvPr>
              <p:custDataLst>
                <p:tags r:id="rId268"/>
              </p:custDataLst>
            </p:nvPr>
          </p:nvSpPr>
          <p:spPr>
            <a:xfrm>
              <a:off x="7252960" y="4328030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直接连接符 270"/>
            <p:cNvCxnSpPr>
              <a:stCxn id="251" idx="0"/>
              <a:endCxn id="242" idx="4"/>
            </p:cNvCxnSpPr>
            <p:nvPr>
              <p:custDataLst>
                <p:tags r:id="rId269"/>
              </p:custDataLst>
            </p:nvPr>
          </p:nvCxnSpPr>
          <p:spPr>
            <a:xfrm flipH="1" flipV="1">
              <a:off x="6386467" y="3476896"/>
              <a:ext cx="61298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52" idx="0"/>
              <a:endCxn id="243" idx="4"/>
            </p:cNvCxnSpPr>
            <p:nvPr>
              <p:custDataLst>
                <p:tags r:id="rId270"/>
              </p:custDataLst>
            </p:nvPr>
          </p:nvCxnSpPr>
          <p:spPr>
            <a:xfrm flipV="1">
              <a:off x="6531145" y="3476896"/>
              <a:ext cx="1353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53" idx="0"/>
              <a:endCxn id="244" idx="4"/>
            </p:cNvCxnSpPr>
            <p:nvPr>
              <p:custDataLst>
                <p:tags r:id="rId271"/>
              </p:custDataLst>
            </p:nvPr>
          </p:nvCxnSpPr>
          <p:spPr>
            <a:xfrm flipV="1">
              <a:off x="6614525" y="3476896"/>
              <a:ext cx="3320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254" idx="0"/>
              <a:endCxn id="245" idx="4"/>
            </p:cNvCxnSpPr>
            <p:nvPr>
              <p:custDataLst>
                <p:tags r:id="rId272"/>
              </p:custDataLst>
            </p:nvPr>
          </p:nvCxnSpPr>
          <p:spPr>
            <a:xfrm flipV="1">
              <a:off x="6697905" y="3476896"/>
              <a:ext cx="5287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55" idx="0"/>
              <a:endCxn id="246" idx="4"/>
            </p:cNvCxnSpPr>
            <p:nvPr>
              <p:custDataLst>
                <p:tags r:id="rId273"/>
              </p:custDataLst>
            </p:nvPr>
          </p:nvCxnSpPr>
          <p:spPr>
            <a:xfrm flipV="1">
              <a:off x="6781284" y="3476896"/>
              <a:ext cx="72545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56" idx="0"/>
              <a:endCxn id="247" idx="4"/>
            </p:cNvCxnSpPr>
            <p:nvPr>
              <p:custDataLst>
                <p:tags r:id="rId274"/>
              </p:custDataLst>
            </p:nvPr>
          </p:nvCxnSpPr>
          <p:spPr>
            <a:xfrm flipV="1">
              <a:off x="6864664" y="3476896"/>
              <a:ext cx="9221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57" idx="0"/>
              <a:endCxn id="248" idx="4"/>
            </p:cNvCxnSpPr>
            <p:nvPr>
              <p:custDataLst>
                <p:tags r:id="rId275"/>
              </p:custDataLst>
            </p:nvPr>
          </p:nvCxnSpPr>
          <p:spPr>
            <a:xfrm flipV="1">
              <a:off x="6948044" y="3476896"/>
              <a:ext cx="11188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58" idx="0"/>
              <a:endCxn id="249" idx="4"/>
            </p:cNvCxnSpPr>
            <p:nvPr>
              <p:custDataLst>
                <p:tags r:id="rId276"/>
              </p:custDataLst>
            </p:nvPr>
          </p:nvCxnSpPr>
          <p:spPr>
            <a:xfrm flipV="1">
              <a:off x="7031422" y="3483203"/>
              <a:ext cx="1315511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1" idx="0"/>
              <a:endCxn id="242" idx="4"/>
            </p:cNvCxnSpPr>
            <p:nvPr>
              <p:custDataLst>
                <p:tags r:id="rId277"/>
              </p:custDataLst>
            </p:nvPr>
          </p:nvCxnSpPr>
          <p:spPr>
            <a:xfrm flipH="1" flipV="1">
              <a:off x="6386468" y="3476896"/>
              <a:ext cx="13373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2" idx="0"/>
              <a:endCxn id="243" idx="4"/>
            </p:cNvCxnSpPr>
            <p:nvPr>
              <p:custDataLst>
                <p:tags r:id="rId278"/>
              </p:custDataLst>
            </p:nvPr>
          </p:nvCxnSpPr>
          <p:spPr>
            <a:xfrm flipH="1" flipV="1">
              <a:off x="6666534" y="3476896"/>
              <a:ext cx="11406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3" idx="0"/>
              <a:endCxn id="244" idx="4"/>
            </p:cNvCxnSpPr>
            <p:nvPr>
              <p:custDataLst>
                <p:tags r:id="rId279"/>
              </p:custDataLst>
            </p:nvPr>
          </p:nvCxnSpPr>
          <p:spPr>
            <a:xfrm flipH="1" flipV="1">
              <a:off x="6946601" y="3476896"/>
              <a:ext cx="9439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45" idx="4"/>
            </p:cNvCxnSpPr>
            <p:nvPr>
              <p:custDataLst>
                <p:tags r:id="rId280"/>
              </p:custDataLst>
            </p:nvPr>
          </p:nvCxnSpPr>
          <p:spPr>
            <a:xfrm flipH="1" flipV="1">
              <a:off x="7226667" y="3476896"/>
              <a:ext cx="7473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>
              <a:stCxn id="265" idx="0"/>
              <a:endCxn id="246" idx="4"/>
            </p:cNvCxnSpPr>
            <p:nvPr>
              <p:custDataLst>
                <p:tags r:id="rId281"/>
              </p:custDataLst>
            </p:nvPr>
          </p:nvCxnSpPr>
          <p:spPr>
            <a:xfrm flipH="1" flipV="1">
              <a:off x="7506734" y="3476896"/>
              <a:ext cx="5506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66" idx="0"/>
              <a:endCxn id="247" idx="4"/>
            </p:cNvCxnSpPr>
            <p:nvPr>
              <p:custDataLst>
                <p:tags r:id="rId282"/>
              </p:custDataLst>
            </p:nvPr>
          </p:nvCxnSpPr>
          <p:spPr>
            <a:xfrm flipH="1" flipV="1">
              <a:off x="7786800" y="3476896"/>
              <a:ext cx="3539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267" idx="0"/>
              <a:endCxn id="248" idx="4"/>
            </p:cNvCxnSpPr>
            <p:nvPr>
              <p:custDataLst>
                <p:tags r:id="rId283"/>
              </p:custDataLst>
            </p:nvPr>
          </p:nvCxnSpPr>
          <p:spPr>
            <a:xfrm flipH="1" flipV="1">
              <a:off x="8066867" y="3476896"/>
              <a:ext cx="1572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>
              <a:stCxn id="268" idx="0"/>
              <a:endCxn id="249" idx="4"/>
            </p:cNvCxnSpPr>
            <p:nvPr>
              <p:custDataLst>
                <p:tags r:id="rId284"/>
              </p:custDataLst>
            </p:nvPr>
          </p:nvCxnSpPr>
          <p:spPr>
            <a:xfrm flipV="1">
              <a:off x="8307489" y="3483203"/>
              <a:ext cx="39445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43" idx="0"/>
              <a:endCxn id="5" idx="4"/>
            </p:cNvCxnSpPr>
            <p:nvPr>
              <p:custDataLst>
                <p:tags r:id="rId285"/>
              </p:custDataLst>
            </p:nvPr>
          </p:nvCxnSpPr>
          <p:spPr>
            <a:xfrm flipH="1" flipV="1">
              <a:off x="2765365" y="1890939"/>
              <a:ext cx="39011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43" idx="0"/>
              <a:endCxn id="6" idx="4"/>
            </p:cNvCxnSpPr>
            <p:nvPr>
              <p:custDataLst>
                <p:tags r:id="rId286"/>
              </p:custDataLst>
            </p:nvPr>
          </p:nvCxnSpPr>
          <p:spPr>
            <a:xfrm flipH="1" flipV="1">
              <a:off x="3252321" y="1890939"/>
              <a:ext cx="34142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>
              <a:stCxn id="243" idx="0"/>
              <a:endCxn id="7" idx="4"/>
            </p:cNvCxnSpPr>
            <p:nvPr>
              <p:custDataLst>
                <p:tags r:id="rId287"/>
              </p:custDataLst>
            </p:nvPr>
          </p:nvCxnSpPr>
          <p:spPr>
            <a:xfrm flipH="1" flipV="1">
              <a:off x="3739276" y="1890939"/>
              <a:ext cx="29272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43" idx="0"/>
              <a:endCxn id="8" idx="4"/>
            </p:cNvCxnSpPr>
            <p:nvPr>
              <p:custDataLst>
                <p:tags r:id="rId288"/>
              </p:custDataLst>
            </p:nvPr>
          </p:nvCxnSpPr>
          <p:spPr>
            <a:xfrm flipH="1" flipV="1">
              <a:off x="4226232" y="1890939"/>
              <a:ext cx="24403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243" idx="0"/>
              <a:endCxn id="9" idx="4"/>
            </p:cNvCxnSpPr>
            <p:nvPr>
              <p:custDataLst>
                <p:tags r:id="rId289"/>
              </p:custDataLst>
            </p:nvPr>
          </p:nvCxnSpPr>
          <p:spPr>
            <a:xfrm flipH="1" flipV="1">
              <a:off x="4713187" y="1890939"/>
              <a:ext cx="19533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243" idx="0"/>
              <a:endCxn id="10" idx="4"/>
            </p:cNvCxnSpPr>
            <p:nvPr>
              <p:custDataLst>
                <p:tags r:id="rId290"/>
              </p:custDataLst>
            </p:nvPr>
          </p:nvCxnSpPr>
          <p:spPr>
            <a:xfrm flipH="1" flipV="1">
              <a:off x="5200143" y="1890939"/>
              <a:ext cx="14663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243" idx="0"/>
              <a:endCxn id="11" idx="4"/>
            </p:cNvCxnSpPr>
            <p:nvPr>
              <p:custDataLst>
                <p:tags r:id="rId291"/>
              </p:custDataLst>
            </p:nvPr>
          </p:nvCxnSpPr>
          <p:spPr>
            <a:xfrm flipH="1" flipV="1">
              <a:off x="5687098" y="1890939"/>
              <a:ext cx="9794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243" idx="0"/>
              <a:endCxn id="12" idx="4"/>
            </p:cNvCxnSpPr>
            <p:nvPr>
              <p:custDataLst>
                <p:tags r:id="rId292"/>
              </p:custDataLst>
            </p:nvPr>
          </p:nvCxnSpPr>
          <p:spPr>
            <a:xfrm flipV="1">
              <a:off x="6666534" y="1929883"/>
              <a:ext cx="5940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44" idx="0"/>
              <a:endCxn id="5" idx="4"/>
            </p:cNvCxnSpPr>
            <p:nvPr>
              <p:custDataLst>
                <p:tags r:id="rId293"/>
              </p:custDataLst>
            </p:nvPr>
          </p:nvCxnSpPr>
          <p:spPr>
            <a:xfrm flipH="1" flipV="1">
              <a:off x="2765365" y="1890939"/>
              <a:ext cx="41812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244" idx="0"/>
              <a:endCxn id="6" idx="4"/>
            </p:cNvCxnSpPr>
            <p:nvPr>
              <p:custDataLst>
                <p:tags r:id="rId294"/>
              </p:custDataLst>
            </p:nvPr>
          </p:nvCxnSpPr>
          <p:spPr>
            <a:xfrm flipH="1" flipV="1">
              <a:off x="3252321" y="1890939"/>
              <a:ext cx="36942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244" idx="0"/>
              <a:endCxn id="7" idx="4"/>
            </p:cNvCxnSpPr>
            <p:nvPr>
              <p:custDataLst>
                <p:tags r:id="rId295"/>
              </p:custDataLst>
            </p:nvPr>
          </p:nvCxnSpPr>
          <p:spPr>
            <a:xfrm flipH="1" flipV="1">
              <a:off x="3739276" y="1890939"/>
              <a:ext cx="32073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244" idx="0"/>
              <a:endCxn id="8" idx="4"/>
            </p:cNvCxnSpPr>
            <p:nvPr>
              <p:custDataLst>
                <p:tags r:id="rId296"/>
              </p:custDataLst>
            </p:nvPr>
          </p:nvCxnSpPr>
          <p:spPr>
            <a:xfrm flipH="1" flipV="1">
              <a:off x="4226232" y="1890939"/>
              <a:ext cx="27203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244" idx="0"/>
              <a:endCxn id="9" idx="4"/>
            </p:cNvCxnSpPr>
            <p:nvPr>
              <p:custDataLst>
                <p:tags r:id="rId297"/>
              </p:custDataLst>
            </p:nvPr>
          </p:nvCxnSpPr>
          <p:spPr>
            <a:xfrm flipH="1" flipV="1">
              <a:off x="4713187" y="1890939"/>
              <a:ext cx="22334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244" idx="0"/>
              <a:endCxn id="10" idx="4"/>
            </p:cNvCxnSpPr>
            <p:nvPr>
              <p:custDataLst>
                <p:tags r:id="rId298"/>
              </p:custDataLst>
            </p:nvPr>
          </p:nvCxnSpPr>
          <p:spPr>
            <a:xfrm flipH="1" flipV="1">
              <a:off x="5200143" y="1890939"/>
              <a:ext cx="17464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244" idx="0"/>
              <a:endCxn id="11" idx="4"/>
            </p:cNvCxnSpPr>
            <p:nvPr>
              <p:custDataLst>
                <p:tags r:id="rId299"/>
              </p:custDataLst>
            </p:nvPr>
          </p:nvCxnSpPr>
          <p:spPr>
            <a:xfrm flipH="1" flipV="1">
              <a:off x="5687098" y="1890939"/>
              <a:ext cx="12595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244" idx="0"/>
              <a:endCxn id="12" idx="4"/>
            </p:cNvCxnSpPr>
            <p:nvPr>
              <p:custDataLst>
                <p:tags r:id="rId300"/>
              </p:custDataLst>
            </p:nvPr>
          </p:nvCxnSpPr>
          <p:spPr>
            <a:xfrm flipH="1" flipV="1">
              <a:off x="6725935" y="1929883"/>
              <a:ext cx="220666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45" idx="0"/>
              <a:endCxn id="5" idx="4"/>
            </p:cNvCxnSpPr>
            <p:nvPr>
              <p:custDataLst>
                <p:tags r:id="rId301"/>
              </p:custDataLst>
            </p:nvPr>
          </p:nvCxnSpPr>
          <p:spPr>
            <a:xfrm flipH="1" flipV="1">
              <a:off x="2765365" y="1890939"/>
              <a:ext cx="44613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245" idx="0"/>
              <a:endCxn id="6" idx="4"/>
            </p:cNvCxnSpPr>
            <p:nvPr>
              <p:custDataLst>
                <p:tags r:id="rId302"/>
              </p:custDataLst>
            </p:nvPr>
          </p:nvCxnSpPr>
          <p:spPr>
            <a:xfrm flipH="1" flipV="1">
              <a:off x="3252321" y="1890939"/>
              <a:ext cx="39743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245" idx="0"/>
              <a:endCxn id="7" idx="4"/>
            </p:cNvCxnSpPr>
            <p:nvPr>
              <p:custDataLst>
                <p:tags r:id="rId303"/>
              </p:custDataLst>
            </p:nvPr>
          </p:nvCxnSpPr>
          <p:spPr>
            <a:xfrm flipH="1" flipV="1">
              <a:off x="3739276" y="1890939"/>
              <a:ext cx="34873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245" idx="0"/>
              <a:endCxn id="8" idx="4"/>
            </p:cNvCxnSpPr>
            <p:nvPr>
              <p:custDataLst>
                <p:tags r:id="rId304"/>
              </p:custDataLst>
            </p:nvPr>
          </p:nvCxnSpPr>
          <p:spPr>
            <a:xfrm flipH="1" flipV="1">
              <a:off x="4226232" y="1890939"/>
              <a:ext cx="30004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245" idx="0"/>
              <a:endCxn id="9" idx="4"/>
            </p:cNvCxnSpPr>
            <p:nvPr>
              <p:custDataLst>
                <p:tags r:id="rId305"/>
              </p:custDataLst>
            </p:nvPr>
          </p:nvCxnSpPr>
          <p:spPr>
            <a:xfrm flipH="1" flipV="1">
              <a:off x="4713187" y="1890939"/>
              <a:ext cx="25134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stCxn id="245" idx="0"/>
              <a:endCxn id="10" idx="4"/>
            </p:cNvCxnSpPr>
            <p:nvPr>
              <p:custDataLst>
                <p:tags r:id="rId306"/>
              </p:custDataLst>
            </p:nvPr>
          </p:nvCxnSpPr>
          <p:spPr>
            <a:xfrm flipH="1" flipV="1">
              <a:off x="5200143" y="1890939"/>
              <a:ext cx="20265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stCxn id="245" idx="0"/>
              <a:endCxn id="11" idx="4"/>
            </p:cNvCxnSpPr>
            <p:nvPr>
              <p:custDataLst>
                <p:tags r:id="rId307"/>
              </p:custDataLst>
            </p:nvPr>
          </p:nvCxnSpPr>
          <p:spPr>
            <a:xfrm flipH="1" flipV="1">
              <a:off x="5687098" y="1890939"/>
              <a:ext cx="15395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>
              <a:stCxn id="245" idx="0"/>
              <a:endCxn id="12" idx="4"/>
            </p:cNvCxnSpPr>
            <p:nvPr>
              <p:custDataLst>
                <p:tags r:id="rId308"/>
              </p:custDataLst>
            </p:nvPr>
          </p:nvCxnSpPr>
          <p:spPr>
            <a:xfrm flipH="1" flipV="1">
              <a:off x="6725935" y="1929883"/>
              <a:ext cx="50073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>
              <a:stCxn id="246" idx="0"/>
              <a:endCxn id="5" idx="4"/>
            </p:cNvCxnSpPr>
            <p:nvPr>
              <p:custDataLst>
                <p:tags r:id="rId309"/>
              </p:custDataLst>
            </p:nvPr>
          </p:nvCxnSpPr>
          <p:spPr>
            <a:xfrm flipH="1" flipV="1">
              <a:off x="2765365" y="1890939"/>
              <a:ext cx="47413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246" idx="0"/>
              <a:endCxn id="6" idx="4"/>
            </p:cNvCxnSpPr>
            <p:nvPr>
              <p:custDataLst>
                <p:tags r:id="rId310"/>
              </p:custDataLst>
            </p:nvPr>
          </p:nvCxnSpPr>
          <p:spPr>
            <a:xfrm flipH="1" flipV="1">
              <a:off x="3252321" y="1890939"/>
              <a:ext cx="42544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246" idx="0"/>
              <a:endCxn id="7" idx="4"/>
            </p:cNvCxnSpPr>
            <p:nvPr>
              <p:custDataLst>
                <p:tags r:id="rId311"/>
              </p:custDataLst>
            </p:nvPr>
          </p:nvCxnSpPr>
          <p:spPr>
            <a:xfrm flipH="1" flipV="1">
              <a:off x="3739276" y="1890939"/>
              <a:ext cx="37674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246" idx="0"/>
              <a:endCxn id="8" idx="4"/>
            </p:cNvCxnSpPr>
            <p:nvPr>
              <p:custDataLst>
                <p:tags r:id="rId312"/>
              </p:custDataLst>
            </p:nvPr>
          </p:nvCxnSpPr>
          <p:spPr>
            <a:xfrm flipH="1" flipV="1">
              <a:off x="4226232" y="1890939"/>
              <a:ext cx="32805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246" idx="0"/>
              <a:endCxn id="9" idx="4"/>
            </p:cNvCxnSpPr>
            <p:nvPr>
              <p:custDataLst>
                <p:tags r:id="rId313"/>
              </p:custDataLst>
            </p:nvPr>
          </p:nvCxnSpPr>
          <p:spPr>
            <a:xfrm flipH="1" flipV="1">
              <a:off x="4713187" y="1890939"/>
              <a:ext cx="27935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246" idx="0"/>
              <a:endCxn id="10" idx="4"/>
            </p:cNvCxnSpPr>
            <p:nvPr>
              <p:custDataLst>
                <p:tags r:id="rId314"/>
              </p:custDataLst>
            </p:nvPr>
          </p:nvCxnSpPr>
          <p:spPr>
            <a:xfrm flipH="1" flipV="1">
              <a:off x="5200143" y="1890939"/>
              <a:ext cx="23065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246" idx="0"/>
              <a:endCxn id="11" idx="4"/>
            </p:cNvCxnSpPr>
            <p:nvPr>
              <p:custDataLst>
                <p:tags r:id="rId315"/>
              </p:custDataLst>
            </p:nvPr>
          </p:nvCxnSpPr>
          <p:spPr>
            <a:xfrm flipH="1" flipV="1">
              <a:off x="5687098" y="1890939"/>
              <a:ext cx="18196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246" idx="0"/>
              <a:endCxn id="12" idx="4"/>
            </p:cNvCxnSpPr>
            <p:nvPr>
              <p:custDataLst>
                <p:tags r:id="rId316"/>
              </p:custDataLst>
            </p:nvPr>
          </p:nvCxnSpPr>
          <p:spPr>
            <a:xfrm flipH="1" flipV="1">
              <a:off x="6725935" y="1929883"/>
              <a:ext cx="780799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247" idx="0"/>
              <a:endCxn id="5" idx="4"/>
            </p:cNvCxnSpPr>
            <p:nvPr>
              <p:custDataLst>
                <p:tags r:id="rId317"/>
              </p:custDataLst>
            </p:nvPr>
          </p:nvCxnSpPr>
          <p:spPr>
            <a:xfrm flipH="1" flipV="1">
              <a:off x="2765365" y="1890939"/>
              <a:ext cx="502143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247" idx="0"/>
              <a:endCxn id="6" idx="4"/>
            </p:cNvCxnSpPr>
            <p:nvPr>
              <p:custDataLst>
                <p:tags r:id="rId318"/>
              </p:custDataLst>
            </p:nvPr>
          </p:nvCxnSpPr>
          <p:spPr>
            <a:xfrm flipH="1" flipV="1">
              <a:off x="3252321" y="1890939"/>
              <a:ext cx="45344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247" idx="0"/>
              <a:endCxn id="7" idx="4"/>
            </p:cNvCxnSpPr>
            <p:nvPr>
              <p:custDataLst>
                <p:tags r:id="rId319"/>
              </p:custDataLst>
            </p:nvPr>
          </p:nvCxnSpPr>
          <p:spPr>
            <a:xfrm flipH="1" flipV="1">
              <a:off x="3739276" y="1890939"/>
              <a:ext cx="40475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247" idx="0"/>
              <a:endCxn id="8" idx="4"/>
            </p:cNvCxnSpPr>
            <p:nvPr>
              <p:custDataLst>
                <p:tags r:id="rId320"/>
              </p:custDataLst>
            </p:nvPr>
          </p:nvCxnSpPr>
          <p:spPr>
            <a:xfrm flipH="1" flipV="1">
              <a:off x="4226232" y="1890939"/>
              <a:ext cx="35605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247" idx="0"/>
              <a:endCxn id="9" idx="4"/>
            </p:cNvCxnSpPr>
            <p:nvPr>
              <p:custDataLst>
                <p:tags r:id="rId321"/>
              </p:custDataLst>
            </p:nvPr>
          </p:nvCxnSpPr>
          <p:spPr>
            <a:xfrm flipH="1" flipV="1">
              <a:off x="4713187" y="1890939"/>
              <a:ext cx="30736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247" idx="0"/>
              <a:endCxn id="10" idx="4"/>
            </p:cNvCxnSpPr>
            <p:nvPr>
              <p:custDataLst>
                <p:tags r:id="rId322"/>
              </p:custDataLst>
            </p:nvPr>
          </p:nvCxnSpPr>
          <p:spPr>
            <a:xfrm flipH="1" flipV="1">
              <a:off x="5200143" y="1890939"/>
              <a:ext cx="25866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247" idx="0"/>
              <a:endCxn id="11" idx="4"/>
            </p:cNvCxnSpPr>
            <p:nvPr>
              <p:custDataLst>
                <p:tags r:id="rId323"/>
              </p:custDataLst>
            </p:nvPr>
          </p:nvCxnSpPr>
          <p:spPr>
            <a:xfrm flipH="1" flipV="1">
              <a:off x="5687098" y="1890939"/>
              <a:ext cx="20997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247" idx="0"/>
              <a:endCxn id="12" idx="4"/>
            </p:cNvCxnSpPr>
            <p:nvPr>
              <p:custDataLst>
                <p:tags r:id="rId324"/>
              </p:custDataLst>
            </p:nvPr>
          </p:nvCxnSpPr>
          <p:spPr>
            <a:xfrm flipH="1" flipV="1">
              <a:off x="6725935" y="1929883"/>
              <a:ext cx="106086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248" idx="0"/>
              <a:endCxn id="5" idx="4"/>
            </p:cNvCxnSpPr>
            <p:nvPr>
              <p:custDataLst>
                <p:tags r:id="rId325"/>
              </p:custDataLst>
            </p:nvPr>
          </p:nvCxnSpPr>
          <p:spPr>
            <a:xfrm flipH="1" flipV="1">
              <a:off x="2765365" y="1890939"/>
              <a:ext cx="53015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248" idx="0"/>
              <a:endCxn id="6" idx="4"/>
            </p:cNvCxnSpPr>
            <p:nvPr>
              <p:custDataLst>
                <p:tags r:id="rId326"/>
              </p:custDataLst>
            </p:nvPr>
          </p:nvCxnSpPr>
          <p:spPr>
            <a:xfrm flipH="1" flipV="1">
              <a:off x="3252321" y="1890939"/>
              <a:ext cx="481454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248" idx="0"/>
              <a:endCxn id="7" idx="4"/>
            </p:cNvCxnSpPr>
            <p:nvPr>
              <p:custDataLst>
                <p:tags r:id="rId327"/>
              </p:custDataLst>
            </p:nvPr>
          </p:nvCxnSpPr>
          <p:spPr>
            <a:xfrm flipH="1" flipV="1">
              <a:off x="3739276" y="1890939"/>
              <a:ext cx="43275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248" idx="0"/>
              <a:endCxn id="8" idx="4"/>
            </p:cNvCxnSpPr>
            <p:nvPr>
              <p:custDataLst>
                <p:tags r:id="rId328"/>
              </p:custDataLst>
            </p:nvPr>
          </p:nvCxnSpPr>
          <p:spPr>
            <a:xfrm flipH="1" flipV="1">
              <a:off x="4226232" y="1890939"/>
              <a:ext cx="384063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248" idx="0"/>
              <a:endCxn id="9" idx="4"/>
            </p:cNvCxnSpPr>
            <p:nvPr>
              <p:custDataLst>
                <p:tags r:id="rId329"/>
              </p:custDataLst>
            </p:nvPr>
          </p:nvCxnSpPr>
          <p:spPr>
            <a:xfrm flipH="1" flipV="1">
              <a:off x="4713187" y="1890939"/>
              <a:ext cx="33536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248" idx="0"/>
              <a:endCxn id="10" idx="4"/>
            </p:cNvCxnSpPr>
            <p:nvPr>
              <p:custDataLst>
                <p:tags r:id="rId330"/>
              </p:custDataLst>
            </p:nvPr>
          </p:nvCxnSpPr>
          <p:spPr>
            <a:xfrm flipH="1" flipV="1">
              <a:off x="5200143" y="1890939"/>
              <a:ext cx="28667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248" idx="0"/>
              <a:endCxn id="11" idx="4"/>
            </p:cNvCxnSpPr>
            <p:nvPr>
              <p:custDataLst>
                <p:tags r:id="rId331"/>
              </p:custDataLst>
            </p:nvPr>
          </p:nvCxnSpPr>
          <p:spPr>
            <a:xfrm flipH="1" flipV="1">
              <a:off x="5687098" y="1890939"/>
              <a:ext cx="23797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248" idx="0"/>
              <a:endCxn id="12" idx="4"/>
            </p:cNvCxnSpPr>
            <p:nvPr>
              <p:custDataLst>
                <p:tags r:id="rId332"/>
              </p:custDataLst>
            </p:nvPr>
          </p:nvCxnSpPr>
          <p:spPr>
            <a:xfrm flipH="1" flipV="1">
              <a:off x="6725935" y="1929883"/>
              <a:ext cx="134093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249" idx="0"/>
              <a:endCxn id="5" idx="4"/>
            </p:cNvCxnSpPr>
            <p:nvPr>
              <p:custDataLst>
                <p:tags r:id="rId333"/>
              </p:custDataLst>
            </p:nvPr>
          </p:nvCxnSpPr>
          <p:spPr>
            <a:xfrm flipH="1" flipV="1">
              <a:off x="2765365" y="1890940"/>
              <a:ext cx="5581568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249" idx="0"/>
              <a:endCxn id="6" idx="4"/>
            </p:cNvCxnSpPr>
            <p:nvPr>
              <p:custDataLst>
                <p:tags r:id="rId334"/>
              </p:custDataLst>
            </p:nvPr>
          </p:nvCxnSpPr>
          <p:spPr>
            <a:xfrm flipH="1" flipV="1">
              <a:off x="3252321" y="1890940"/>
              <a:ext cx="5094613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249" idx="0"/>
              <a:endCxn id="7" idx="4"/>
            </p:cNvCxnSpPr>
            <p:nvPr>
              <p:custDataLst>
                <p:tags r:id="rId335"/>
              </p:custDataLst>
            </p:nvPr>
          </p:nvCxnSpPr>
          <p:spPr>
            <a:xfrm flipH="1" flipV="1">
              <a:off x="3739276" y="1890940"/>
              <a:ext cx="4607657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249" idx="0"/>
              <a:endCxn id="8" idx="4"/>
            </p:cNvCxnSpPr>
            <p:nvPr>
              <p:custDataLst>
                <p:tags r:id="rId336"/>
              </p:custDataLst>
            </p:nvPr>
          </p:nvCxnSpPr>
          <p:spPr>
            <a:xfrm flipH="1" flipV="1">
              <a:off x="4226232" y="1890940"/>
              <a:ext cx="412070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stCxn id="249" idx="0"/>
              <a:endCxn id="9" idx="4"/>
            </p:cNvCxnSpPr>
            <p:nvPr>
              <p:custDataLst>
                <p:tags r:id="rId337"/>
              </p:custDataLst>
            </p:nvPr>
          </p:nvCxnSpPr>
          <p:spPr>
            <a:xfrm flipH="1" flipV="1">
              <a:off x="4713187" y="1890940"/>
              <a:ext cx="3633746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249" idx="0"/>
              <a:endCxn id="10" idx="4"/>
            </p:cNvCxnSpPr>
            <p:nvPr>
              <p:custDataLst>
                <p:tags r:id="rId338"/>
              </p:custDataLst>
            </p:nvPr>
          </p:nvCxnSpPr>
          <p:spPr>
            <a:xfrm flipH="1" flipV="1">
              <a:off x="5200143" y="1890940"/>
              <a:ext cx="3146791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>
              <a:stCxn id="249" idx="0"/>
              <a:endCxn id="11" idx="4"/>
            </p:cNvCxnSpPr>
            <p:nvPr>
              <p:custDataLst>
                <p:tags r:id="rId339"/>
              </p:custDataLst>
            </p:nvPr>
          </p:nvCxnSpPr>
          <p:spPr>
            <a:xfrm flipH="1" flipV="1">
              <a:off x="5687098" y="1890940"/>
              <a:ext cx="2659835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>
              <a:stCxn id="249" idx="0"/>
              <a:endCxn id="12" idx="4"/>
            </p:cNvCxnSpPr>
            <p:nvPr>
              <p:custDataLst>
                <p:tags r:id="rId340"/>
              </p:custDataLst>
            </p:nvPr>
          </p:nvCxnSpPr>
          <p:spPr>
            <a:xfrm flipH="1" flipV="1">
              <a:off x="6725935" y="1929883"/>
              <a:ext cx="1620998" cy="1323455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文本框 342"/>
            <p:cNvSpPr txBox="1"/>
            <p:nvPr>
              <p:custDataLst>
                <p:tags r:id="rId341"/>
              </p:custDataLst>
            </p:nvPr>
          </p:nvSpPr>
          <p:spPr>
            <a:xfrm>
              <a:off x="5840237" y="3743079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44" name="矩形 343"/>
            <p:cNvSpPr/>
            <p:nvPr>
              <p:custDataLst>
                <p:tags r:id="rId342"/>
              </p:custDataLst>
            </p:nvPr>
          </p:nvSpPr>
          <p:spPr>
            <a:xfrm>
              <a:off x="6264992" y="3169920"/>
              <a:ext cx="2241341" cy="16630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5" name="文本框 344"/>
            <p:cNvSpPr txBox="1"/>
            <p:nvPr>
              <p:custDataLst>
                <p:tags r:id="rId343"/>
              </p:custDataLst>
            </p:nvPr>
          </p:nvSpPr>
          <p:spPr>
            <a:xfrm>
              <a:off x="1920580" y="4542442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1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46" name="文本框 345"/>
            <p:cNvSpPr txBox="1"/>
            <p:nvPr>
              <p:custDataLst>
                <p:tags r:id="rId344"/>
              </p:custDataLst>
            </p:nvPr>
          </p:nvSpPr>
          <p:spPr>
            <a:xfrm>
              <a:off x="4248743" y="4562294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2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47" name="文本框 346"/>
            <p:cNvSpPr txBox="1"/>
            <p:nvPr>
              <p:custDataLst>
                <p:tags r:id="rId345"/>
              </p:custDataLst>
            </p:nvPr>
          </p:nvSpPr>
          <p:spPr>
            <a:xfrm>
              <a:off x="7039808" y="4570609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8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48" name="文本框 347"/>
            <p:cNvSpPr txBox="1"/>
            <p:nvPr>
              <p:custDataLst>
                <p:tags r:id="rId346"/>
              </p:custDataLst>
            </p:nvPr>
          </p:nvSpPr>
          <p:spPr>
            <a:xfrm>
              <a:off x="2047800" y="4086084"/>
              <a:ext cx="608330" cy="3683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32 GPU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 Servers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49" name="文本框 348"/>
            <p:cNvSpPr txBox="1"/>
            <p:nvPr>
              <p:custDataLst>
                <p:tags r:id="rId347"/>
              </p:custDataLst>
            </p:nvPr>
          </p:nvSpPr>
          <p:spPr>
            <a:xfrm>
              <a:off x="4296087" y="4092758"/>
              <a:ext cx="608330" cy="3683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32 GPU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 Servers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50" name="文本框 349"/>
            <p:cNvSpPr txBox="1"/>
            <p:nvPr>
              <p:custDataLst>
                <p:tags r:id="rId348"/>
              </p:custDataLst>
            </p:nvPr>
          </p:nvSpPr>
          <p:spPr>
            <a:xfrm>
              <a:off x="7084767" y="4115114"/>
              <a:ext cx="608330" cy="36830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32 GPU</a:t>
              </a:r>
              <a:endParaRPr lang="en-US" altLang="zh-CN" sz="900" dirty="0">
                <a:solidFill>
                  <a:schemeClr val="tx1"/>
                </a:solidFill>
              </a:endParaRPr>
            </a:p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 Servers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51" name="文本框 350"/>
            <p:cNvSpPr txBox="1"/>
            <p:nvPr>
              <p:custDataLst>
                <p:tags r:id="rId349"/>
              </p:custDataLst>
            </p:nvPr>
          </p:nvSpPr>
          <p:spPr>
            <a:xfrm>
              <a:off x="5673480" y="3932978"/>
              <a:ext cx="652780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8 Groups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>
              <p:custDataLst>
                <p:tags r:id="rId350"/>
              </p:custDataLst>
            </p:nvPr>
          </p:nvSpPr>
          <p:spPr>
            <a:xfrm>
              <a:off x="1017635" y="1634636"/>
              <a:ext cx="1854200" cy="3371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i="1" dirty="0">
                  <a:solidFill>
                    <a:schemeClr val="tx1"/>
                  </a:solidFill>
                </a:rPr>
                <a:t>32 Spine Switches</a:t>
              </a:r>
              <a:endParaRPr lang="en-US" altLang="zh-CN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53" name="文本框 352"/>
            <p:cNvSpPr txBox="1"/>
            <p:nvPr>
              <p:custDataLst>
                <p:tags r:id="rId351"/>
              </p:custDataLst>
            </p:nvPr>
          </p:nvSpPr>
          <p:spPr>
            <a:xfrm>
              <a:off x="353792" y="2683365"/>
              <a:ext cx="1551857" cy="5835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defTabSz="685800" fontAlgn="auto">
                <a:spcBef>
                  <a:spcPts val="0"/>
                </a:spcBef>
                <a:spcAft>
                  <a:spcPts val="0"/>
                </a:spcAft>
                <a:defRPr sz="1600" i="1">
                  <a:solidFill>
                    <a:prstClr val="black"/>
                  </a:solidFill>
                  <a:latin typeface="Centaur" panose="02030504050205020304" pitchFamily="18" charset="0"/>
                  <a:ea typeface="微软雅黑" panose="020B0503020204020204" charset="-122"/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  <a:latin typeface="+mn-lt"/>
                  <a:ea typeface="+mn-ea"/>
                </a:rPr>
                <a:t>64 Leaf Switches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54" name="图片 353"/>
          <p:cNvPicPr>
            <a:picLocks noChangeAspect="1"/>
          </p:cNvPicPr>
          <p:nvPr>
            <p:custDataLst>
              <p:tags r:id="rId352"/>
            </p:custDataLst>
          </p:nvPr>
        </p:nvPicPr>
        <p:blipFill>
          <a:blip r:embed="rId353"/>
          <a:stretch>
            <a:fillRect/>
          </a:stretch>
        </p:blipFill>
        <p:spPr>
          <a:xfrm>
            <a:off x="8344428" y="3738069"/>
            <a:ext cx="3741216" cy="2951756"/>
          </a:xfrm>
          <a:prstGeom prst="rect">
            <a:avLst/>
          </a:prstGeom>
        </p:spPr>
      </p:pic>
      <p:sp>
        <p:nvSpPr>
          <p:cNvPr id="355" name="文本框 354"/>
          <p:cNvSpPr txBox="1"/>
          <p:nvPr>
            <p:custDataLst>
              <p:tags r:id="rId354"/>
            </p:custDataLst>
          </p:nvPr>
        </p:nvSpPr>
        <p:spPr>
          <a:xfrm>
            <a:off x="9798525" y="3459129"/>
            <a:ext cx="10210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Meta F4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357" name="文本框 356"/>
          <p:cNvSpPr txBox="1"/>
          <p:nvPr>
            <p:custDataLst>
              <p:tags r:id="rId355"/>
            </p:custDataLst>
          </p:nvPr>
        </p:nvSpPr>
        <p:spPr>
          <a:xfrm>
            <a:off x="8830385" y="1580427"/>
            <a:ext cx="2672080" cy="147637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接入</a:t>
            </a:r>
            <a:r>
              <a:rPr lang="zh-CN" altLang="en-US" dirty="0" smtClean="0">
                <a:solidFill>
                  <a:schemeClr val="tx1"/>
                </a:solidFill>
              </a:rPr>
              <a:t>带宽</a:t>
            </a:r>
            <a:r>
              <a:rPr lang="en-US" altLang="zh-CN" dirty="0" smtClean="0">
                <a:solidFill>
                  <a:schemeClr val="tx1"/>
                </a:solidFill>
              </a:rPr>
              <a:t>400Gbps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网络收敛比</a:t>
            </a:r>
            <a:r>
              <a:rPr lang="en-US" altLang="zh-CN" dirty="0">
                <a:solidFill>
                  <a:schemeClr val="tx1"/>
                </a:solidFill>
              </a:rPr>
              <a:t>1:1</a:t>
            </a:r>
            <a:r>
              <a:rPr lang="zh-CN" altLang="en-US" dirty="0">
                <a:solidFill>
                  <a:schemeClr val="tx1"/>
                </a:solidFill>
              </a:rPr>
              <a:t>强需求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两层</a:t>
            </a:r>
            <a:r>
              <a:rPr lang="en-US" altLang="zh-CN" dirty="0">
                <a:solidFill>
                  <a:schemeClr val="tx1"/>
                </a:solidFill>
              </a:rPr>
              <a:t>Spine-Leaf</a:t>
            </a:r>
            <a:r>
              <a:rPr lang="zh-CN" altLang="en-US" dirty="0">
                <a:solidFill>
                  <a:schemeClr val="tx1"/>
                </a:solidFill>
              </a:rPr>
              <a:t>组网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8" name="表格 357"/>
          <p:cNvGraphicFramePr>
            <a:graphicFrameLocks noGrp="1"/>
          </p:cNvGraphicFramePr>
          <p:nvPr>
            <p:custDataLst>
              <p:tags r:id="rId356"/>
            </p:custDataLst>
          </p:nvPr>
        </p:nvGraphicFramePr>
        <p:xfrm>
          <a:off x="945399" y="5200981"/>
          <a:ext cx="6671120" cy="768876"/>
        </p:xfrm>
        <a:graphic>
          <a:graphicData uri="http://schemas.openxmlformats.org/drawingml/2006/table">
            <a:tbl>
              <a:tblPr/>
              <a:tblGrid>
                <a:gridCol w="1313358"/>
                <a:gridCol w="3430717"/>
                <a:gridCol w="1927045"/>
              </a:tblGrid>
              <a:tr h="45455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设备规格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下联组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网支持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的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400G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端口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AI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训练服务器</a:t>
                      </a:r>
                      <a:endParaRPr lang="zh-CN" altLang="en-US" sz="1600" b="1" i="0" u="none" strike="noStrike" dirty="0" smtClean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64*400G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2048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256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0" name="直接连接符 359"/>
          <p:cNvCxnSpPr/>
          <p:nvPr>
            <p:custDataLst>
              <p:tags r:id="rId357"/>
            </p:custDataLst>
          </p:nvPr>
        </p:nvCxnSpPr>
        <p:spPr>
          <a:xfrm>
            <a:off x="8314684" y="1315720"/>
            <a:ext cx="0" cy="554228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/>
          <p:nvPr>
            <p:custDataLst>
              <p:tags r:id="rId358"/>
            </p:custDataLst>
          </p:nvPr>
        </p:nvCxnSpPr>
        <p:spPr>
          <a:xfrm flipH="1">
            <a:off x="0" y="4830182"/>
            <a:ext cx="8314684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>
            <p:custDataLst>
              <p:tags r:id="rId359"/>
            </p:custDataLst>
          </p:nvPr>
        </p:nvCxnSpPr>
        <p:spPr>
          <a:xfrm>
            <a:off x="8314684" y="3319275"/>
            <a:ext cx="3875591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3" name="图片 362" descr="ny-logo"/>
          <p:cNvPicPr>
            <a:picLocks noChangeAspect="1"/>
          </p:cNvPicPr>
          <p:nvPr>
            <p:custDataLst>
              <p:tags r:id="rId360"/>
            </p:custDataLst>
          </p:nvPr>
        </p:nvPicPr>
        <p:blipFill>
          <a:blip r:embed="rId361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36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 txBox="1"/>
          <p:nvPr>
            <p:custDataLst>
              <p:tags r:id="rId2"/>
            </p:custDataLst>
          </p:nvPr>
        </p:nvSpPr>
        <p:spPr>
          <a:xfrm>
            <a:off x="226385" y="158906"/>
            <a:ext cx="10515600" cy="713740"/>
          </a:xfrm>
        </p:spPr>
        <p:txBody>
          <a:bodyPr wrap="square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800" b="1" dirty="0" smtClean="0">
                <a:solidFill>
                  <a:schemeClr val="tx1"/>
                </a:solidFill>
              </a:rPr>
              <a:t>Any-to-any——</a:t>
            </a:r>
            <a:r>
              <a:rPr lang="zh-CN" altLang="en-US" sz="1800" b="1" dirty="0">
                <a:solidFill>
                  <a:schemeClr val="tx1"/>
                </a:solidFill>
              </a:rPr>
              <a:t>存储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两层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Clos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组网（简）</a:t>
            </a:r>
            <a:endParaRPr lang="zh-CN" altLang="en-US" sz="1800" b="1" dirty="0" smtClean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1527" y="1439727"/>
            <a:ext cx="8152541" cy="3235058"/>
            <a:chOff x="353792" y="1634636"/>
            <a:chExt cx="8152541" cy="3235058"/>
          </a:xfrm>
        </p:grpSpPr>
        <p:sp>
          <p:nvSpPr>
            <p:cNvPr id="5" name="椭圆 4"/>
            <p:cNvSpPr/>
            <p:nvPr>
              <p:custDataLst>
                <p:tags r:id="rId3"/>
              </p:custDataLst>
            </p:nvPr>
          </p:nvSpPr>
          <p:spPr>
            <a:xfrm>
              <a:off x="2650432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4"/>
              </p:custDataLst>
            </p:nvPr>
          </p:nvSpPr>
          <p:spPr>
            <a:xfrm>
              <a:off x="3137387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5"/>
              </p:custDataLst>
            </p:nvPr>
          </p:nvSpPr>
          <p:spPr>
            <a:xfrm>
              <a:off x="3624343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6"/>
              </p:custDataLst>
            </p:nvPr>
          </p:nvSpPr>
          <p:spPr>
            <a:xfrm>
              <a:off x="4111298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>
              <p:custDataLst>
                <p:tags r:id="rId7"/>
              </p:custDataLst>
            </p:nvPr>
          </p:nvSpPr>
          <p:spPr>
            <a:xfrm>
              <a:off x="4598254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8"/>
              </p:custDataLst>
            </p:nvPr>
          </p:nvSpPr>
          <p:spPr>
            <a:xfrm>
              <a:off x="5085209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6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9"/>
              </p:custDataLst>
            </p:nvPr>
          </p:nvSpPr>
          <p:spPr>
            <a:xfrm>
              <a:off x="5572165" y="1661073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7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10"/>
              </p:custDataLst>
            </p:nvPr>
          </p:nvSpPr>
          <p:spPr>
            <a:xfrm>
              <a:off x="6611002" y="1700017"/>
              <a:ext cx="229866" cy="22986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tx1"/>
                  </a:solidFill>
                </a:rPr>
                <a:t>16</a:t>
              </a:r>
              <a:endParaRPr lang="en-US" altLang="zh-CN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>
              <p:custDataLst>
                <p:tags r:id="rId11"/>
              </p:custDataLst>
            </p:nvPr>
          </p:nvSpPr>
          <p:spPr>
            <a:xfrm>
              <a:off x="1221946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1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>
              <p:custDataLst>
                <p:tags r:id="rId12"/>
              </p:custDataLst>
            </p:nvPr>
          </p:nvSpPr>
          <p:spPr>
            <a:xfrm>
              <a:off x="1502012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2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3"/>
              </p:custDataLst>
            </p:nvPr>
          </p:nvSpPr>
          <p:spPr>
            <a:xfrm>
              <a:off x="1782079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3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4"/>
              </p:custDataLst>
            </p:nvPr>
          </p:nvSpPr>
          <p:spPr>
            <a:xfrm>
              <a:off x="2062145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4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5"/>
              </p:custDataLst>
            </p:nvPr>
          </p:nvSpPr>
          <p:spPr>
            <a:xfrm>
              <a:off x="2342212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5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6"/>
              </p:custDataLst>
            </p:nvPr>
          </p:nvSpPr>
          <p:spPr>
            <a:xfrm>
              <a:off x="2622278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6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17"/>
              </p:custDataLst>
            </p:nvPr>
          </p:nvSpPr>
          <p:spPr>
            <a:xfrm>
              <a:off x="2902345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7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8"/>
              </p:custDataLst>
            </p:nvPr>
          </p:nvSpPr>
          <p:spPr>
            <a:xfrm>
              <a:off x="3182411" y="3247029"/>
              <a:ext cx="229866" cy="22986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8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9"/>
              </p:custDataLst>
            </p:nvPr>
          </p:nvSpPr>
          <p:spPr>
            <a:xfrm>
              <a:off x="3477718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9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>
              <p:custDataLst>
                <p:tags r:id="rId20"/>
              </p:custDataLst>
            </p:nvPr>
          </p:nvSpPr>
          <p:spPr>
            <a:xfrm>
              <a:off x="3757784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10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21"/>
              </p:custDataLst>
            </p:nvPr>
          </p:nvSpPr>
          <p:spPr>
            <a:xfrm>
              <a:off x="4037851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11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22"/>
              </p:custDataLst>
            </p:nvPr>
          </p:nvSpPr>
          <p:spPr>
            <a:xfrm>
              <a:off x="4317917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12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23"/>
              </p:custDataLst>
            </p:nvPr>
          </p:nvSpPr>
          <p:spPr>
            <a:xfrm>
              <a:off x="4597984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13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>
              <p:custDataLst>
                <p:tags r:id="rId24"/>
              </p:custDataLst>
            </p:nvPr>
          </p:nvSpPr>
          <p:spPr>
            <a:xfrm>
              <a:off x="4878050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14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椭圆 26"/>
            <p:cNvSpPr/>
            <p:nvPr>
              <p:custDataLst>
                <p:tags r:id="rId25"/>
              </p:custDataLst>
            </p:nvPr>
          </p:nvSpPr>
          <p:spPr>
            <a:xfrm>
              <a:off x="5158117" y="3247029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15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>
              <a:stCxn id="5" idx="4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 flipH="1">
              <a:off x="1336879" y="1890939"/>
              <a:ext cx="14284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4"/>
              <a:endCxn id="13" idx="0"/>
            </p:cNvCxnSpPr>
            <p:nvPr>
              <p:custDataLst>
                <p:tags r:id="rId27"/>
              </p:custDataLst>
            </p:nvPr>
          </p:nvCxnSpPr>
          <p:spPr>
            <a:xfrm flipH="1">
              <a:off x="1336879" y="1890939"/>
              <a:ext cx="19154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7" idx="4"/>
              <a:endCxn id="13" idx="0"/>
            </p:cNvCxnSpPr>
            <p:nvPr>
              <p:custDataLst>
                <p:tags r:id="rId28"/>
              </p:custDataLst>
            </p:nvPr>
          </p:nvCxnSpPr>
          <p:spPr>
            <a:xfrm flipH="1">
              <a:off x="1336879" y="1890939"/>
              <a:ext cx="24023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8" idx="4"/>
              <a:endCxn id="13" idx="0"/>
            </p:cNvCxnSpPr>
            <p:nvPr>
              <p:custDataLst>
                <p:tags r:id="rId29"/>
              </p:custDataLst>
            </p:nvPr>
          </p:nvCxnSpPr>
          <p:spPr>
            <a:xfrm flipH="1">
              <a:off x="1336879" y="1890939"/>
              <a:ext cx="2889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13" idx="0"/>
              <a:endCxn id="9" idx="4"/>
            </p:cNvCxnSpPr>
            <p:nvPr>
              <p:custDataLst>
                <p:tags r:id="rId30"/>
              </p:custDataLst>
            </p:nvPr>
          </p:nvCxnSpPr>
          <p:spPr>
            <a:xfrm flipV="1">
              <a:off x="1336879" y="1890939"/>
              <a:ext cx="33763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13" idx="0"/>
              <a:endCxn id="10" idx="4"/>
            </p:cNvCxnSpPr>
            <p:nvPr>
              <p:custDataLst>
                <p:tags r:id="rId31"/>
              </p:custDataLst>
            </p:nvPr>
          </p:nvCxnSpPr>
          <p:spPr>
            <a:xfrm flipV="1">
              <a:off x="1336879" y="1890939"/>
              <a:ext cx="38632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13" idx="0"/>
              <a:endCxn id="11" idx="4"/>
            </p:cNvCxnSpPr>
            <p:nvPr>
              <p:custDataLst>
                <p:tags r:id="rId32"/>
              </p:custDataLst>
            </p:nvPr>
          </p:nvCxnSpPr>
          <p:spPr>
            <a:xfrm flipV="1">
              <a:off x="1336879" y="1890939"/>
              <a:ext cx="43502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>
              <a:stCxn id="13" idx="0"/>
              <a:endCxn id="12" idx="4"/>
            </p:cNvCxnSpPr>
            <p:nvPr>
              <p:custDataLst>
                <p:tags r:id="rId33"/>
              </p:custDataLst>
            </p:nvPr>
          </p:nvCxnSpPr>
          <p:spPr>
            <a:xfrm flipV="1">
              <a:off x="1336879" y="1929883"/>
              <a:ext cx="5389056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5" idx="4"/>
              <a:endCxn id="14" idx="0"/>
            </p:cNvCxnSpPr>
            <p:nvPr>
              <p:custDataLst>
                <p:tags r:id="rId34"/>
              </p:custDataLst>
            </p:nvPr>
          </p:nvCxnSpPr>
          <p:spPr>
            <a:xfrm flipH="1">
              <a:off x="1616945" y="1890939"/>
              <a:ext cx="11484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5" idx="4"/>
              <a:endCxn id="15" idx="0"/>
            </p:cNvCxnSpPr>
            <p:nvPr>
              <p:custDataLst>
                <p:tags r:id="rId35"/>
              </p:custDataLst>
            </p:nvPr>
          </p:nvCxnSpPr>
          <p:spPr>
            <a:xfrm flipH="1">
              <a:off x="1897012" y="1890939"/>
              <a:ext cx="868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5" idx="4"/>
              <a:endCxn id="16" idx="0"/>
            </p:cNvCxnSpPr>
            <p:nvPr>
              <p:custDataLst>
                <p:tags r:id="rId36"/>
              </p:custDataLst>
            </p:nvPr>
          </p:nvCxnSpPr>
          <p:spPr>
            <a:xfrm flipH="1">
              <a:off x="2177078" y="1890939"/>
              <a:ext cx="5882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5" idx="4"/>
              <a:endCxn id="17" idx="0"/>
            </p:cNvCxnSpPr>
            <p:nvPr>
              <p:custDataLst>
                <p:tags r:id="rId37"/>
              </p:custDataLst>
            </p:nvPr>
          </p:nvCxnSpPr>
          <p:spPr>
            <a:xfrm flipH="1">
              <a:off x="2457145" y="1890939"/>
              <a:ext cx="3082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5" idx="4"/>
              <a:endCxn id="18" idx="0"/>
            </p:cNvCxnSpPr>
            <p:nvPr>
              <p:custDataLst>
                <p:tags r:id="rId38"/>
              </p:custDataLst>
            </p:nvPr>
          </p:nvCxnSpPr>
          <p:spPr>
            <a:xfrm flipH="1">
              <a:off x="2737211" y="1890939"/>
              <a:ext cx="281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stCxn id="5" idx="4"/>
              <a:endCxn id="19" idx="0"/>
            </p:cNvCxnSpPr>
            <p:nvPr>
              <p:custDataLst>
                <p:tags r:id="rId39"/>
              </p:custDataLst>
            </p:nvPr>
          </p:nvCxnSpPr>
          <p:spPr>
            <a:xfrm>
              <a:off x="2765365" y="1890939"/>
              <a:ext cx="2519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5" idx="4"/>
              <a:endCxn id="20" idx="0"/>
            </p:cNvCxnSpPr>
            <p:nvPr>
              <p:custDataLst>
                <p:tags r:id="rId40"/>
              </p:custDataLst>
            </p:nvPr>
          </p:nvCxnSpPr>
          <p:spPr>
            <a:xfrm>
              <a:off x="2765365" y="1890939"/>
              <a:ext cx="5319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5" idx="4"/>
              <a:endCxn id="21" idx="0"/>
            </p:cNvCxnSpPr>
            <p:nvPr>
              <p:custDataLst>
                <p:tags r:id="rId41"/>
              </p:custDataLst>
            </p:nvPr>
          </p:nvCxnSpPr>
          <p:spPr>
            <a:xfrm>
              <a:off x="2765365" y="1890939"/>
              <a:ext cx="8272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5" idx="4"/>
              <a:endCxn id="22" idx="0"/>
            </p:cNvCxnSpPr>
            <p:nvPr>
              <p:custDataLst>
                <p:tags r:id="rId42"/>
              </p:custDataLst>
            </p:nvPr>
          </p:nvCxnSpPr>
          <p:spPr>
            <a:xfrm>
              <a:off x="2765365" y="1890939"/>
              <a:ext cx="11073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>
              <a:stCxn id="5" idx="4"/>
              <a:endCxn id="23" idx="0"/>
            </p:cNvCxnSpPr>
            <p:nvPr>
              <p:custDataLst>
                <p:tags r:id="rId43"/>
              </p:custDataLst>
            </p:nvPr>
          </p:nvCxnSpPr>
          <p:spPr>
            <a:xfrm>
              <a:off x="2765365" y="1890939"/>
              <a:ext cx="13874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5" idx="4"/>
              <a:endCxn id="24" idx="0"/>
            </p:cNvCxnSpPr>
            <p:nvPr>
              <p:custDataLst>
                <p:tags r:id="rId44"/>
              </p:custDataLst>
            </p:nvPr>
          </p:nvCxnSpPr>
          <p:spPr>
            <a:xfrm>
              <a:off x="2765365" y="1890939"/>
              <a:ext cx="16674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5" idx="4"/>
              <a:endCxn id="25" idx="0"/>
            </p:cNvCxnSpPr>
            <p:nvPr>
              <p:custDataLst>
                <p:tags r:id="rId45"/>
              </p:custDataLst>
            </p:nvPr>
          </p:nvCxnSpPr>
          <p:spPr>
            <a:xfrm>
              <a:off x="2765365" y="1890939"/>
              <a:ext cx="194755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5" idx="4"/>
              <a:endCxn id="26" idx="0"/>
            </p:cNvCxnSpPr>
            <p:nvPr>
              <p:custDataLst>
                <p:tags r:id="rId46"/>
              </p:custDataLst>
            </p:nvPr>
          </p:nvCxnSpPr>
          <p:spPr>
            <a:xfrm>
              <a:off x="2765365" y="1890939"/>
              <a:ext cx="22276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5" idx="4"/>
              <a:endCxn id="27" idx="0"/>
            </p:cNvCxnSpPr>
            <p:nvPr>
              <p:custDataLst>
                <p:tags r:id="rId47"/>
              </p:custDataLst>
            </p:nvPr>
          </p:nvCxnSpPr>
          <p:spPr>
            <a:xfrm>
              <a:off x="2765365" y="1890939"/>
              <a:ext cx="250768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5" idx="4"/>
              <a:endCxn id="242" idx="0"/>
            </p:cNvCxnSpPr>
            <p:nvPr>
              <p:custDataLst>
                <p:tags r:id="rId48"/>
              </p:custDataLst>
            </p:nvPr>
          </p:nvCxnSpPr>
          <p:spPr>
            <a:xfrm>
              <a:off x="2765365" y="1890939"/>
              <a:ext cx="36211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6" idx="4"/>
              <a:endCxn id="14" idx="0"/>
            </p:cNvCxnSpPr>
            <p:nvPr>
              <p:custDataLst>
                <p:tags r:id="rId49"/>
              </p:custDataLst>
            </p:nvPr>
          </p:nvCxnSpPr>
          <p:spPr>
            <a:xfrm flipH="1">
              <a:off x="1616945" y="1890939"/>
              <a:ext cx="16353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" idx="4"/>
              <a:endCxn id="15" idx="0"/>
            </p:cNvCxnSpPr>
            <p:nvPr>
              <p:custDataLst>
                <p:tags r:id="rId50"/>
              </p:custDataLst>
            </p:nvPr>
          </p:nvCxnSpPr>
          <p:spPr>
            <a:xfrm flipH="1">
              <a:off x="1897012" y="1890939"/>
              <a:ext cx="13553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6" idx="4"/>
              <a:endCxn id="16" idx="0"/>
            </p:cNvCxnSpPr>
            <p:nvPr>
              <p:custDataLst>
                <p:tags r:id="rId51"/>
              </p:custDataLst>
            </p:nvPr>
          </p:nvCxnSpPr>
          <p:spPr>
            <a:xfrm flipH="1">
              <a:off x="2177078" y="1890939"/>
              <a:ext cx="10752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6" idx="4"/>
              <a:endCxn id="17" idx="0"/>
            </p:cNvCxnSpPr>
            <p:nvPr>
              <p:custDataLst>
                <p:tags r:id="rId52"/>
              </p:custDataLst>
            </p:nvPr>
          </p:nvCxnSpPr>
          <p:spPr>
            <a:xfrm flipH="1">
              <a:off x="2457145" y="1890939"/>
              <a:ext cx="79517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6" idx="4"/>
              <a:endCxn id="18" idx="0"/>
            </p:cNvCxnSpPr>
            <p:nvPr>
              <p:custDataLst>
                <p:tags r:id="rId53"/>
              </p:custDataLst>
            </p:nvPr>
          </p:nvCxnSpPr>
          <p:spPr>
            <a:xfrm flipH="1">
              <a:off x="2737211" y="1890939"/>
              <a:ext cx="5151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" idx="4"/>
              <a:endCxn id="19" idx="0"/>
            </p:cNvCxnSpPr>
            <p:nvPr>
              <p:custDataLst>
                <p:tags r:id="rId54"/>
              </p:custDataLst>
            </p:nvPr>
          </p:nvCxnSpPr>
          <p:spPr>
            <a:xfrm flipH="1">
              <a:off x="3017278" y="1890939"/>
              <a:ext cx="23504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6" idx="4"/>
              <a:endCxn id="20" idx="0"/>
            </p:cNvCxnSpPr>
            <p:nvPr>
              <p:custDataLst>
                <p:tags r:id="rId55"/>
              </p:custDataLst>
            </p:nvPr>
          </p:nvCxnSpPr>
          <p:spPr>
            <a:xfrm>
              <a:off x="3252320" y="1890939"/>
              <a:ext cx="450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6" idx="4"/>
              <a:endCxn id="21" idx="0"/>
            </p:cNvCxnSpPr>
            <p:nvPr>
              <p:custDataLst>
                <p:tags r:id="rId56"/>
              </p:custDataLst>
            </p:nvPr>
          </p:nvCxnSpPr>
          <p:spPr>
            <a:xfrm>
              <a:off x="3252320" y="1890939"/>
              <a:ext cx="3403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" idx="4"/>
              <a:endCxn id="22" idx="0"/>
            </p:cNvCxnSpPr>
            <p:nvPr>
              <p:custDataLst>
                <p:tags r:id="rId57"/>
              </p:custDataLst>
            </p:nvPr>
          </p:nvCxnSpPr>
          <p:spPr>
            <a:xfrm>
              <a:off x="3252320" y="1890939"/>
              <a:ext cx="6203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" idx="4"/>
              <a:endCxn id="23" idx="0"/>
            </p:cNvCxnSpPr>
            <p:nvPr>
              <p:custDataLst>
                <p:tags r:id="rId58"/>
              </p:custDataLst>
            </p:nvPr>
          </p:nvCxnSpPr>
          <p:spPr>
            <a:xfrm>
              <a:off x="3252320" y="1890939"/>
              <a:ext cx="9004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6" idx="4"/>
              <a:endCxn id="24" idx="0"/>
            </p:cNvCxnSpPr>
            <p:nvPr>
              <p:custDataLst>
                <p:tags r:id="rId59"/>
              </p:custDataLst>
            </p:nvPr>
          </p:nvCxnSpPr>
          <p:spPr>
            <a:xfrm>
              <a:off x="3252320" y="1890939"/>
              <a:ext cx="118053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stCxn id="6" idx="4"/>
              <a:endCxn id="25" idx="0"/>
            </p:cNvCxnSpPr>
            <p:nvPr>
              <p:custDataLst>
                <p:tags r:id="rId60"/>
              </p:custDataLst>
            </p:nvPr>
          </p:nvCxnSpPr>
          <p:spPr>
            <a:xfrm>
              <a:off x="3252320" y="1890939"/>
              <a:ext cx="14605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" idx="4"/>
              <a:endCxn id="26" idx="0"/>
            </p:cNvCxnSpPr>
            <p:nvPr>
              <p:custDataLst>
                <p:tags r:id="rId61"/>
              </p:custDataLst>
            </p:nvPr>
          </p:nvCxnSpPr>
          <p:spPr>
            <a:xfrm>
              <a:off x="3252320" y="1890939"/>
              <a:ext cx="174066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6" idx="4"/>
              <a:endCxn id="27" idx="0"/>
            </p:cNvCxnSpPr>
            <p:nvPr>
              <p:custDataLst>
                <p:tags r:id="rId62"/>
              </p:custDataLst>
            </p:nvPr>
          </p:nvCxnSpPr>
          <p:spPr>
            <a:xfrm>
              <a:off x="3252320" y="1890939"/>
              <a:ext cx="202073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6" idx="4"/>
              <a:endCxn id="242" idx="0"/>
            </p:cNvCxnSpPr>
            <p:nvPr>
              <p:custDataLst>
                <p:tags r:id="rId63"/>
              </p:custDataLst>
            </p:nvPr>
          </p:nvCxnSpPr>
          <p:spPr>
            <a:xfrm>
              <a:off x="3252321" y="1890939"/>
              <a:ext cx="31341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7" idx="4"/>
              <a:endCxn id="14" idx="0"/>
            </p:cNvCxnSpPr>
            <p:nvPr>
              <p:custDataLst>
                <p:tags r:id="rId64"/>
              </p:custDataLst>
            </p:nvPr>
          </p:nvCxnSpPr>
          <p:spPr>
            <a:xfrm flipH="1">
              <a:off x="1616945" y="1890939"/>
              <a:ext cx="21223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7" idx="4"/>
              <a:endCxn id="15" idx="0"/>
            </p:cNvCxnSpPr>
            <p:nvPr>
              <p:custDataLst>
                <p:tags r:id="rId65"/>
              </p:custDataLst>
            </p:nvPr>
          </p:nvCxnSpPr>
          <p:spPr>
            <a:xfrm flipH="1">
              <a:off x="1897012" y="1890939"/>
              <a:ext cx="18422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>
              <a:stCxn id="7" idx="4"/>
              <a:endCxn id="16" idx="0"/>
            </p:cNvCxnSpPr>
            <p:nvPr>
              <p:custDataLst>
                <p:tags r:id="rId66"/>
              </p:custDataLst>
            </p:nvPr>
          </p:nvCxnSpPr>
          <p:spPr>
            <a:xfrm flipH="1">
              <a:off x="2177078" y="1890939"/>
              <a:ext cx="15621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stCxn id="7" idx="4"/>
              <a:endCxn id="17" idx="0"/>
            </p:cNvCxnSpPr>
            <p:nvPr>
              <p:custDataLst>
                <p:tags r:id="rId67"/>
              </p:custDataLst>
            </p:nvPr>
          </p:nvCxnSpPr>
          <p:spPr>
            <a:xfrm flipH="1">
              <a:off x="2457145" y="1890939"/>
              <a:ext cx="12821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7" idx="4"/>
              <a:endCxn id="18" idx="0"/>
            </p:cNvCxnSpPr>
            <p:nvPr>
              <p:custDataLst>
                <p:tags r:id="rId68"/>
              </p:custDataLst>
            </p:nvPr>
          </p:nvCxnSpPr>
          <p:spPr>
            <a:xfrm flipH="1">
              <a:off x="2737211" y="1890939"/>
              <a:ext cx="100206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7" idx="4"/>
              <a:endCxn id="19" idx="0"/>
            </p:cNvCxnSpPr>
            <p:nvPr>
              <p:custDataLst>
                <p:tags r:id="rId69"/>
              </p:custDataLst>
            </p:nvPr>
          </p:nvCxnSpPr>
          <p:spPr>
            <a:xfrm flipH="1">
              <a:off x="3017278" y="1890939"/>
              <a:ext cx="7219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7" idx="4"/>
              <a:endCxn id="20" idx="0"/>
            </p:cNvCxnSpPr>
            <p:nvPr>
              <p:custDataLst>
                <p:tags r:id="rId70"/>
              </p:custDataLst>
            </p:nvPr>
          </p:nvCxnSpPr>
          <p:spPr>
            <a:xfrm flipH="1">
              <a:off x="3297344" y="1890939"/>
              <a:ext cx="44193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" idx="4"/>
              <a:endCxn id="21" idx="0"/>
            </p:cNvCxnSpPr>
            <p:nvPr>
              <p:custDataLst>
                <p:tags r:id="rId71"/>
              </p:custDataLst>
            </p:nvPr>
          </p:nvCxnSpPr>
          <p:spPr>
            <a:xfrm flipH="1">
              <a:off x="3592651" y="1890939"/>
              <a:ext cx="1466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stCxn id="7" idx="4"/>
              <a:endCxn id="22" idx="0"/>
            </p:cNvCxnSpPr>
            <p:nvPr>
              <p:custDataLst>
                <p:tags r:id="rId72"/>
              </p:custDataLst>
            </p:nvPr>
          </p:nvCxnSpPr>
          <p:spPr>
            <a:xfrm>
              <a:off x="3739276" y="1890939"/>
              <a:ext cx="1334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>
              <a:stCxn id="7" idx="4"/>
              <a:endCxn id="23" idx="0"/>
            </p:cNvCxnSpPr>
            <p:nvPr>
              <p:custDataLst>
                <p:tags r:id="rId73"/>
              </p:custDataLst>
            </p:nvPr>
          </p:nvCxnSpPr>
          <p:spPr>
            <a:xfrm>
              <a:off x="3739276" y="1890939"/>
              <a:ext cx="4135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stCxn id="7" idx="4"/>
              <a:endCxn id="24" idx="0"/>
            </p:cNvCxnSpPr>
            <p:nvPr>
              <p:custDataLst>
                <p:tags r:id="rId74"/>
              </p:custDataLst>
            </p:nvPr>
          </p:nvCxnSpPr>
          <p:spPr>
            <a:xfrm>
              <a:off x="3739276" y="1890939"/>
              <a:ext cx="6935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7" idx="4"/>
              <a:endCxn id="25" idx="0"/>
            </p:cNvCxnSpPr>
            <p:nvPr>
              <p:custDataLst>
                <p:tags r:id="rId75"/>
              </p:custDataLst>
            </p:nvPr>
          </p:nvCxnSpPr>
          <p:spPr>
            <a:xfrm>
              <a:off x="3739276" y="1890939"/>
              <a:ext cx="97364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" idx="4"/>
              <a:endCxn id="26" idx="0"/>
            </p:cNvCxnSpPr>
            <p:nvPr>
              <p:custDataLst>
                <p:tags r:id="rId76"/>
              </p:custDataLst>
            </p:nvPr>
          </p:nvCxnSpPr>
          <p:spPr>
            <a:xfrm>
              <a:off x="3739276" y="1890939"/>
              <a:ext cx="12537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" idx="4"/>
              <a:endCxn id="27" idx="0"/>
            </p:cNvCxnSpPr>
            <p:nvPr>
              <p:custDataLst>
                <p:tags r:id="rId77"/>
              </p:custDataLst>
            </p:nvPr>
          </p:nvCxnSpPr>
          <p:spPr>
            <a:xfrm>
              <a:off x="3739276" y="1890939"/>
              <a:ext cx="153377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" idx="4"/>
              <a:endCxn id="242" idx="0"/>
            </p:cNvCxnSpPr>
            <p:nvPr>
              <p:custDataLst>
                <p:tags r:id="rId78"/>
              </p:custDataLst>
            </p:nvPr>
          </p:nvCxnSpPr>
          <p:spPr>
            <a:xfrm>
              <a:off x="3739276" y="1890939"/>
              <a:ext cx="26471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8" idx="4"/>
              <a:endCxn id="14" idx="0"/>
            </p:cNvCxnSpPr>
            <p:nvPr>
              <p:custDataLst>
                <p:tags r:id="rId79"/>
              </p:custDataLst>
            </p:nvPr>
          </p:nvCxnSpPr>
          <p:spPr>
            <a:xfrm flipH="1">
              <a:off x="1616945" y="1890939"/>
              <a:ext cx="26092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8" idx="4"/>
              <a:endCxn id="15" idx="0"/>
            </p:cNvCxnSpPr>
            <p:nvPr>
              <p:custDataLst>
                <p:tags r:id="rId80"/>
              </p:custDataLst>
            </p:nvPr>
          </p:nvCxnSpPr>
          <p:spPr>
            <a:xfrm flipH="1">
              <a:off x="1897012" y="1890939"/>
              <a:ext cx="23292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8" idx="4"/>
              <a:endCxn id="16" idx="0"/>
            </p:cNvCxnSpPr>
            <p:nvPr>
              <p:custDataLst>
                <p:tags r:id="rId81"/>
              </p:custDataLst>
            </p:nvPr>
          </p:nvCxnSpPr>
          <p:spPr>
            <a:xfrm flipH="1">
              <a:off x="2177078" y="1890939"/>
              <a:ext cx="20491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8" idx="4"/>
              <a:endCxn id="17" idx="0"/>
            </p:cNvCxnSpPr>
            <p:nvPr>
              <p:custDataLst>
                <p:tags r:id="rId82"/>
              </p:custDataLst>
            </p:nvPr>
          </p:nvCxnSpPr>
          <p:spPr>
            <a:xfrm flipH="1">
              <a:off x="2457145" y="1890939"/>
              <a:ext cx="17690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8" idx="4"/>
              <a:endCxn id="18" idx="0"/>
            </p:cNvCxnSpPr>
            <p:nvPr>
              <p:custDataLst>
                <p:tags r:id="rId83"/>
              </p:custDataLst>
            </p:nvPr>
          </p:nvCxnSpPr>
          <p:spPr>
            <a:xfrm flipH="1">
              <a:off x="2737211" y="1890939"/>
              <a:ext cx="14890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8" idx="4"/>
              <a:endCxn id="19" idx="0"/>
            </p:cNvCxnSpPr>
            <p:nvPr>
              <p:custDataLst>
                <p:tags r:id="rId84"/>
              </p:custDataLst>
            </p:nvPr>
          </p:nvCxnSpPr>
          <p:spPr>
            <a:xfrm flipH="1">
              <a:off x="3017278" y="1890939"/>
              <a:ext cx="12089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>
              <a:stCxn id="8" idx="4"/>
              <a:endCxn id="20" idx="0"/>
            </p:cNvCxnSpPr>
            <p:nvPr>
              <p:custDataLst>
                <p:tags r:id="rId85"/>
              </p:custDataLst>
            </p:nvPr>
          </p:nvCxnSpPr>
          <p:spPr>
            <a:xfrm flipH="1">
              <a:off x="3297344" y="1890939"/>
              <a:ext cx="9288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stCxn id="8" idx="4"/>
              <a:endCxn id="21" idx="0"/>
            </p:cNvCxnSpPr>
            <p:nvPr>
              <p:custDataLst>
                <p:tags r:id="rId86"/>
              </p:custDataLst>
            </p:nvPr>
          </p:nvCxnSpPr>
          <p:spPr>
            <a:xfrm flipH="1">
              <a:off x="3592651" y="1890939"/>
              <a:ext cx="6335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" idx="4"/>
              <a:endCxn id="22" idx="0"/>
            </p:cNvCxnSpPr>
            <p:nvPr>
              <p:custDataLst>
                <p:tags r:id="rId87"/>
              </p:custDataLst>
            </p:nvPr>
          </p:nvCxnSpPr>
          <p:spPr>
            <a:xfrm flipH="1">
              <a:off x="3872717" y="1890939"/>
              <a:ext cx="3535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8" idx="4"/>
              <a:endCxn id="23" idx="0"/>
            </p:cNvCxnSpPr>
            <p:nvPr>
              <p:custDataLst>
                <p:tags r:id="rId88"/>
              </p:custDataLst>
            </p:nvPr>
          </p:nvCxnSpPr>
          <p:spPr>
            <a:xfrm flipH="1">
              <a:off x="4152784" y="1890939"/>
              <a:ext cx="734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stCxn id="8" idx="4"/>
              <a:endCxn id="24" idx="0"/>
            </p:cNvCxnSpPr>
            <p:nvPr>
              <p:custDataLst>
                <p:tags r:id="rId89"/>
              </p:custDataLst>
            </p:nvPr>
          </p:nvCxnSpPr>
          <p:spPr>
            <a:xfrm>
              <a:off x="4226231" y="1890939"/>
              <a:ext cx="2066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>
              <a:stCxn id="8" idx="4"/>
              <a:endCxn id="25" idx="0"/>
            </p:cNvCxnSpPr>
            <p:nvPr>
              <p:custDataLst>
                <p:tags r:id="rId90"/>
              </p:custDataLst>
            </p:nvPr>
          </p:nvCxnSpPr>
          <p:spPr>
            <a:xfrm>
              <a:off x="4226231" y="1890939"/>
              <a:ext cx="4866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>
              <a:stCxn id="8" idx="4"/>
              <a:endCxn id="26" idx="0"/>
            </p:cNvCxnSpPr>
            <p:nvPr>
              <p:custDataLst>
                <p:tags r:id="rId91"/>
              </p:custDataLst>
            </p:nvPr>
          </p:nvCxnSpPr>
          <p:spPr>
            <a:xfrm>
              <a:off x="4226231" y="1890939"/>
              <a:ext cx="76675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" idx="4"/>
              <a:endCxn id="27" idx="0"/>
            </p:cNvCxnSpPr>
            <p:nvPr>
              <p:custDataLst>
                <p:tags r:id="rId92"/>
              </p:custDataLst>
            </p:nvPr>
          </p:nvCxnSpPr>
          <p:spPr>
            <a:xfrm>
              <a:off x="4226231" y="1890939"/>
              <a:ext cx="104681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8" idx="4"/>
              <a:endCxn id="242" idx="0"/>
            </p:cNvCxnSpPr>
            <p:nvPr>
              <p:custDataLst>
                <p:tags r:id="rId93"/>
              </p:custDataLst>
            </p:nvPr>
          </p:nvCxnSpPr>
          <p:spPr>
            <a:xfrm>
              <a:off x="4226232" y="1890939"/>
              <a:ext cx="21602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" idx="4"/>
              <a:endCxn id="14" idx="0"/>
            </p:cNvCxnSpPr>
            <p:nvPr>
              <p:custDataLst>
                <p:tags r:id="rId94"/>
              </p:custDataLst>
            </p:nvPr>
          </p:nvCxnSpPr>
          <p:spPr>
            <a:xfrm flipH="1">
              <a:off x="1616945" y="1890939"/>
              <a:ext cx="30962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" idx="4"/>
              <a:endCxn id="15" idx="0"/>
            </p:cNvCxnSpPr>
            <p:nvPr>
              <p:custDataLst>
                <p:tags r:id="rId95"/>
              </p:custDataLst>
            </p:nvPr>
          </p:nvCxnSpPr>
          <p:spPr>
            <a:xfrm flipH="1">
              <a:off x="1897012" y="1890939"/>
              <a:ext cx="281617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>
              <a:stCxn id="9" idx="4"/>
              <a:endCxn id="16" idx="0"/>
            </p:cNvCxnSpPr>
            <p:nvPr>
              <p:custDataLst>
                <p:tags r:id="rId96"/>
              </p:custDataLst>
            </p:nvPr>
          </p:nvCxnSpPr>
          <p:spPr>
            <a:xfrm flipH="1">
              <a:off x="2177078" y="1890939"/>
              <a:ext cx="25361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>
              <a:stCxn id="9" idx="4"/>
              <a:endCxn id="17" idx="0"/>
            </p:cNvCxnSpPr>
            <p:nvPr>
              <p:custDataLst>
                <p:tags r:id="rId97"/>
              </p:custDataLst>
            </p:nvPr>
          </p:nvCxnSpPr>
          <p:spPr>
            <a:xfrm flipH="1">
              <a:off x="2457145" y="1890939"/>
              <a:ext cx="225604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>
              <a:stCxn id="9" idx="4"/>
              <a:endCxn id="18" idx="0"/>
            </p:cNvCxnSpPr>
            <p:nvPr>
              <p:custDataLst>
                <p:tags r:id="rId98"/>
              </p:custDataLst>
            </p:nvPr>
          </p:nvCxnSpPr>
          <p:spPr>
            <a:xfrm flipH="1">
              <a:off x="2737211" y="1890939"/>
              <a:ext cx="197597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" idx="4"/>
              <a:endCxn id="19" idx="0"/>
            </p:cNvCxnSpPr>
            <p:nvPr>
              <p:custDataLst>
                <p:tags r:id="rId99"/>
              </p:custDataLst>
            </p:nvPr>
          </p:nvCxnSpPr>
          <p:spPr>
            <a:xfrm flipH="1">
              <a:off x="3017278" y="1890939"/>
              <a:ext cx="169590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" idx="4"/>
              <a:endCxn id="20" idx="0"/>
            </p:cNvCxnSpPr>
            <p:nvPr>
              <p:custDataLst>
                <p:tags r:id="rId100"/>
              </p:custDataLst>
            </p:nvPr>
          </p:nvCxnSpPr>
          <p:spPr>
            <a:xfrm flipH="1">
              <a:off x="3297344" y="1890939"/>
              <a:ext cx="141584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" idx="4"/>
              <a:endCxn id="21" idx="0"/>
            </p:cNvCxnSpPr>
            <p:nvPr>
              <p:custDataLst>
                <p:tags r:id="rId101"/>
              </p:custDataLst>
            </p:nvPr>
          </p:nvCxnSpPr>
          <p:spPr>
            <a:xfrm flipH="1">
              <a:off x="3592651" y="1890939"/>
              <a:ext cx="11205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" idx="4"/>
              <a:endCxn id="22" idx="0"/>
            </p:cNvCxnSpPr>
            <p:nvPr>
              <p:custDataLst>
                <p:tags r:id="rId102"/>
              </p:custDataLst>
            </p:nvPr>
          </p:nvCxnSpPr>
          <p:spPr>
            <a:xfrm flipH="1">
              <a:off x="3872717" y="1890939"/>
              <a:ext cx="8404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9" idx="4"/>
              <a:endCxn id="23" idx="0"/>
            </p:cNvCxnSpPr>
            <p:nvPr>
              <p:custDataLst>
                <p:tags r:id="rId103"/>
              </p:custDataLst>
            </p:nvPr>
          </p:nvCxnSpPr>
          <p:spPr>
            <a:xfrm flipH="1">
              <a:off x="4152784" y="1890939"/>
              <a:ext cx="5604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9" idx="4"/>
              <a:endCxn id="24" idx="0"/>
            </p:cNvCxnSpPr>
            <p:nvPr>
              <p:custDataLst>
                <p:tags r:id="rId104"/>
              </p:custDataLst>
            </p:nvPr>
          </p:nvCxnSpPr>
          <p:spPr>
            <a:xfrm flipH="1">
              <a:off x="4432850" y="1890939"/>
              <a:ext cx="28033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>
              <a:stCxn id="9" idx="4"/>
              <a:endCxn id="25" idx="0"/>
            </p:cNvCxnSpPr>
            <p:nvPr>
              <p:custDataLst>
                <p:tags r:id="rId105"/>
              </p:custDataLst>
            </p:nvPr>
          </p:nvCxnSpPr>
          <p:spPr>
            <a:xfrm flipH="1">
              <a:off x="4712917" y="1890939"/>
              <a:ext cx="2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9" idx="4"/>
              <a:endCxn id="26" idx="0"/>
            </p:cNvCxnSpPr>
            <p:nvPr>
              <p:custDataLst>
                <p:tags r:id="rId106"/>
              </p:custDataLst>
            </p:nvPr>
          </p:nvCxnSpPr>
          <p:spPr>
            <a:xfrm>
              <a:off x="4713187" y="1890939"/>
              <a:ext cx="2797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9" idx="4"/>
              <a:endCxn id="27" idx="0"/>
            </p:cNvCxnSpPr>
            <p:nvPr>
              <p:custDataLst>
                <p:tags r:id="rId107"/>
              </p:custDataLst>
            </p:nvPr>
          </p:nvCxnSpPr>
          <p:spPr>
            <a:xfrm>
              <a:off x="4713187" y="1890939"/>
              <a:ext cx="55986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9" idx="4"/>
              <a:endCxn id="242" idx="0"/>
            </p:cNvCxnSpPr>
            <p:nvPr>
              <p:custDataLst>
                <p:tags r:id="rId108"/>
              </p:custDataLst>
            </p:nvPr>
          </p:nvCxnSpPr>
          <p:spPr>
            <a:xfrm>
              <a:off x="4713187" y="1890939"/>
              <a:ext cx="16732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>
              <a:stCxn id="10" idx="4"/>
              <a:endCxn id="14" idx="0"/>
            </p:cNvCxnSpPr>
            <p:nvPr>
              <p:custDataLst>
                <p:tags r:id="rId109"/>
              </p:custDataLst>
            </p:nvPr>
          </p:nvCxnSpPr>
          <p:spPr>
            <a:xfrm flipH="1">
              <a:off x="1616945" y="1890939"/>
              <a:ext cx="358319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stCxn id="10" idx="4"/>
              <a:endCxn id="15" idx="0"/>
            </p:cNvCxnSpPr>
            <p:nvPr>
              <p:custDataLst>
                <p:tags r:id="rId110"/>
              </p:custDataLst>
            </p:nvPr>
          </p:nvCxnSpPr>
          <p:spPr>
            <a:xfrm flipH="1">
              <a:off x="1897012" y="1890939"/>
              <a:ext cx="33031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>
              <a:stCxn id="10" idx="4"/>
              <a:endCxn id="16" idx="0"/>
            </p:cNvCxnSpPr>
            <p:nvPr>
              <p:custDataLst>
                <p:tags r:id="rId111"/>
              </p:custDataLst>
            </p:nvPr>
          </p:nvCxnSpPr>
          <p:spPr>
            <a:xfrm flipH="1">
              <a:off x="2177078" y="1890939"/>
              <a:ext cx="302306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>
              <a:stCxn id="10" idx="4"/>
              <a:endCxn id="17" idx="0"/>
            </p:cNvCxnSpPr>
            <p:nvPr>
              <p:custDataLst>
                <p:tags r:id="rId112"/>
              </p:custDataLst>
            </p:nvPr>
          </p:nvCxnSpPr>
          <p:spPr>
            <a:xfrm flipH="1">
              <a:off x="2457145" y="1890939"/>
              <a:ext cx="27429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>
              <a:stCxn id="10" idx="4"/>
              <a:endCxn id="18" idx="0"/>
            </p:cNvCxnSpPr>
            <p:nvPr>
              <p:custDataLst>
                <p:tags r:id="rId113"/>
              </p:custDataLst>
            </p:nvPr>
          </p:nvCxnSpPr>
          <p:spPr>
            <a:xfrm flipH="1">
              <a:off x="2737211" y="1890939"/>
              <a:ext cx="246293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>
              <a:stCxn id="10" idx="4"/>
              <a:endCxn id="19" idx="0"/>
            </p:cNvCxnSpPr>
            <p:nvPr>
              <p:custDataLst>
                <p:tags r:id="rId114"/>
              </p:custDataLst>
            </p:nvPr>
          </p:nvCxnSpPr>
          <p:spPr>
            <a:xfrm flipH="1">
              <a:off x="3017278" y="1890939"/>
              <a:ext cx="218286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>
              <a:stCxn id="10" idx="4"/>
              <a:endCxn id="20" idx="0"/>
            </p:cNvCxnSpPr>
            <p:nvPr>
              <p:custDataLst>
                <p:tags r:id="rId115"/>
              </p:custDataLst>
            </p:nvPr>
          </p:nvCxnSpPr>
          <p:spPr>
            <a:xfrm flipH="1">
              <a:off x="3297344" y="1890939"/>
              <a:ext cx="190279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>
              <a:stCxn id="10" idx="4"/>
              <a:endCxn id="21" idx="0"/>
            </p:cNvCxnSpPr>
            <p:nvPr>
              <p:custDataLst>
                <p:tags r:id="rId116"/>
              </p:custDataLst>
            </p:nvPr>
          </p:nvCxnSpPr>
          <p:spPr>
            <a:xfrm flipH="1">
              <a:off x="3592651" y="1890939"/>
              <a:ext cx="16074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>
              <a:stCxn id="10" idx="4"/>
              <a:endCxn id="22" idx="0"/>
            </p:cNvCxnSpPr>
            <p:nvPr>
              <p:custDataLst>
                <p:tags r:id="rId117"/>
              </p:custDataLst>
            </p:nvPr>
          </p:nvCxnSpPr>
          <p:spPr>
            <a:xfrm flipH="1">
              <a:off x="3872717" y="1890939"/>
              <a:ext cx="13274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>
              <a:stCxn id="10" idx="4"/>
              <a:endCxn id="23" idx="0"/>
            </p:cNvCxnSpPr>
            <p:nvPr>
              <p:custDataLst>
                <p:tags r:id="rId118"/>
              </p:custDataLst>
            </p:nvPr>
          </p:nvCxnSpPr>
          <p:spPr>
            <a:xfrm flipH="1">
              <a:off x="4152784" y="1890939"/>
              <a:ext cx="104735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>
              <a:stCxn id="10" idx="4"/>
              <a:endCxn id="24" idx="0"/>
            </p:cNvCxnSpPr>
            <p:nvPr>
              <p:custDataLst>
                <p:tags r:id="rId119"/>
              </p:custDataLst>
            </p:nvPr>
          </p:nvCxnSpPr>
          <p:spPr>
            <a:xfrm flipH="1">
              <a:off x="4432850" y="1890939"/>
              <a:ext cx="7672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>
              <a:stCxn id="10" idx="4"/>
              <a:endCxn id="25" idx="0"/>
            </p:cNvCxnSpPr>
            <p:nvPr>
              <p:custDataLst>
                <p:tags r:id="rId120"/>
              </p:custDataLst>
            </p:nvPr>
          </p:nvCxnSpPr>
          <p:spPr>
            <a:xfrm flipH="1">
              <a:off x="4712917" y="1890939"/>
              <a:ext cx="48722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0" idx="4"/>
              <a:endCxn id="26" idx="0"/>
            </p:cNvCxnSpPr>
            <p:nvPr>
              <p:custDataLst>
                <p:tags r:id="rId121"/>
              </p:custDataLst>
            </p:nvPr>
          </p:nvCxnSpPr>
          <p:spPr>
            <a:xfrm flipH="1">
              <a:off x="4992983" y="1890939"/>
              <a:ext cx="20715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0" idx="4"/>
              <a:endCxn id="27" idx="0"/>
            </p:cNvCxnSpPr>
            <p:nvPr>
              <p:custDataLst>
                <p:tags r:id="rId122"/>
              </p:custDataLst>
            </p:nvPr>
          </p:nvCxnSpPr>
          <p:spPr>
            <a:xfrm>
              <a:off x="5200142" y="1890939"/>
              <a:ext cx="7290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0" idx="4"/>
              <a:endCxn id="242" idx="0"/>
            </p:cNvCxnSpPr>
            <p:nvPr>
              <p:custDataLst>
                <p:tags r:id="rId123"/>
              </p:custDataLst>
            </p:nvPr>
          </p:nvCxnSpPr>
          <p:spPr>
            <a:xfrm>
              <a:off x="5200143" y="1890939"/>
              <a:ext cx="11863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>
              <a:stCxn id="11" idx="4"/>
              <a:endCxn id="14" idx="0"/>
            </p:cNvCxnSpPr>
            <p:nvPr>
              <p:custDataLst>
                <p:tags r:id="rId124"/>
              </p:custDataLst>
            </p:nvPr>
          </p:nvCxnSpPr>
          <p:spPr>
            <a:xfrm flipH="1">
              <a:off x="1616945" y="1890939"/>
              <a:ext cx="40701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>
              <a:stCxn id="11" idx="4"/>
              <a:endCxn id="15" idx="0"/>
            </p:cNvCxnSpPr>
            <p:nvPr>
              <p:custDataLst>
                <p:tags r:id="rId125"/>
              </p:custDataLst>
            </p:nvPr>
          </p:nvCxnSpPr>
          <p:spPr>
            <a:xfrm flipH="1">
              <a:off x="1897012" y="1890939"/>
              <a:ext cx="379008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1" idx="4"/>
              <a:endCxn id="16" idx="0"/>
            </p:cNvCxnSpPr>
            <p:nvPr>
              <p:custDataLst>
                <p:tags r:id="rId126"/>
              </p:custDataLst>
            </p:nvPr>
          </p:nvCxnSpPr>
          <p:spPr>
            <a:xfrm flipH="1">
              <a:off x="2177078" y="1890939"/>
              <a:ext cx="35100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1" idx="4"/>
              <a:endCxn id="17" idx="0"/>
            </p:cNvCxnSpPr>
            <p:nvPr>
              <p:custDataLst>
                <p:tags r:id="rId127"/>
              </p:custDataLst>
            </p:nvPr>
          </p:nvCxnSpPr>
          <p:spPr>
            <a:xfrm flipH="1">
              <a:off x="2457145" y="1890939"/>
              <a:ext cx="322995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1" idx="4"/>
              <a:endCxn id="18" idx="0"/>
            </p:cNvCxnSpPr>
            <p:nvPr>
              <p:custDataLst>
                <p:tags r:id="rId128"/>
              </p:custDataLst>
            </p:nvPr>
          </p:nvCxnSpPr>
          <p:spPr>
            <a:xfrm flipH="1">
              <a:off x="2737211" y="1890939"/>
              <a:ext cx="294988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1" idx="4"/>
              <a:endCxn id="19" idx="0"/>
            </p:cNvCxnSpPr>
            <p:nvPr>
              <p:custDataLst>
                <p:tags r:id="rId129"/>
              </p:custDataLst>
            </p:nvPr>
          </p:nvCxnSpPr>
          <p:spPr>
            <a:xfrm flipH="1">
              <a:off x="3017278" y="1890939"/>
              <a:ext cx="266982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1" idx="4"/>
              <a:endCxn id="20" idx="0"/>
            </p:cNvCxnSpPr>
            <p:nvPr>
              <p:custDataLst>
                <p:tags r:id="rId130"/>
              </p:custDataLst>
            </p:nvPr>
          </p:nvCxnSpPr>
          <p:spPr>
            <a:xfrm flipH="1">
              <a:off x="3297344" y="1890939"/>
              <a:ext cx="238975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>
              <a:stCxn id="11" idx="4"/>
              <a:endCxn id="21" idx="0"/>
            </p:cNvCxnSpPr>
            <p:nvPr>
              <p:custDataLst>
                <p:tags r:id="rId131"/>
              </p:custDataLst>
            </p:nvPr>
          </p:nvCxnSpPr>
          <p:spPr>
            <a:xfrm flipH="1">
              <a:off x="3592651" y="1890939"/>
              <a:ext cx="20944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>
              <a:stCxn id="11" idx="4"/>
              <a:endCxn id="22" idx="0"/>
            </p:cNvCxnSpPr>
            <p:nvPr>
              <p:custDataLst>
                <p:tags r:id="rId132"/>
              </p:custDataLst>
            </p:nvPr>
          </p:nvCxnSpPr>
          <p:spPr>
            <a:xfrm flipH="1">
              <a:off x="3872717" y="1890939"/>
              <a:ext cx="18143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1" idx="4"/>
              <a:endCxn id="23" idx="0"/>
            </p:cNvCxnSpPr>
            <p:nvPr>
              <p:custDataLst>
                <p:tags r:id="rId133"/>
              </p:custDataLst>
            </p:nvPr>
          </p:nvCxnSpPr>
          <p:spPr>
            <a:xfrm flipH="1">
              <a:off x="4152784" y="1890939"/>
              <a:ext cx="15343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1" idx="4"/>
              <a:endCxn id="24" idx="0"/>
            </p:cNvCxnSpPr>
            <p:nvPr>
              <p:custDataLst>
                <p:tags r:id="rId134"/>
              </p:custDataLst>
            </p:nvPr>
          </p:nvCxnSpPr>
          <p:spPr>
            <a:xfrm flipH="1">
              <a:off x="4432850" y="1890939"/>
              <a:ext cx="12542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1" idx="4"/>
              <a:endCxn id="25" idx="0"/>
            </p:cNvCxnSpPr>
            <p:nvPr>
              <p:custDataLst>
                <p:tags r:id="rId135"/>
              </p:custDataLst>
            </p:nvPr>
          </p:nvCxnSpPr>
          <p:spPr>
            <a:xfrm flipH="1">
              <a:off x="4712917" y="1890939"/>
              <a:ext cx="97418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1" idx="4"/>
              <a:endCxn id="26" idx="0"/>
            </p:cNvCxnSpPr>
            <p:nvPr>
              <p:custDataLst>
                <p:tags r:id="rId136"/>
              </p:custDataLst>
            </p:nvPr>
          </p:nvCxnSpPr>
          <p:spPr>
            <a:xfrm flipH="1">
              <a:off x="4992983" y="1890939"/>
              <a:ext cx="69411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1" idx="4"/>
              <a:endCxn id="27" idx="0"/>
            </p:cNvCxnSpPr>
            <p:nvPr>
              <p:custDataLst>
                <p:tags r:id="rId137"/>
              </p:custDataLst>
            </p:nvPr>
          </p:nvCxnSpPr>
          <p:spPr>
            <a:xfrm flipH="1">
              <a:off x="5273050" y="1890939"/>
              <a:ext cx="41404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1" idx="4"/>
              <a:endCxn id="242" idx="0"/>
            </p:cNvCxnSpPr>
            <p:nvPr>
              <p:custDataLst>
                <p:tags r:id="rId138"/>
              </p:custDataLst>
            </p:nvPr>
          </p:nvCxnSpPr>
          <p:spPr>
            <a:xfrm>
              <a:off x="5687098" y="1890939"/>
              <a:ext cx="69937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" idx="4"/>
              <a:endCxn id="14" idx="0"/>
            </p:cNvCxnSpPr>
            <p:nvPr>
              <p:custDataLst>
                <p:tags r:id="rId139"/>
              </p:custDataLst>
            </p:nvPr>
          </p:nvCxnSpPr>
          <p:spPr>
            <a:xfrm flipH="1">
              <a:off x="1616945" y="1929883"/>
              <a:ext cx="5108990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" idx="4"/>
              <a:endCxn id="15" idx="0"/>
            </p:cNvCxnSpPr>
            <p:nvPr>
              <p:custDataLst>
                <p:tags r:id="rId140"/>
              </p:custDataLst>
            </p:nvPr>
          </p:nvCxnSpPr>
          <p:spPr>
            <a:xfrm flipH="1">
              <a:off x="1897012" y="1929883"/>
              <a:ext cx="4828923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" idx="4"/>
              <a:endCxn id="16" idx="0"/>
            </p:cNvCxnSpPr>
            <p:nvPr>
              <p:custDataLst>
                <p:tags r:id="rId141"/>
              </p:custDataLst>
            </p:nvPr>
          </p:nvCxnSpPr>
          <p:spPr>
            <a:xfrm flipH="1">
              <a:off x="2177078" y="1929883"/>
              <a:ext cx="454885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2" idx="4"/>
              <a:endCxn id="17" idx="0"/>
            </p:cNvCxnSpPr>
            <p:nvPr>
              <p:custDataLst>
                <p:tags r:id="rId142"/>
              </p:custDataLst>
            </p:nvPr>
          </p:nvCxnSpPr>
          <p:spPr>
            <a:xfrm flipH="1">
              <a:off x="2457145" y="1929883"/>
              <a:ext cx="4268790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2" idx="4"/>
              <a:endCxn id="18" idx="0"/>
            </p:cNvCxnSpPr>
            <p:nvPr>
              <p:custDataLst>
                <p:tags r:id="rId143"/>
              </p:custDataLst>
            </p:nvPr>
          </p:nvCxnSpPr>
          <p:spPr>
            <a:xfrm flipH="1">
              <a:off x="2737211" y="1929883"/>
              <a:ext cx="3988724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>
              <a:stCxn id="12" idx="4"/>
              <a:endCxn id="19" idx="0"/>
            </p:cNvCxnSpPr>
            <p:nvPr>
              <p:custDataLst>
                <p:tags r:id="rId144"/>
              </p:custDataLst>
            </p:nvPr>
          </p:nvCxnSpPr>
          <p:spPr>
            <a:xfrm flipH="1">
              <a:off x="3017278" y="1929883"/>
              <a:ext cx="370865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>
              <a:stCxn id="12" idx="4"/>
              <a:endCxn id="20" idx="0"/>
            </p:cNvCxnSpPr>
            <p:nvPr>
              <p:custDataLst>
                <p:tags r:id="rId145"/>
              </p:custDataLst>
            </p:nvPr>
          </p:nvCxnSpPr>
          <p:spPr>
            <a:xfrm flipH="1">
              <a:off x="3297344" y="1929883"/>
              <a:ext cx="342859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>
              <a:stCxn id="12" idx="4"/>
              <a:endCxn id="21" idx="0"/>
            </p:cNvCxnSpPr>
            <p:nvPr>
              <p:custDataLst>
                <p:tags r:id="rId146"/>
              </p:custDataLst>
            </p:nvPr>
          </p:nvCxnSpPr>
          <p:spPr>
            <a:xfrm flipH="1">
              <a:off x="3592651" y="1929883"/>
              <a:ext cx="3133284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2" idx="4"/>
              <a:endCxn id="22" idx="0"/>
            </p:cNvCxnSpPr>
            <p:nvPr>
              <p:custDataLst>
                <p:tags r:id="rId147"/>
              </p:custDataLst>
            </p:nvPr>
          </p:nvCxnSpPr>
          <p:spPr>
            <a:xfrm flipH="1">
              <a:off x="3872717" y="1929883"/>
              <a:ext cx="2853218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>
              <a:stCxn id="12" idx="4"/>
              <a:endCxn id="23" idx="0"/>
            </p:cNvCxnSpPr>
            <p:nvPr>
              <p:custDataLst>
                <p:tags r:id="rId148"/>
              </p:custDataLst>
            </p:nvPr>
          </p:nvCxnSpPr>
          <p:spPr>
            <a:xfrm flipH="1">
              <a:off x="4152784" y="1929883"/>
              <a:ext cx="257315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>
              <a:stCxn id="12" idx="4"/>
              <a:endCxn id="24" idx="0"/>
            </p:cNvCxnSpPr>
            <p:nvPr>
              <p:custDataLst>
                <p:tags r:id="rId149"/>
              </p:custDataLst>
            </p:nvPr>
          </p:nvCxnSpPr>
          <p:spPr>
            <a:xfrm flipH="1">
              <a:off x="4432850" y="1929883"/>
              <a:ext cx="229308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>
              <a:stCxn id="12" idx="4"/>
              <a:endCxn id="25" idx="0"/>
            </p:cNvCxnSpPr>
            <p:nvPr>
              <p:custDataLst>
                <p:tags r:id="rId150"/>
              </p:custDataLst>
            </p:nvPr>
          </p:nvCxnSpPr>
          <p:spPr>
            <a:xfrm flipH="1">
              <a:off x="4712917" y="1929883"/>
              <a:ext cx="2013018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>
              <a:stCxn id="12" idx="4"/>
              <a:endCxn id="26" idx="0"/>
            </p:cNvCxnSpPr>
            <p:nvPr>
              <p:custDataLst>
                <p:tags r:id="rId151"/>
              </p:custDataLst>
            </p:nvPr>
          </p:nvCxnSpPr>
          <p:spPr>
            <a:xfrm flipH="1">
              <a:off x="4992983" y="1929883"/>
              <a:ext cx="173295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>
              <a:stCxn id="12" idx="4"/>
              <a:endCxn id="27" idx="0"/>
            </p:cNvCxnSpPr>
            <p:nvPr>
              <p:custDataLst>
                <p:tags r:id="rId152"/>
              </p:custDataLst>
            </p:nvPr>
          </p:nvCxnSpPr>
          <p:spPr>
            <a:xfrm flipH="1">
              <a:off x="5273050" y="1929883"/>
              <a:ext cx="145288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>
              <a:stCxn id="12" idx="4"/>
              <a:endCxn id="242" idx="0"/>
            </p:cNvCxnSpPr>
            <p:nvPr>
              <p:custDataLst>
                <p:tags r:id="rId153"/>
              </p:custDataLst>
            </p:nvPr>
          </p:nvCxnSpPr>
          <p:spPr>
            <a:xfrm flipH="1">
              <a:off x="6386468" y="1929883"/>
              <a:ext cx="339467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/>
            <p:cNvSpPr txBox="1"/>
            <p:nvPr>
              <p:custDataLst>
                <p:tags r:id="rId154"/>
              </p:custDataLst>
            </p:nvPr>
          </p:nvSpPr>
          <p:spPr>
            <a:xfrm>
              <a:off x="6059120" y="1664909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椭圆 156"/>
            <p:cNvSpPr/>
            <p:nvPr>
              <p:custDataLst>
                <p:tags r:id="rId155"/>
              </p:custDataLst>
            </p:nvPr>
          </p:nvSpPr>
          <p:spPr>
            <a:xfrm>
              <a:off x="5438183" y="3253337"/>
              <a:ext cx="229866" cy="229866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>
                  <a:solidFill>
                    <a:schemeClr val="tx1"/>
                  </a:solidFill>
                </a:rPr>
                <a:t>16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直接连接符 157"/>
            <p:cNvCxnSpPr>
              <a:stCxn id="157" idx="0"/>
              <a:endCxn id="5" idx="4"/>
            </p:cNvCxnSpPr>
            <p:nvPr>
              <p:custDataLst>
                <p:tags r:id="rId156"/>
              </p:custDataLst>
            </p:nvPr>
          </p:nvCxnSpPr>
          <p:spPr>
            <a:xfrm flipH="1" flipV="1">
              <a:off x="2765365" y="1890940"/>
              <a:ext cx="278775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>
              <a:stCxn id="157" idx="0"/>
              <a:endCxn id="6" idx="4"/>
            </p:cNvCxnSpPr>
            <p:nvPr>
              <p:custDataLst>
                <p:tags r:id="rId157"/>
              </p:custDataLst>
            </p:nvPr>
          </p:nvCxnSpPr>
          <p:spPr>
            <a:xfrm flipH="1" flipV="1">
              <a:off x="3252320" y="1890940"/>
              <a:ext cx="2300796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57" idx="0"/>
              <a:endCxn id="7" idx="4"/>
            </p:cNvCxnSpPr>
            <p:nvPr>
              <p:custDataLst>
                <p:tags r:id="rId158"/>
              </p:custDataLst>
            </p:nvPr>
          </p:nvCxnSpPr>
          <p:spPr>
            <a:xfrm flipH="1" flipV="1">
              <a:off x="3739276" y="1890940"/>
              <a:ext cx="1813841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/>
            <p:cNvCxnSpPr>
              <a:stCxn id="157" idx="0"/>
              <a:endCxn id="8" idx="4"/>
            </p:cNvCxnSpPr>
            <p:nvPr>
              <p:custDataLst>
                <p:tags r:id="rId159"/>
              </p:custDataLst>
            </p:nvPr>
          </p:nvCxnSpPr>
          <p:spPr>
            <a:xfrm flipH="1" flipV="1">
              <a:off x="4226231" y="1890940"/>
              <a:ext cx="1326885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/>
            <p:cNvCxnSpPr>
              <a:stCxn id="157" idx="0"/>
              <a:endCxn id="9" idx="4"/>
            </p:cNvCxnSpPr>
            <p:nvPr>
              <p:custDataLst>
                <p:tags r:id="rId160"/>
              </p:custDataLst>
            </p:nvPr>
          </p:nvCxnSpPr>
          <p:spPr>
            <a:xfrm flipH="1" flipV="1">
              <a:off x="4713187" y="1890940"/>
              <a:ext cx="839930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57" idx="0"/>
              <a:endCxn id="10" idx="4"/>
            </p:cNvCxnSpPr>
            <p:nvPr>
              <p:custDataLst>
                <p:tags r:id="rId161"/>
              </p:custDataLst>
            </p:nvPr>
          </p:nvCxnSpPr>
          <p:spPr>
            <a:xfrm flipH="1" flipV="1">
              <a:off x="5200142" y="1890940"/>
              <a:ext cx="352974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57" idx="0"/>
              <a:endCxn id="11" idx="4"/>
            </p:cNvCxnSpPr>
            <p:nvPr>
              <p:custDataLst>
                <p:tags r:id="rId162"/>
              </p:custDataLst>
            </p:nvPr>
          </p:nvCxnSpPr>
          <p:spPr>
            <a:xfrm flipV="1">
              <a:off x="5553116" y="1890940"/>
              <a:ext cx="13398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57" idx="0"/>
              <a:endCxn id="12" idx="4"/>
            </p:cNvCxnSpPr>
            <p:nvPr>
              <p:custDataLst>
                <p:tags r:id="rId163"/>
              </p:custDataLst>
            </p:nvPr>
          </p:nvCxnSpPr>
          <p:spPr>
            <a:xfrm flipV="1">
              <a:off x="5553116" y="1929883"/>
              <a:ext cx="1172819" cy="1323455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矩形: 圆角 164"/>
            <p:cNvSpPr/>
            <p:nvPr>
              <p:custDataLst>
                <p:tags r:id="rId164"/>
              </p:custDataLst>
            </p:nvPr>
          </p:nvSpPr>
          <p:spPr>
            <a:xfrm>
              <a:off x="1297859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7" name="矩形: 圆角 165"/>
            <p:cNvSpPr/>
            <p:nvPr>
              <p:custDataLst>
                <p:tags r:id="rId165"/>
              </p:custDataLst>
            </p:nvPr>
          </p:nvSpPr>
          <p:spPr>
            <a:xfrm>
              <a:off x="1359896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8" name="矩形: 圆角 166"/>
            <p:cNvSpPr/>
            <p:nvPr>
              <p:custDataLst>
                <p:tags r:id="rId166"/>
              </p:custDataLst>
            </p:nvPr>
          </p:nvSpPr>
          <p:spPr>
            <a:xfrm>
              <a:off x="1443276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9" name="矩形: 圆角 167"/>
            <p:cNvSpPr/>
            <p:nvPr>
              <p:custDataLst>
                <p:tags r:id="rId167"/>
              </p:custDataLst>
            </p:nvPr>
          </p:nvSpPr>
          <p:spPr>
            <a:xfrm>
              <a:off x="1526656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0" name="矩形: 圆角 168"/>
            <p:cNvSpPr/>
            <p:nvPr>
              <p:custDataLst>
                <p:tags r:id="rId168"/>
              </p:custDataLst>
            </p:nvPr>
          </p:nvSpPr>
          <p:spPr>
            <a:xfrm>
              <a:off x="1610036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1" name="矩形: 圆角 169"/>
            <p:cNvSpPr/>
            <p:nvPr>
              <p:custDataLst>
                <p:tags r:id="rId169"/>
              </p:custDataLst>
            </p:nvPr>
          </p:nvSpPr>
          <p:spPr>
            <a:xfrm>
              <a:off x="1693415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2" name="矩形: 圆角 170"/>
            <p:cNvSpPr/>
            <p:nvPr>
              <p:custDataLst>
                <p:tags r:id="rId170"/>
              </p:custDataLst>
            </p:nvPr>
          </p:nvSpPr>
          <p:spPr>
            <a:xfrm>
              <a:off x="1776795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3" name="矩形: 圆角 171"/>
            <p:cNvSpPr/>
            <p:nvPr>
              <p:custDataLst>
                <p:tags r:id="rId171"/>
              </p:custDataLst>
            </p:nvPr>
          </p:nvSpPr>
          <p:spPr>
            <a:xfrm>
              <a:off x="1860175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4" name="矩形: 圆角 172"/>
            <p:cNvSpPr/>
            <p:nvPr>
              <p:custDataLst>
                <p:tags r:id="rId172"/>
              </p:custDataLst>
            </p:nvPr>
          </p:nvSpPr>
          <p:spPr>
            <a:xfrm>
              <a:off x="1943554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5" name="文本框 174"/>
            <p:cNvSpPr txBox="1"/>
            <p:nvPr>
              <p:custDataLst>
                <p:tags r:id="rId173"/>
              </p:custDataLst>
            </p:nvPr>
          </p:nvSpPr>
          <p:spPr>
            <a:xfrm>
              <a:off x="1421650" y="4330619"/>
              <a:ext cx="623784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Server1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接连接符 175"/>
            <p:cNvCxnSpPr>
              <a:stCxn id="167" idx="0"/>
              <a:endCxn id="13" idx="4"/>
            </p:cNvCxnSpPr>
            <p:nvPr>
              <p:custDataLst>
                <p:tags r:id="rId174"/>
              </p:custDataLst>
            </p:nvPr>
          </p:nvCxnSpPr>
          <p:spPr>
            <a:xfrm flipH="1" flipV="1">
              <a:off x="1336879" y="3476896"/>
              <a:ext cx="63144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68" idx="0"/>
              <a:endCxn id="14" idx="4"/>
            </p:cNvCxnSpPr>
            <p:nvPr>
              <p:custDataLst>
                <p:tags r:id="rId175"/>
              </p:custDataLst>
            </p:nvPr>
          </p:nvCxnSpPr>
          <p:spPr>
            <a:xfrm flipV="1">
              <a:off x="1483403" y="3476896"/>
              <a:ext cx="1335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9" idx="0"/>
              <a:endCxn id="15" idx="4"/>
            </p:cNvCxnSpPr>
            <p:nvPr>
              <p:custDataLst>
                <p:tags r:id="rId176"/>
              </p:custDataLst>
            </p:nvPr>
          </p:nvCxnSpPr>
          <p:spPr>
            <a:xfrm flipV="1">
              <a:off x="1566782" y="3476896"/>
              <a:ext cx="3302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/>
            <p:cNvCxnSpPr>
              <a:stCxn id="170" idx="0"/>
              <a:endCxn id="16" idx="4"/>
            </p:cNvCxnSpPr>
            <p:nvPr>
              <p:custDataLst>
                <p:tags r:id="rId177"/>
              </p:custDataLst>
            </p:nvPr>
          </p:nvCxnSpPr>
          <p:spPr>
            <a:xfrm flipV="1">
              <a:off x="1650163" y="3476896"/>
              <a:ext cx="5269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/>
            <p:cNvCxnSpPr>
              <a:stCxn id="171" idx="0"/>
              <a:endCxn id="17" idx="4"/>
            </p:cNvCxnSpPr>
            <p:nvPr>
              <p:custDataLst>
                <p:tags r:id="rId178"/>
              </p:custDataLst>
            </p:nvPr>
          </p:nvCxnSpPr>
          <p:spPr>
            <a:xfrm flipV="1">
              <a:off x="1733542" y="3476896"/>
              <a:ext cx="7236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72" idx="0"/>
              <a:endCxn id="18" idx="4"/>
            </p:cNvCxnSpPr>
            <p:nvPr>
              <p:custDataLst>
                <p:tags r:id="rId179"/>
              </p:custDataLst>
            </p:nvPr>
          </p:nvCxnSpPr>
          <p:spPr>
            <a:xfrm flipV="1">
              <a:off x="1816922" y="3476896"/>
              <a:ext cx="9202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/>
            <p:cNvCxnSpPr>
              <a:stCxn id="173" idx="0"/>
              <a:endCxn id="19" idx="4"/>
            </p:cNvCxnSpPr>
            <p:nvPr>
              <p:custDataLst>
                <p:tags r:id="rId180"/>
              </p:custDataLst>
            </p:nvPr>
          </p:nvCxnSpPr>
          <p:spPr>
            <a:xfrm flipV="1">
              <a:off x="1900301" y="3476896"/>
              <a:ext cx="11169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>
              <a:stCxn id="174" idx="0"/>
              <a:endCxn id="20" idx="4"/>
            </p:cNvCxnSpPr>
            <p:nvPr>
              <p:custDataLst>
                <p:tags r:id="rId181"/>
              </p:custDataLst>
            </p:nvPr>
          </p:nvCxnSpPr>
          <p:spPr>
            <a:xfrm flipV="1">
              <a:off x="1983680" y="3476896"/>
              <a:ext cx="1313664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矩形: 圆角 182"/>
            <p:cNvSpPr/>
            <p:nvPr>
              <p:custDataLst>
                <p:tags r:id="rId182"/>
              </p:custDataLst>
            </p:nvPr>
          </p:nvSpPr>
          <p:spPr>
            <a:xfrm>
              <a:off x="2588037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5" name="矩形: 圆角 183"/>
            <p:cNvSpPr/>
            <p:nvPr>
              <p:custDataLst>
                <p:tags r:id="rId183"/>
              </p:custDataLst>
            </p:nvPr>
          </p:nvSpPr>
          <p:spPr>
            <a:xfrm>
              <a:off x="2650075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6" name="矩形: 圆角 184"/>
            <p:cNvSpPr/>
            <p:nvPr>
              <p:custDataLst>
                <p:tags r:id="rId184"/>
              </p:custDataLst>
            </p:nvPr>
          </p:nvSpPr>
          <p:spPr>
            <a:xfrm>
              <a:off x="2733455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7" name="矩形: 圆角 185"/>
            <p:cNvSpPr/>
            <p:nvPr>
              <p:custDataLst>
                <p:tags r:id="rId185"/>
              </p:custDataLst>
            </p:nvPr>
          </p:nvSpPr>
          <p:spPr>
            <a:xfrm>
              <a:off x="2816834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8" name="矩形: 圆角 186"/>
            <p:cNvSpPr/>
            <p:nvPr>
              <p:custDataLst>
                <p:tags r:id="rId186"/>
              </p:custDataLst>
            </p:nvPr>
          </p:nvSpPr>
          <p:spPr>
            <a:xfrm>
              <a:off x="2900214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9" name="矩形: 圆角 187"/>
            <p:cNvSpPr/>
            <p:nvPr>
              <p:custDataLst>
                <p:tags r:id="rId187"/>
              </p:custDataLst>
            </p:nvPr>
          </p:nvSpPr>
          <p:spPr>
            <a:xfrm>
              <a:off x="2983594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0" name="矩形: 圆角 188"/>
            <p:cNvSpPr/>
            <p:nvPr>
              <p:custDataLst>
                <p:tags r:id="rId188"/>
              </p:custDataLst>
            </p:nvPr>
          </p:nvSpPr>
          <p:spPr>
            <a:xfrm>
              <a:off x="3066974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1" name="矩形: 圆角 189"/>
            <p:cNvSpPr/>
            <p:nvPr>
              <p:custDataLst>
                <p:tags r:id="rId189"/>
              </p:custDataLst>
            </p:nvPr>
          </p:nvSpPr>
          <p:spPr>
            <a:xfrm>
              <a:off x="3150353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2" name="矩形: 圆角 190"/>
            <p:cNvSpPr/>
            <p:nvPr>
              <p:custDataLst>
                <p:tags r:id="rId190"/>
              </p:custDataLst>
            </p:nvPr>
          </p:nvSpPr>
          <p:spPr>
            <a:xfrm>
              <a:off x="323373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3" name="文本框 192"/>
            <p:cNvSpPr txBox="1"/>
            <p:nvPr>
              <p:custDataLst>
                <p:tags r:id="rId191"/>
              </p:custDataLst>
            </p:nvPr>
          </p:nvSpPr>
          <p:spPr>
            <a:xfrm>
              <a:off x="2679828" y="4334160"/>
              <a:ext cx="661837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Server32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4" name="直接连接符 193"/>
            <p:cNvCxnSpPr>
              <a:stCxn id="185" idx="0"/>
              <a:endCxn id="13" idx="4"/>
            </p:cNvCxnSpPr>
            <p:nvPr>
              <p:custDataLst>
                <p:tags r:id="rId192"/>
              </p:custDataLst>
            </p:nvPr>
          </p:nvCxnSpPr>
          <p:spPr>
            <a:xfrm flipH="1" flipV="1">
              <a:off x="1336879" y="3476896"/>
              <a:ext cx="13533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86" idx="0"/>
              <a:endCxn id="14" idx="4"/>
            </p:cNvCxnSpPr>
            <p:nvPr>
              <p:custDataLst>
                <p:tags r:id="rId193"/>
              </p:custDataLst>
            </p:nvPr>
          </p:nvCxnSpPr>
          <p:spPr>
            <a:xfrm flipH="1" flipV="1">
              <a:off x="1616946" y="3476896"/>
              <a:ext cx="11566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87" idx="0"/>
              <a:endCxn id="15" idx="4"/>
            </p:cNvCxnSpPr>
            <p:nvPr>
              <p:custDataLst>
                <p:tags r:id="rId194"/>
              </p:custDataLst>
            </p:nvPr>
          </p:nvCxnSpPr>
          <p:spPr>
            <a:xfrm flipH="1" flipV="1">
              <a:off x="1897012" y="3476896"/>
              <a:ext cx="95994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88" idx="0"/>
              <a:endCxn id="16" idx="4"/>
            </p:cNvCxnSpPr>
            <p:nvPr>
              <p:custDataLst>
                <p:tags r:id="rId195"/>
              </p:custDataLst>
            </p:nvPr>
          </p:nvCxnSpPr>
          <p:spPr>
            <a:xfrm flipH="1" flipV="1">
              <a:off x="2177079" y="3476896"/>
              <a:ext cx="763262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89" idx="0"/>
              <a:endCxn id="17" idx="4"/>
            </p:cNvCxnSpPr>
            <p:nvPr>
              <p:custDataLst>
                <p:tags r:id="rId196"/>
              </p:custDataLst>
            </p:nvPr>
          </p:nvCxnSpPr>
          <p:spPr>
            <a:xfrm flipH="1" flipV="1">
              <a:off x="2457145" y="3476896"/>
              <a:ext cx="5665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90" idx="0"/>
              <a:endCxn id="18" idx="4"/>
            </p:cNvCxnSpPr>
            <p:nvPr>
              <p:custDataLst>
                <p:tags r:id="rId197"/>
              </p:custDataLst>
            </p:nvPr>
          </p:nvCxnSpPr>
          <p:spPr>
            <a:xfrm flipH="1" flipV="1">
              <a:off x="2737212" y="3476896"/>
              <a:ext cx="3698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91" idx="0"/>
              <a:endCxn id="19" idx="4"/>
            </p:cNvCxnSpPr>
            <p:nvPr>
              <p:custDataLst>
                <p:tags r:id="rId198"/>
              </p:custDataLst>
            </p:nvPr>
          </p:nvCxnSpPr>
          <p:spPr>
            <a:xfrm flipH="1" flipV="1">
              <a:off x="3017278" y="3476896"/>
              <a:ext cx="173202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92" idx="0"/>
              <a:endCxn id="20" idx="4"/>
            </p:cNvCxnSpPr>
            <p:nvPr>
              <p:custDataLst>
                <p:tags r:id="rId199"/>
              </p:custDataLst>
            </p:nvPr>
          </p:nvCxnSpPr>
          <p:spPr>
            <a:xfrm flipV="1">
              <a:off x="3273859" y="3476896"/>
              <a:ext cx="2348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文本框 201"/>
            <p:cNvSpPr txBox="1"/>
            <p:nvPr>
              <p:custDataLst>
                <p:tags r:id="rId200"/>
              </p:custDataLst>
            </p:nvPr>
          </p:nvSpPr>
          <p:spPr>
            <a:xfrm>
              <a:off x="2197039" y="4322223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: 圆角 201"/>
            <p:cNvSpPr/>
            <p:nvPr>
              <p:custDataLst>
                <p:tags r:id="rId201"/>
              </p:custDataLst>
            </p:nvPr>
          </p:nvSpPr>
          <p:spPr>
            <a:xfrm>
              <a:off x="3551784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4" name="矩形: 圆角 202"/>
            <p:cNvSpPr/>
            <p:nvPr>
              <p:custDataLst>
                <p:tags r:id="rId202"/>
              </p:custDataLst>
            </p:nvPr>
          </p:nvSpPr>
          <p:spPr>
            <a:xfrm>
              <a:off x="3613822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5" name="矩形: 圆角 203"/>
            <p:cNvSpPr/>
            <p:nvPr>
              <p:custDataLst>
                <p:tags r:id="rId203"/>
              </p:custDataLst>
            </p:nvPr>
          </p:nvSpPr>
          <p:spPr>
            <a:xfrm>
              <a:off x="369720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6" name="矩形: 圆角 204"/>
            <p:cNvSpPr/>
            <p:nvPr>
              <p:custDataLst>
                <p:tags r:id="rId204"/>
              </p:custDataLst>
            </p:nvPr>
          </p:nvSpPr>
          <p:spPr>
            <a:xfrm>
              <a:off x="3780581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7" name="矩形: 圆角 205"/>
            <p:cNvSpPr/>
            <p:nvPr>
              <p:custDataLst>
                <p:tags r:id="rId205"/>
              </p:custDataLst>
            </p:nvPr>
          </p:nvSpPr>
          <p:spPr>
            <a:xfrm>
              <a:off x="3863961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8" name="矩形: 圆角 206"/>
            <p:cNvSpPr/>
            <p:nvPr>
              <p:custDataLst>
                <p:tags r:id="rId206"/>
              </p:custDataLst>
            </p:nvPr>
          </p:nvSpPr>
          <p:spPr>
            <a:xfrm>
              <a:off x="3947341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9" name="矩形: 圆角 207"/>
            <p:cNvSpPr/>
            <p:nvPr>
              <p:custDataLst>
                <p:tags r:id="rId207"/>
              </p:custDataLst>
            </p:nvPr>
          </p:nvSpPr>
          <p:spPr>
            <a:xfrm>
              <a:off x="4030721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0" name="矩形: 圆角 208"/>
            <p:cNvSpPr/>
            <p:nvPr>
              <p:custDataLst>
                <p:tags r:id="rId208"/>
              </p:custDataLst>
            </p:nvPr>
          </p:nvSpPr>
          <p:spPr>
            <a:xfrm>
              <a:off x="4114100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1" name="矩形: 圆角 209"/>
            <p:cNvSpPr/>
            <p:nvPr>
              <p:custDataLst>
                <p:tags r:id="rId209"/>
              </p:custDataLst>
            </p:nvPr>
          </p:nvSpPr>
          <p:spPr>
            <a:xfrm>
              <a:off x="4197479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2" name="文本框 211"/>
            <p:cNvSpPr txBox="1"/>
            <p:nvPr>
              <p:custDataLst>
                <p:tags r:id="rId210"/>
              </p:custDataLst>
            </p:nvPr>
          </p:nvSpPr>
          <p:spPr>
            <a:xfrm>
              <a:off x="3628652" y="4330619"/>
              <a:ext cx="682240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Server33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13" name="矩形: 圆角 211"/>
            <p:cNvSpPr/>
            <p:nvPr>
              <p:custDataLst>
                <p:tags r:id="rId211"/>
              </p:custDataLst>
            </p:nvPr>
          </p:nvSpPr>
          <p:spPr>
            <a:xfrm>
              <a:off x="4827850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4" name="矩形: 圆角 212"/>
            <p:cNvSpPr/>
            <p:nvPr>
              <p:custDataLst>
                <p:tags r:id="rId212"/>
              </p:custDataLst>
            </p:nvPr>
          </p:nvSpPr>
          <p:spPr>
            <a:xfrm>
              <a:off x="4889888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5" name="矩形: 圆角 213"/>
            <p:cNvSpPr/>
            <p:nvPr>
              <p:custDataLst>
                <p:tags r:id="rId213"/>
              </p:custDataLst>
            </p:nvPr>
          </p:nvSpPr>
          <p:spPr>
            <a:xfrm>
              <a:off x="4973267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6" name="矩形: 圆角 214"/>
            <p:cNvSpPr/>
            <p:nvPr>
              <p:custDataLst>
                <p:tags r:id="rId214"/>
              </p:custDataLst>
            </p:nvPr>
          </p:nvSpPr>
          <p:spPr>
            <a:xfrm>
              <a:off x="5056647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7" name="矩形: 圆角 215"/>
            <p:cNvSpPr/>
            <p:nvPr>
              <p:custDataLst>
                <p:tags r:id="rId215"/>
              </p:custDataLst>
            </p:nvPr>
          </p:nvSpPr>
          <p:spPr>
            <a:xfrm>
              <a:off x="5140027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8" name="矩形: 圆角 216"/>
            <p:cNvSpPr/>
            <p:nvPr>
              <p:custDataLst>
                <p:tags r:id="rId216"/>
              </p:custDataLst>
            </p:nvPr>
          </p:nvSpPr>
          <p:spPr>
            <a:xfrm>
              <a:off x="5223407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9" name="矩形: 圆角 217"/>
            <p:cNvSpPr/>
            <p:nvPr>
              <p:custDataLst>
                <p:tags r:id="rId217"/>
              </p:custDataLst>
            </p:nvPr>
          </p:nvSpPr>
          <p:spPr>
            <a:xfrm>
              <a:off x="5306786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0" name="矩形: 圆角 218"/>
            <p:cNvSpPr/>
            <p:nvPr>
              <p:custDataLst>
                <p:tags r:id="rId218"/>
              </p:custDataLst>
            </p:nvPr>
          </p:nvSpPr>
          <p:spPr>
            <a:xfrm>
              <a:off x="5390166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1" name="矩形: 圆角 219"/>
            <p:cNvSpPr/>
            <p:nvPr>
              <p:custDataLst>
                <p:tags r:id="rId219"/>
              </p:custDataLst>
            </p:nvPr>
          </p:nvSpPr>
          <p:spPr>
            <a:xfrm>
              <a:off x="5473545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2" name="文本框 221"/>
            <p:cNvSpPr txBox="1"/>
            <p:nvPr>
              <p:custDataLst>
                <p:tags r:id="rId220"/>
              </p:custDataLst>
            </p:nvPr>
          </p:nvSpPr>
          <p:spPr>
            <a:xfrm>
              <a:off x="4896751" y="4330619"/>
              <a:ext cx="674287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>
                  <a:solidFill>
                    <a:schemeClr val="tx1"/>
                  </a:solidFill>
                </a:rPr>
                <a:t>Server64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223" name="文本框 222"/>
            <p:cNvSpPr txBox="1"/>
            <p:nvPr>
              <p:custDataLst>
                <p:tags r:id="rId221"/>
              </p:custDataLst>
            </p:nvPr>
          </p:nvSpPr>
          <p:spPr>
            <a:xfrm>
              <a:off x="4428201" y="4322223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4" name="直接连接符 223"/>
            <p:cNvCxnSpPr>
              <a:stCxn id="204" idx="0"/>
              <a:endCxn id="21" idx="4"/>
            </p:cNvCxnSpPr>
            <p:nvPr>
              <p:custDataLst>
                <p:tags r:id="rId222"/>
              </p:custDataLst>
            </p:nvPr>
          </p:nvCxnSpPr>
          <p:spPr>
            <a:xfrm flipH="1" flipV="1">
              <a:off x="3592651" y="3476896"/>
              <a:ext cx="61298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05" idx="0"/>
              <a:endCxn id="22" idx="4"/>
            </p:cNvCxnSpPr>
            <p:nvPr>
              <p:custDataLst>
                <p:tags r:id="rId223"/>
              </p:custDataLst>
            </p:nvPr>
          </p:nvCxnSpPr>
          <p:spPr>
            <a:xfrm flipV="1">
              <a:off x="3737329" y="3476896"/>
              <a:ext cx="1353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06" idx="0"/>
              <a:endCxn id="23" idx="4"/>
            </p:cNvCxnSpPr>
            <p:nvPr>
              <p:custDataLst>
                <p:tags r:id="rId224"/>
              </p:custDataLst>
            </p:nvPr>
          </p:nvCxnSpPr>
          <p:spPr>
            <a:xfrm flipV="1">
              <a:off x="3820708" y="3476896"/>
              <a:ext cx="3320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207" idx="0"/>
              <a:endCxn id="24" idx="4"/>
            </p:cNvCxnSpPr>
            <p:nvPr>
              <p:custDataLst>
                <p:tags r:id="rId225"/>
              </p:custDataLst>
            </p:nvPr>
          </p:nvCxnSpPr>
          <p:spPr>
            <a:xfrm flipV="1">
              <a:off x="3904088" y="3476896"/>
              <a:ext cx="5287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08" idx="0"/>
              <a:endCxn id="25" idx="4"/>
            </p:cNvCxnSpPr>
            <p:nvPr>
              <p:custDataLst>
                <p:tags r:id="rId226"/>
              </p:custDataLst>
            </p:nvPr>
          </p:nvCxnSpPr>
          <p:spPr>
            <a:xfrm flipV="1">
              <a:off x="3987467" y="3476896"/>
              <a:ext cx="72545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>
              <a:stCxn id="209" idx="0"/>
              <a:endCxn id="26" idx="4"/>
            </p:cNvCxnSpPr>
            <p:nvPr>
              <p:custDataLst>
                <p:tags r:id="rId227"/>
              </p:custDataLst>
            </p:nvPr>
          </p:nvCxnSpPr>
          <p:spPr>
            <a:xfrm flipV="1">
              <a:off x="4070848" y="3476896"/>
              <a:ext cx="9221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>
              <a:stCxn id="210" idx="0"/>
              <a:endCxn id="27" idx="4"/>
            </p:cNvCxnSpPr>
            <p:nvPr>
              <p:custDataLst>
                <p:tags r:id="rId228"/>
              </p:custDataLst>
            </p:nvPr>
          </p:nvCxnSpPr>
          <p:spPr>
            <a:xfrm flipV="1">
              <a:off x="4154227" y="3476896"/>
              <a:ext cx="11188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/>
            <p:cNvCxnSpPr>
              <a:stCxn id="211" idx="0"/>
              <a:endCxn id="157" idx="4"/>
            </p:cNvCxnSpPr>
            <p:nvPr>
              <p:custDataLst>
                <p:tags r:id="rId229"/>
              </p:custDataLst>
            </p:nvPr>
          </p:nvCxnSpPr>
          <p:spPr>
            <a:xfrm flipV="1">
              <a:off x="4237606" y="3483203"/>
              <a:ext cx="1315511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14" idx="0"/>
              <a:endCxn id="21" idx="4"/>
            </p:cNvCxnSpPr>
            <p:nvPr>
              <p:custDataLst>
                <p:tags r:id="rId230"/>
              </p:custDataLst>
            </p:nvPr>
          </p:nvCxnSpPr>
          <p:spPr>
            <a:xfrm flipH="1" flipV="1">
              <a:off x="3592651" y="3476896"/>
              <a:ext cx="13373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/>
            <p:cNvCxnSpPr>
              <a:stCxn id="215" idx="0"/>
              <a:endCxn id="22" idx="4"/>
            </p:cNvCxnSpPr>
            <p:nvPr>
              <p:custDataLst>
                <p:tags r:id="rId231"/>
              </p:custDataLst>
            </p:nvPr>
          </p:nvCxnSpPr>
          <p:spPr>
            <a:xfrm flipH="1" flipV="1">
              <a:off x="3872717" y="3476896"/>
              <a:ext cx="11406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233"/>
            <p:cNvCxnSpPr>
              <a:stCxn id="216" idx="0"/>
              <a:endCxn id="23" idx="4"/>
            </p:cNvCxnSpPr>
            <p:nvPr>
              <p:custDataLst>
                <p:tags r:id="rId232"/>
              </p:custDataLst>
            </p:nvPr>
          </p:nvCxnSpPr>
          <p:spPr>
            <a:xfrm flipH="1" flipV="1">
              <a:off x="4152784" y="3476896"/>
              <a:ext cx="9439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/>
            <p:cNvCxnSpPr>
              <a:stCxn id="217" idx="0"/>
              <a:endCxn id="24" idx="4"/>
            </p:cNvCxnSpPr>
            <p:nvPr>
              <p:custDataLst>
                <p:tags r:id="rId233"/>
              </p:custDataLst>
            </p:nvPr>
          </p:nvCxnSpPr>
          <p:spPr>
            <a:xfrm flipH="1" flipV="1">
              <a:off x="4432850" y="3476896"/>
              <a:ext cx="7473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>
              <a:stCxn id="218" idx="0"/>
              <a:endCxn id="25" idx="4"/>
            </p:cNvCxnSpPr>
            <p:nvPr>
              <p:custDataLst>
                <p:tags r:id="rId234"/>
              </p:custDataLst>
            </p:nvPr>
          </p:nvCxnSpPr>
          <p:spPr>
            <a:xfrm flipH="1" flipV="1">
              <a:off x="4712917" y="3476896"/>
              <a:ext cx="5506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连接符 236"/>
            <p:cNvCxnSpPr>
              <a:stCxn id="219" idx="0"/>
              <a:endCxn id="26" idx="4"/>
            </p:cNvCxnSpPr>
            <p:nvPr>
              <p:custDataLst>
                <p:tags r:id="rId235"/>
              </p:custDataLst>
            </p:nvPr>
          </p:nvCxnSpPr>
          <p:spPr>
            <a:xfrm flipH="1" flipV="1">
              <a:off x="4992983" y="3476896"/>
              <a:ext cx="3539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/>
            <p:cNvCxnSpPr>
              <a:stCxn id="220" idx="0"/>
              <a:endCxn id="27" idx="4"/>
            </p:cNvCxnSpPr>
            <p:nvPr>
              <p:custDataLst>
                <p:tags r:id="rId236"/>
              </p:custDataLst>
            </p:nvPr>
          </p:nvCxnSpPr>
          <p:spPr>
            <a:xfrm flipH="1" flipV="1">
              <a:off x="5273050" y="3476896"/>
              <a:ext cx="1572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/>
            <p:cNvCxnSpPr>
              <a:stCxn id="221" idx="0"/>
              <a:endCxn id="157" idx="4"/>
            </p:cNvCxnSpPr>
            <p:nvPr>
              <p:custDataLst>
                <p:tags r:id="rId237"/>
              </p:custDataLst>
            </p:nvPr>
          </p:nvCxnSpPr>
          <p:spPr>
            <a:xfrm flipV="1">
              <a:off x="5513672" y="3483203"/>
              <a:ext cx="39445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矩形 239"/>
            <p:cNvSpPr/>
            <p:nvPr>
              <p:custDataLst>
                <p:tags r:id="rId238"/>
              </p:custDataLst>
            </p:nvPr>
          </p:nvSpPr>
          <p:spPr>
            <a:xfrm>
              <a:off x="1145485" y="3169920"/>
              <a:ext cx="2294135" cy="16630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1" name="矩形 240"/>
            <p:cNvSpPr/>
            <p:nvPr>
              <p:custDataLst>
                <p:tags r:id="rId239"/>
              </p:custDataLst>
            </p:nvPr>
          </p:nvSpPr>
          <p:spPr>
            <a:xfrm>
              <a:off x="3471175" y="3169920"/>
              <a:ext cx="2241341" cy="16630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42" name="椭圆 241"/>
            <p:cNvSpPr/>
            <p:nvPr>
              <p:custDataLst>
                <p:tags r:id="rId240"/>
              </p:custDataLst>
            </p:nvPr>
          </p:nvSpPr>
          <p:spPr>
            <a:xfrm>
              <a:off x="6271535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25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3" name="椭圆 242"/>
            <p:cNvSpPr/>
            <p:nvPr>
              <p:custDataLst>
                <p:tags r:id="rId241"/>
              </p:custDataLst>
            </p:nvPr>
          </p:nvSpPr>
          <p:spPr>
            <a:xfrm>
              <a:off x="6551601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26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4" name="椭圆 243"/>
            <p:cNvSpPr/>
            <p:nvPr>
              <p:custDataLst>
                <p:tags r:id="rId242"/>
              </p:custDataLst>
            </p:nvPr>
          </p:nvSpPr>
          <p:spPr>
            <a:xfrm>
              <a:off x="6831668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27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5" name="椭圆 244"/>
            <p:cNvSpPr/>
            <p:nvPr>
              <p:custDataLst>
                <p:tags r:id="rId243"/>
              </p:custDataLst>
            </p:nvPr>
          </p:nvSpPr>
          <p:spPr>
            <a:xfrm>
              <a:off x="7111734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28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6" name="椭圆 245"/>
            <p:cNvSpPr/>
            <p:nvPr>
              <p:custDataLst>
                <p:tags r:id="rId244"/>
              </p:custDataLst>
            </p:nvPr>
          </p:nvSpPr>
          <p:spPr>
            <a:xfrm>
              <a:off x="7391801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29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7" name="椭圆 246"/>
            <p:cNvSpPr/>
            <p:nvPr>
              <p:custDataLst>
                <p:tags r:id="rId245"/>
              </p:custDataLst>
            </p:nvPr>
          </p:nvSpPr>
          <p:spPr>
            <a:xfrm>
              <a:off x="7671867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30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8" name="椭圆 247"/>
            <p:cNvSpPr/>
            <p:nvPr>
              <p:custDataLst>
                <p:tags r:id="rId246"/>
              </p:custDataLst>
            </p:nvPr>
          </p:nvSpPr>
          <p:spPr>
            <a:xfrm>
              <a:off x="7951934" y="3247029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31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49" name="椭圆 248"/>
            <p:cNvSpPr/>
            <p:nvPr>
              <p:custDataLst>
                <p:tags r:id="rId247"/>
              </p:custDataLst>
            </p:nvPr>
          </p:nvSpPr>
          <p:spPr>
            <a:xfrm>
              <a:off x="8232000" y="3253337"/>
              <a:ext cx="229866" cy="22986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</a:rPr>
                <a:t>32</a:t>
              </a:r>
              <a:endParaRPr lang="en-US" altLang="zh-CN" sz="1200" dirty="0" smtClean="0">
                <a:solidFill>
                  <a:schemeClr val="bg1"/>
                </a:solidFill>
              </a:endParaRPr>
            </a:p>
          </p:txBody>
        </p:sp>
        <p:sp>
          <p:nvSpPr>
            <p:cNvPr id="250" name="矩形: 圆角 248"/>
            <p:cNvSpPr/>
            <p:nvPr>
              <p:custDataLst>
                <p:tags r:id="rId248"/>
              </p:custDataLst>
            </p:nvPr>
          </p:nvSpPr>
          <p:spPr>
            <a:xfrm>
              <a:off x="6345601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1" name="矩形: 圆角 249"/>
            <p:cNvSpPr/>
            <p:nvPr>
              <p:custDataLst>
                <p:tags r:id="rId249"/>
              </p:custDataLst>
            </p:nvPr>
          </p:nvSpPr>
          <p:spPr>
            <a:xfrm>
              <a:off x="6407639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2" name="矩形: 圆角 250"/>
            <p:cNvSpPr/>
            <p:nvPr>
              <p:custDataLst>
                <p:tags r:id="rId250"/>
              </p:custDataLst>
            </p:nvPr>
          </p:nvSpPr>
          <p:spPr>
            <a:xfrm>
              <a:off x="6491018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3" name="矩形: 圆角 251"/>
            <p:cNvSpPr/>
            <p:nvPr>
              <p:custDataLst>
                <p:tags r:id="rId251"/>
              </p:custDataLst>
            </p:nvPr>
          </p:nvSpPr>
          <p:spPr>
            <a:xfrm>
              <a:off x="6574398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4" name="矩形: 圆角 252"/>
            <p:cNvSpPr/>
            <p:nvPr>
              <p:custDataLst>
                <p:tags r:id="rId252"/>
              </p:custDataLst>
            </p:nvPr>
          </p:nvSpPr>
          <p:spPr>
            <a:xfrm>
              <a:off x="6657778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5" name="矩形: 圆角 253"/>
            <p:cNvSpPr/>
            <p:nvPr>
              <p:custDataLst>
                <p:tags r:id="rId253"/>
              </p:custDataLst>
            </p:nvPr>
          </p:nvSpPr>
          <p:spPr>
            <a:xfrm>
              <a:off x="6741158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6" name="矩形: 圆角 254"/>
            <p:cNvSpPr/>
            <p:nvPr>
              <p:custDataLst>
                <p:tags r:id="rId254"/>
              </p:custDataLst>
            </p:nvPr>
          </p:nvSpPr>
          <p:spPr>
            <a:xfrm>
              <a:off x="6824537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7" name="矩形: 圆角 255"/>
            <p:cNvSpPr/>
            <p:nvPr>
              <p:custDataLst>
                <p:tags r:id="rId255"/>
              </p:custDataLst>
            </p:nvPr>
          </p:nvSpPr>
          <p:spPr>
            <a:xfrm>
              <a:off x="6907917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8" name="矩形: 圆角 256"/>
            <p:cNvSpPr/>
            <p:nvPr>
              <p:custDataLst>
                <p:tags r:id="rId256"/>
              </p:custDataLst>
            </p:nvPr>
          </p:nvSpPr>
          <p:spPr>
            <a:xfrm>
              <a:off x="6991296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9" name="文本框 258"/>
            <p:cNvSpPr txBox="1"/>
            <p:nvPr>
              <p:custDataLst>
                <p:tags r:id="rId257"/>
              </p:custDataLst>
            </p:nvPr>
          </p:nvSpPr>
          <p:spPr>
            <a:xfrm>
              <a:off x="6366011" y="4330619"/>
              <a:ext cx="757874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 smtClean="0">
                  <a:solidFill>
                    <a:schemeClr val="tx1"/>
                  </a:solidFill>
                </a:rPr>
                <a:t>Server100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60" name="矩形: 圆角 258"/>
            <p:cNvSpPr/>
            <p:nvPr>
              <p:custDataLst>
                <p:tags r:id="rId258"/>
              </p:custDataLst>
            </p:nvPr>
          </p:nvSpPr>
          <p:spPr>
            <a:xfrm>
              <a:off x="7621667" y="4140930"/>
              <a:ext cx="784860" cy="36819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1" name="矩形: 圆角 259"/>
            <p:cNvSpPr/>
            <p:nvPr>
              <p:custDataLst>
                <p:tags r:id="rId259"/>
              </p:custDataLst>
            </p:nvPr>
          </p:nvSpPr>
          <p:spPr>
            <a:xfrm>
              <a:off x="7683704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2" name="矩形: 圆角 260"/>
            <p:cNvSpPr/>
            <p:nvPr>
              <p:custDataLst>
                <p:tags r:id="rId260"/>
              </p:custDataLst>
            </p:nvPr>
          </p:nvSpPr>
          <p:spPr>
            <a:xfrm>
              <a:off x="7767084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3" name="矩形: 圆角 261"/>
            <p:cNvSpPr/>
            <p:nvPr>
              <p:custDataLst>
                <p:tags r:id="rId261"/>
              </p:custDataLst>
            </p:nvPr>
          </p:nvSpPr>
          <p:spPr>
            <a:xfrm>
              <a:off x="7850464" y="4140929"/>
              <a:ext cx="80253" cy="18969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4" name="矩形: 圆角 262"/>
            <p:cNvSpPr/>
            <p:nvPr>
              <p:custDataLst>
                <p:tags r:id="rId262"/>
              </p:custDataLst>
            </p:nvPr>
          </p:nvSpPr>
          <p:spPr>
            <a:xfrm>
              <a:off x="7933844" y="4140929"/>
              <a:ext cx="80253" cy="189690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5" name="矩形: 圆角 263"/>
            <p:cNvSpPr/>
            <p:nvPr>
              <p:custDataLst>
                <p:tags r:id="rId263"/>
              </p:custDataLst>
            </p:nvPr>
          </p:nvSpPr>
          <p:spPr>
            <a:xfrm>
              <a:off x="8017223" y="4140929"/>
              <a:ext cx="80253" cy="189690"/>
            </a:xfrm>
            <a:prstGeom prst="round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6" name="矩形: 圆角 264"/>
            <p:cNvSpPr/>
            <p:nvPr>
              <p:custDataLst>
                <p:tags r:id="rId264"/>
              </p:custDataLst>
            </p:nvPr>
          </p:nvSpPr>
          <p:spPr>
            <a:xfrm>
              <a:off x="8100603" y="4140929"/>
              <a:ext cx="80253" cy="1896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7" name="矩形: 圆角 265"/>
            <p:cNvSpPr/>
            <p:nvPr>
              <p:custDataLst>
                <p:tags r:id="rId265"/>
              </p:custDataLst>
            </p:nvPr>
          </p:nvSpPr>
          <p:spPr>
            <a:xfrm>
              <a:off x="8183983" y="4140929"/>
              <a:ext cx="80253" cy="189690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8" name="矩形: 圆角 266"/>
            <p:cNvSpPr/>
            <p:nvPr>
              <p:custDataLst>
                <p:tags r:id="rId266"/>
              </p:custDataLst>
            </p:nvPr>
          </p:nvSpPr>
          <p:spPr>
            <a:xfrm>
              <a:off x="8267362" y="4140929"/>
              <a:ext cx="80253" cy="189690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9" name="文本框 268"/>
            <p:cNvSpPr txBox="1"/>
            <p:nvPr>
              <p:custDataLst>
                <p:tags r:id="rId267"/>
              </p:custDataLst>
            </p:nvPr>
          </p:nvSpPr>
          <p:spPr>
            <a:xfrm>
              <a:off x="7668424" y="4330619"/>
              <a:ext cx="750538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 smtClean="0">
                  <a:solidFill>
                    <a:schemeClr val="tx1"/>
                  </a:solidFill>
                </a:rPr>
                <a:t>Server128</a:t>
              </a:r>
              <a:endParaRPr lang="en-US" altLang="zh-CN" sz="9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0" name="文本框 269"/>
            <p:cNvSpPr txBox="1"/>
            <p:nvPr>
              <p:custDataLst>
                <p:tags r:id="rId268"/>
              </p:custDataLst>
            </p:nvPr>
          </p:nvSpPr>
          <p:spPr>
            <a:xfrm>
              <a:off x="7252960" y="4328030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1" name="直接连接符 270"/>
            <p:cNvCxnSpPr>
              <a:stCxn id="251" idx="0"/>
              <a:endCxn id="242" idx="4"/>
            </p:cNvCxnSpPr>
            <p:nvPr>
              <p:custDataLst>
                <p:tags r:id="rId269"/>
              </p:custDataLst>
            </p:nvPr>
          </p:nvCxnSpPr>
          <p:spPr>
            <a:xfrm flipH="1" flipV="1">
              <a:off x="6386467" y="3476896"/>
              <a:ext cx="61298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连接符 271"/>
            <p:cNvCxnSpPr>
              <a:stCxn id="252" idx="0"/>
              <a:endCxn id="243" idx="4"/>
            </p:cNvCxnSpPr>
            <p:nvPr>
              <p:custDataLst>
                <p:tags r:id="rId270"/>
              </p:custDataLst>
            </p:nvPr>
          </p:nvCxnSpPr>
          <p:spPr>
            <a:xfrm flipV="1">
              <a:off x="6531145" y="3476896"/>
              <a:ext cx="135389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/>
            <p:cNvCxnSpPr>
              <a:stCxn id="253" idx="0"/>
              <a:endCxn id="244" idx="4"/>
            </p:cNvCxnSpPr>
            <p:nvPr>
              <p:custDataLst>
                <p:tags r:id="rId271"/>
              </p:custDataLst>
            </p:nvPr>
          </p:nvCxnSpPr>
          <p:spPr>
            <a:xfrm flipV="1">
              <a:off x="6614525" y="3476896"/>
              <a:ext cx="33207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254" idx="0"/>
              <a:endCxn id="245" idx="4"/>
            </p:cNvCxnSpPr>
            <p:nvPr>
              <p:custDataLst>
                <p:tags r:id="rId272"/>
              </p:custDataLst>
            </p:nvPr>
          </p:nvCxnSpPr>
          <p:spPr>
            <a:xfrm flipV="1">
              <a:off x="6697905" y="3476896"/>
              <a:ext cx="5287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55" idx="0"/>
              <a:endCxn id="246" idx="4"/>
            </p:cNvCxnSpPr>
            <p:nvPr>
              <p:custDataLst>
                <p:tags r:id="rId273"/>
              </p:custDataLst>
            </p:nvPr>
          </p:nvCxnSpPr>
          <p:spPr>
            <a:xfrm flipV="1">
              <a:off x="6781284" y="3476896"/>
              <a:ext cx="72545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56" idx="0"/>
              <a:endCxn id="247" idx="4"/>
            </p:cNvCxnSpPr>
            <p:nvPr>
              <p:custDataLst>
                <p:tags r:id="rId274"/>
              </p:custDataLst>
            </p:nvPr>
          </p:nvCxnSpPr>
          <p:spPr>
            <a:xfrm flipV="1">
              <a:off x="6864664" y="3476896"/>
              <a:ext cx="92213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57" idx="0"/>
              <a:endCxn id="248" idx="4"/>
            </p:cNvCxnSpPr>
            <p:nvPr>
              <p:custDataLst>
                <p:tags r:id="rId275"/>
              </p:custDataLst>
            </p:nvPr>
          </p:nvCxnSpPr>
          <p:spPr>
            <a:xfrm flipV="1">
              <a:off x="6948044" y="3476896"/>
              <a:ext cx="111882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58" idx="0"/>
              <a:endCxn id="249" idx="4"/>
            </p:cNvCxnSpPr>
            <p:nvPr>
              <p:custDataLst>
                <p:tags r:id="rId276"/>
              </p:custDataLst>
            </p:nvPr>
          </p:nvCxnSpPr>
          <p:spPr>
            <a:xfrm flipV="1">
              <a:off x="7031422" y="3483203"/>
              <a:ext cx="1315511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1" idx="0"/>
              <a:endCxn id="242" idx="4"/>
            </p:cNvCxnSpPr>
            <p:nvPr>
              <p:custDataLst>
                <p:tags r:id="rId277"/>
              </p:custDataLst>
            </p:nvPr>
          </p:nvCxnSpPr>
          <p:spPr>
            <a:xfrm flipH="1" flipV="1">
              <a:off x="6386468" y="3476896"/>
              <a:ext cx="133736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2" idx="0"/>
              <a:endCxn id="243" idx="4"/>
            </p:cNvCxnSpPr>
            <p:nvPr>
              <p:custDataLst>
                <p:tags r:id="rId278"/>
              </p:custDataLst>
            </p:nvPr>
          </p:nvCxnSpPr>
          <p:spPr>
            <a:xfrm flipH="1" flipV="1">
              <a:off x="6666534" y="3476896"/>
              <a:ext cx="1140677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3" idx="0"/>
              <a:endCxn id="244" idx="4"/>
            </p:cNvCxnSpPr>
            <p:nvPr>
              <p:custDataLst>
                <p:tags r:id="rId279"/>
              </p:custDataLst>
            </p:nvPr>
          </p:nvCxnSpPr>
          <p:spPr>
            <a:xfrm flipH="1" flipV="1">
              <a:off x="6946601" y="3476896"/>
              <a:ext cx="94399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4" idx="0"/>
              <a:endCxn id="245" idx="4"/>
            </p:cNvCxnSpPr>
            <p:nvPr>
              <p:custDataLst>
                <p:tags r:id="rId280"/>
              </p:custDataLst>
            </p:nvPr>
          </p:nvCxnSpPr>
          <p:spPr>
            <a:xfrm flipH="1" flipV="1">
              <a:off x="7226667" y="3476896"/>
              <a:ext cx="74730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>
              <a:stCxn id="265" idx="0"/>
              <a:endCxn id="246" idx="4"/>
            </p:cNvCxnSpPr>
            <p:nvPr>
              <p:custDataLst>
                <p:tags r:id="rId281"/>
              </p:custDataLst>
            </p:nvPr>
          </p:nvCxnSpPr>
          <p:spPr>
            <a:xfrm flipH="1" flipV="1">
              <a:off x="7506734" y="3476896"/>
              <a:ext cx="550616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66" idx="0"/>
              <a:endCxn id="247" idx="4"/>
            </p:cNvCxnSpPr>
            <p:nvPr>
              <p:custDataLst>
                <p:tags r:id="rId282"/>
              </p:custDataLst>
            </p:nvPr>
          </p:nvCxnSpPr>
          <p:spPr>
            <a:xfrm flipH="1" flipV="1">
              <a:off x="7786800" y="3476896"/>
              <a:ext cx="353930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/>
            <p:cNvCxnSpPr>
              <a:stCxn id="267" idx="0"/>
              <a:endCxn id="248" idx="4"/>
            </p:cNvCxnSpPr>
            <p:nvPr>
              <p:custDataLst>
                <p:tags r:id="rId283"/>
              </p:custDataLst>
            </p:nvPr>
          </p:nvCxnSpPr>
          <p:spPr>
            <a:xfrm flipH="1" flipV="1">
              <a:off x="8066867" y="3476896"/>
              <a:ext cx="157243" cy="664034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>
              <a:stCxn id="268" idx="0"/>
              <a:endCxn id="249" idx="4"/>
            </p:cNvCxnSpPr>
            <p:nvPr>
              <p:custDataLst>
                <p:tags r:id="rId284"/>
              </p:custDataLst>
            </p:nvPr>
          </p:nvCxnSpPr>
          <p:spPr>
            <a:xfrm flipV="1">
              <a:off x="8307489" y="3483203"/>
              <a:ext cx="39445" cy="65772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>
              <a:stCxn id="243" idx="0"/>
              <a:endCxn id="5" idx="4"/>
            </p:cNvCxnSpPr>
            <p:nvPr>
              <p:custDataLst>
                <p:tags r:id="rId285"/>
              </p:custDataLst>
            </p:nvPr>
          </p:nvCxnSpPr>
          <p:spPr>
            <a:xfrm flipH="1" flipV="1">
              <a:off x="2765365" y="1890939"/>
              <a:ext cx="39011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43" idx="0"/>
              <a:endCxn id="6" idx="4"/>
            </p:cNvCxnSpPr>
            <p:nvPr>
              <p:custDataLst>
                <p:tags r:id="rId286"/>
              </p:custDataLst>
            </p:nvPr>
          </p:nvCxnSpPr>
          <p:spPr>
            <a:xfrm flipH="1" flipV="1">
              <a:off x="3252321" y="1890939"/>
              <a:ext cx="34142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>
              <a:stCxn id="243" idx="0"/>
              <a:endCxn id="7" idx="4"/>
            </p:cNvCxnSpPr>
            <p:nvPr>
              <p:custDataLst>
                <p:tags r:id="rId287"/>
              </p:custDataLst>
            </p:nvPr>
          </p:nvCxnSpPr>
          <p:spPr>
            <a:xfrm flipH="1" flipV="1">
              <a:off x="3739276" y="1890939"/>
              <a:ext cx="29272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连接符 289"/>
            <p:cNvCxnSpPr>
              <a:stCxn id="243" idx="0"/>
              <a:endCxn id="8" idx="4"/>
            </p:cNvCxnSpPr>
            <p:nvPr>
              <p:custDataLst>
                <p:tags r:id="rId288"/>
              </p:custDataLst>
            </p:nvPr>
          </p:nvCxnSpPr>
          <p:spPr>
            <a:xfrm flipH="1" flipV="1">
              <a:off x="4226232" y="1890939"/>
              <a:ext cx="24403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243" idx="0"/>
              <a:endCxn id="9" idx="4"/>
            </p:cNvCxnSpPr>
            <p:nvPr>
              <p:custDataLst>
                <p:tags r:id="rId289"/>
              </p:custDataLst>
            </p:nvPr>
          </p:nvCxnSpPr>
          <p:spPr>
            <a:xfrm flipH="1" flipV="1">
              <a:off x="4713187" y="1890939"/>
              <a:ext cx="19533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243" idx="0"/>
              <a:endCxn id="10" idx="4"/>
            </p:cNvCxnSpPr>
            <p:nvPr>
              <p:custDataLst>
                <p:tags r:id="rId290"/>
              </p:custDataLst>
            </p:nvPr>
          </p:nvCxnSpPr>
          <p:spPr>
            <a:xfrm flipH="1" flipV="1">
              <a:off x="5200143" y="1890939"/>
              <a:ext cx="146639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243" idx="0"/>
              <a:endCxn id="11" idx="4"/>
            </p:cNvCxnSpPr>
            <p:nvPr>
              <p:custDataLst>
                <p:tags r:id="rId291"/>
              </p:custDataLst>
            </p:nvPr>
          </p:nvCxnSpPr>
          <p:spPr>
            <a:xfrm flipH="1" flipV="1">
              <a:off x="5687098" y="1890939"/>
              <a:ext cx="9794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243" idx="0"/>
              <a:endCxn id="12" idx="4"/>
            </p:cNvCxnSpPr>
            <p:nvPr>
              <p:custDataLst>
                <p:tags r:id="rId292"/>
              </p:custDataLst>
            </p:nvPr>
          </p:nvCxnSpPr>
          <p:spPr>
            <a:xfrm flipV="1">
              <a:off x="6666534" y="1929883"/>
              <a:ext cx="59401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244" idx="0"/>
              <a:endCxn id="5" idx="4"/>
            </p:cNvCxnSpPr>
            <p:nvPr>
              <p:custDataLst>
                <p:tags r:id="rId293"/>
              </p:custDataLst>
            </p:nvPr>
          </p:nvCxnSpPr>
          <p:spPr>
            <a:xfrm flipH="1" flipV="1">
              <a:off x="2765365" y="1890939"/>
              <a:ext cx="41812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244" idx="0"/>
              <a:endCxn id="6" idx="4"/>
            </p:cNvCxnSpPr>
            <p:nvPr>
              <p:custDataLst>
                <p:tags r:id="rId294"/>
              </p:custDataLst>
            </p:nvPr>
          </p:nvCxnSpPr>
          <p:spPr>
            <a:xfrm flipH="1" flipV="1">
              <a:off x="3252321" y="1890939"/>
              <a:ext cx="36942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244" idx="0"/>
              <a:endCxn id="7" idx="4"/>
            </p:cNvCxnSpPr>
            <p:nvPr>
              <p:custDataLst>
                <p:tags r:id="rId295"/>
              </p:custDataLst>
            </p:nvPr>
          </p:nvCxnSpPr>
          <p:spPr>
            <a:xfrm flipH="1" flipV="1">
              <a:off x="3739276" y="1890939"/>
              <a:ext cx="32073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244" idx="0"/>
              <a:endCxn id="8" idx="4"/>
            </p:cNvCxnSpPr>
            <p:nvPr>
              <p:custDataLst>
                <p:tags r:id="rId296"/>
              </p:custDataLst>
            </p:nvPr>
          </p:nvCxnSpPr>
          <p:spPr>
            <a:xfrm flipH="1" flipV="1">
              <a:off x="4226232" y="1890939"/>
              <a:ext cx="27203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244" idx="0"/>
              <a:endCxn id="9" idx="4"/>
            </p:cNvCxnSpPr>
            <p:nvPr>
              <p:custDataLst>
                <p:tags r:id="rId297"/>
              </p:custDataLst>
            </p:nvPr>
          </p:nvCxnSpPr>
          <p:spPr>
            <a:xfrm flipH="1" flipV="1">
              <a:off x="4713187" y="1890939"/>
              <a:ext cx="223341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244" idx="0"/>
              <a:endCxn id="10" idx="4"/>
            </p:cNvCxnSpPr>
            <p:nvPr>
              <p:custDataLst>
                <p:tags r:id="rId298"/>
              </p:custDataLst>
            </p:nvPr>
          </p:nvCxnSpPr>
          <p:spPr>
            <a:xfrm flipH="1" flipV="1">
              <a:off x="5200143" y="1890939"/>
              <a:ext cx="17464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244" idx="0"/>
              <a:endCxn id="11" idx="4"/>
            </p:cNvCxnSpPr>
            <p:nvPr>
              <p:custDataLst>
                <p:tags r:id="rId299"/>
              </p:custDataLst>
            </p:nvPr>
          </p:nvCxnSpPr>
          <p:spPr>
            <a:xfrm flipH="1" flipV="1">
              <a:off x="5687098" y="1890939"/>
              <a:ext cx="125950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244" idx="0"/>
              <a:endCxn id="12" idx="4"/>
            </p:cNvCxnSpPr>
            <p:nvPr>
              <p:custDataLst>
                <p:tags r:id="rId300"/>
              </p:custDataLst>
            </p:nvPr>
          </p:nvCxnSpPr>
          <p:spPr>
            <a:xfrm flipH="1" flipV="1">
              <a:off x="6725935" y="1929883"/>
              <a:ext cx="220666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245" idx="0"/>
              <a:endCxn id="5" idx="4"/>
            </p:cNvCxnSpPr>
            <p:nvPr>
              <p:custDataLst>
                <p:tags r:id="rId301"/>
              </p:custDataLst>
            </p:nvPr>
          </p:nvCxnSpPr>
          <p:spPr>
            <a:xfrm flipH="1" flipV="1">
              <a:off x="2765365" y="1890939"/>
              <a:ext cx="44613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245" idx="0"/>
              <a:endCxn id="6" idx="4"/>
            </p:cNvCxnSpPr>
            <p:nvPr>
              <p:custDataLst>
                <p:tags r:id="rId302"/>
              </p:custDataLst>
            </p:nvPr>
          </p:nvCxnSpPr>
          <p:spPr>
            <a:xfrm flipH="1" flipV="1">
              <a:off x="3252321" y="1890939"/>
              <a:ext cx="39743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245" idx="0"/>
              <a:endCxn id="7" idx="4"/>
            </p:cNvCxnSpPr>
            <p:nvPr>
              <p:custDataLst>
                <p:tags r:id="rId303"/>
              </p:custDataLst>
            </p:nvPr>
          </p:nvCxnSpPr>
          <p:spPr>
            <a:xfrm flipH="1" flipV="1">
              <a:off x="3739276" y="1890939"/>
              <a:ext cx="34873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245" idx="0"/>
              <a:endCxn id="8" idx="4"/>
            </p:cNvCxnSpPr>
            <p:nvPr>
              <p:custDataLst>
                <p:tags r:id="rId304"/>
              </p:custDataLst>
            </p:nvPr>
          </p:nvCxnSpPr>
          <p:spPr>
            <a:xfrm flipH="1" flipV="1">
              <a:off x="4226232" y="1890939"/>
              <a:ext cx="30004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245" idx="0"/>
              <a:endCxn id="9" idx="4"/>
            </p:cNvCxnSpPr>
            <p:nvPr>
              <p:custDataLst>
                <p:tags r:id="rId305"/>
              </p:custDataLst>
            </p:nvPr>
          </p:nvCxnSpPr>
          <p:spPr>
            <a:xfrm flipH="1" flipV="1">
              <a:off x="4713187" y="1890939"/>
              <a:ext cx="25134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接连接符 307"/>
            <p:cNvCxnSpPr>
              <a:stCxn id="245" idx="0"/>
              <a:endCxn id="10" idx="4"/>
            </p:cNvCxnSpPr>
            <p:nvPr>
              <p:custDataLst>
                <p:tags r:id="rId306"/>
              </p:custDataLst>
            </p:nvPr>
          </p:nvCxnSpPr>
          <p:spPr>
            <a:xfrm flipH="1" flipV="1">
              <a:off x="5200143" y="1890939"/>
              <a:ext cx="202652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接连接符 308"/>
            <p:cNvCxnSpPr>
              <a:stCxn id="245" idx="0"/>
              <a:endCxn id="11" idx="4"/>
            </p:cNvCxnSpPr>
            <p:nvPr>
              <p:custDataLst>
                <p:tags r:id="rId307"/>
              </p:custDataLst>
            </p:nvPr>
          </p:nvCxnSpPr>
          <p:spPr>
            <a:xfrm flipH="1" flipV="1">
              <a:off x="5687098" y="1890939"/>
              <a:ext cx="15395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/>
            <p:cNvCxnSpPr>
              <a:stCxn id="245" idx="0"/>
              <a:endCxn id="12" idx="4"/>
            </p:cNvCxnSpPr>
            <p:nvPr>
              <p:custDataLst>
                <p:tags r:id="rId308"/>
              </p:custDataLst>
            </p:nvPr>
          </p:nvCxnSpPr>
          <p:spPr>
            <a:xfrm flipH="1" flipV="1">
              <a:off x="6725935" y="1929883"/>
              <a:ext cx="50073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连接符 310"/>
            <p:cNvCxnSpPr>
              <a:stCxn id="246" idx="0"/>
              <a:endCxn id="5" idx="4"/>
            </p:cNvCxnSpPr>
            <p:nvPr>
              <p:custDataLst>
                <p:tags r:id="rId309"/>
              </p:custDataLst>
            </p:nvPr>
          </p:nvCxnSpPr>
          <p:spPr>
            <a:xfrm flipH="1" flipV="1">
              <a:off x="2765365" y="1890939"/>
              <a:ext cx="47413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/>
            <p:cNvCxnSpPr>
              <a:stCxn id="246" idx="0"/>
              <a:endCxn id="6" idx="4"/>
            </p:cNvCxnSpPr>
            <p:nvPr>
              <p:custDataLst>
                <p:tags r:id="rId310"/>
              </p:custDataLst>
            </p:nvPr>
          </p:nvCxnSpPr>
          <p:spPr>
            <a:xfrm flipH="1" flipV="1">
              <a:off x="3252321" y="1890939"/>
              <a:ext cx="42544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/>
            <p:cNvCxnSpPr>
              <a:stCxn id="246" idx="0"/>
              <a:endCxn id="7" idx="4"/>
            </p:cNvCxnSpPr>
            <p:nvPr>
              <p:custDataLst>
                <p:tags r:id="rId311"/>
              </p:custDataLst>
            </p:nvPr>
          </p:nvCxnSpPr>
          <p:spPr>
            <a:xfrm flipH="1" flipV="1">
              <a:off x="3739276" y="1890939"/>
              <a:ext cx="37674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直接连接符 313"/>
            <p:cNvCxnSpPr>
              <a:stCxn id="246" idx="0"/>
              <a:endCxn id="8" idx="4"/>
            </p:cNvCxnSpPr>
            <p:nvPr>
              <p:custDataLst>
                <p:tags r:id="rId312"/>
              </p:custDataLst>
            </p:nvPr>
          </p:nvCxnSpPr>
          <p:spPr>
            <a:xfrm flipH="1" flipV="1">
              <a:off x="4226232" y="1890939"/>
              <a:ext cx="32805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/>
            <p:cNvCxnSpPr>
              <a:stCxn id="246" idx="0"/>
              <a:endCxn id="9" idx="4"/>
            </p:cNvCxnSpPr>
            <p:nvPr>
              <p:custDataLst>
                <p:tags r:id="rId313"/>
              </p:custDataLst>
            </p:nvPr>
          </p:nvCxnSpPr>
          <p:spPr>
            <a:xfrm flipH="1" flipV="1">
              <a:off x="4713187" y="1890939"/>
              <a:ext cx="2793547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接连接符 315"/>
            <p:cNvCxnSpPr>
              <a:stCxn id="246" idx="0"/>
              <a:endCxn id="10" idx="4"/>
            </p:cNvCxnSpPr>
            <p:nvPr>
              <p:custDataLst>
                <p:tags r:id="rId314"/>
              </p:custDataLst>
            </p:nvPr>
          </p:nvCxnSpPr>
          <p:spPr>
            <a:xfrm flipH="1" flipV="1">
              <a:off x="5200143" y="1890939"/>
              <a:ext cx="23065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/>
            <p:cNvCxnSpPr>
              <a:stCxn id="246" idx="0"/>
              <a:endCxn id="11" idx="4"/>
            </p:cNvCxnSpPr>
            <p:nvPr>
              <p:custDataLst>
                <p:tags r:id="rId315"/>
              </p:custDataLst>
            </p:nvPr>
          </p:nvCxnSpPr>
          <p:spPr>
            <a:xfrm flipH="1" flipV="1">
              <a:off x="5687098" y="1890939"/>
              <a:ext cx="181963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接连接符 317"/>
            <p:cNvCxnSpPr>
              <a:stCxn id="246" idx="0"/>
              <a:endCxn id="12" idx="4"/>
            </p:cNvCxnSpPr>
            <p:nvPr>
              <p:custDataLst>
                <p:tags r:id="rId316"/>
              </p:custDataLst>
            </p:nvPr>
          </p:nvCxnSpPr>
          <p:spPr>
            <a:xfrm flipH="1" flipV="1">
              <a:off x="6725935" y="1929883"/>
              <a:ext cx="780799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/>
            <p:cNvCxnSpPr>
              <a:stCxn id="247" idx="0"/>
              <a:endCxn id="5" idx="4"/>
            </p:cNvCxnSpPr>
            <p:nvPr>
              <p:custDataLst>
                <p:tags r:id="rId317"/>
              </p:custDataLst>
            </p:nvPr>
          </p:nvCxnSpPr>
          <p:spPr>
            <a:xfrm flipH="1" flipV="1">
              <a:off x="2765365" y="1890939"/>
              <a:ext cx="502143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/>
            <p:cNvCxnSpPr>
              <a:stCxn id="247" idx="0"/>
              <a:endCxn id="6" idx="4"/>
            </p:cNvCxnSpPr>
            <p:nvPr>
              <p:custDataLst>
                <p:tags r:id="rId318"/>
              </p:custDataLst>
            </p:nvPr>
          </p:nvCxnSpPr>
          <p:spPr>
            <a:xfrm flipH="1" flipV="1">
              <a:off x="3252321" y="1890939"/>
              <a:ext cx="45344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/>
            <p:cNvCxnSpPr>
              <a:stCxn id="247" idx="0"/>
              <a:endCxn id="7" idx="4"/>
            </p:cNvCxnSpPr>
            <p:nvPr>
              <p:custDataLst>
                <p:tags r:id="rId319"/>
              </p:custDataLst>
            </p:nvPr>
          </p:nvCxnSpPr>
          <p:spPr>
            <a:xfrm flipH="1" flipV="1">
              <a:off x="3739276" y="1890939"/>
              <a:ext cx="40475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321"/>
            <p:cNvCxnSpPr>
              <a:stCxn id="247" idx="0"/>
              <a:endCxn id="8" idx="4"/>
            </p:cNvCxnSpPr>
            <p:nvPr>
              <p:custDataLst>
                <p:tags r:id="rId320"/>
              </p:custDataLst>
            </p:nvPr>
          </p:nvCxnSpPr>
          <p:spPr>
            <a:xfrm flipH="1" flipV="1">
              <a:off x="4226232" y="1890939"/>
              <a:ext cx="35605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连接符 322"/>
            <p:cNvCxnSpPr>
              <a:stCxn id="247" idx="0"/>
              <a:endCxn id="9" idx="4"/>
            </p:cNvCxnSpPr>
            <p:nvPr>
              <p:custDataLst>
                <p:tags r:id="rId321"/>
              </p:custDataLst>
            </p:nvPr>
          </p:nvCxnSpPr>
          <p:spPr>
            <a:xfrm flipH="1" flipV="1">
              <a:off x="4713187" y="1890939"/>
              <a:ext cx="3073613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/>
            <p:cNvCxnSpPr>
              <a:stCxn id="247" idx="0"/>
              <a:endCxn id="10" idx="4"/>
            </p:cNvCxnSpPr>
            <p:nvPr>
              <p:custDataLst>
                <p:tags r:id="rId322"/>
              </p:custDataLst>
            </p:nvPr>
          </p:nvCxnSpPr>
          <p:spPr>
            <a:xfrm flipH="1" flipV="1">
              <a:off x="5200143" y="1890939"/>
              <a:ext cx="2586658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/>
            <p:cNvCxnSpPr>
              <a:stCxn id="247" idx="0"/>
              <a:endCxn id="11" idx="4"/>
            </p:cNvCxnSpPr>
            <p:nvPr>
              <p:custDataLst>
                <p:tags r:id="rId323"/>
              </p:custDataLst>
            </p:nvPr>
          </p:nvCxnSpPr>
          <p:spPr>
            <a:xfrm flipH="1" flipV="1">
              <a:off x="5687098" y="1890939"/>
              <a:ext cx="20997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/>
            <p:cNvCxnSpPr>
              <a:stCxn id="247" idx="0"/>
              <a:endCxn id="12" idx="4"/>
            </p:cNvCxnSpPr>
            <p:nvPr>
              <p:custDataLst>
                <p:tags r:id="rId324"/>
              </p:custDataLst>
            </p:nvPr>
          </p:nvCxnSpPr>
          <p:spPr>
            <a:xfrm flipH="1" flipV="1">
              <a:off x="6725935" y="1929883"/>
              <a:ext cx="1060865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/>
            <p:cNvCxnSpPr>
              <a:stCxn id="248" idx="0"/>
              <a:endCxn id="5" idx="4"/>
            </p:cNvCxnSpPr>
            <p:nvPr>
              <p:custDataLst>
                <p:tags r:id="rId325"/>
              </p:custDataLst>
            </p:nvPr>
          </p:nvCxnSpPr>
          <p:spPr>
            <a:xfrm flipH="1" flipV="1">
              <a:off x="2765365" y="1890939"/>
              <a:ext cx="5301502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连接符 327"/>
            <p:cNvCxnSpPr>
              <a:stCxn id="248" idx="0"/>
              <a:endCxn id="6" idx="4"/>
            </p:cNvCxnSpPr>
            <p:nvPr>
              <p:custDataLst>
                <p:tags r:id="rId326"/>
              </p:custDataLst>
            </p:nvPr>
          </p:nvCxnSpPr>
          <p:spPr>
            <a:xfrm flipH="1" flipV="1">
              <a:off x="3252321" y="1890939"/>
              <a:ext cx="4814546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连接符 328"/>
            <p:cNvCxnSpPr>
              <a:stCxn id="248" idx="0"/>
              <a:endCxn id="7" idx="4"/>
            </p:cNvCxnSpPr>
            <p:nvPr>
              <p:custDataLst>
                <p:tags r:id="rId327"/>
              </p:custDataLst>
            </p:nvPr>
          </p:nvCxnSpPr>
          <p:spPr>
            <a:xfrm flipH="1" flipV="1">
              <a:off x="3739276" y="1890939"/>
              <a:ext cx="4327591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连接符 329"/>
            <p:cNvCxnSpPr>
              <a:stCxn id="248" idx="0"/>
              <a:endCxn id="8" idx="4"/>
            </p:cNvCxnSpPr>
            <p:nvPr>
              <p:custDataLst>
                <p:tags r:id="rId328"/>
              </p:custDataLst>
            </p:nvPr>
          </p:nvCxnSpPr>
          <p:spPr>
            <a:xfrm flipH="1" flipV="1">
              <a:off x="4226232" y="1890939"/>
              <a:ext cx="3840635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连接符 330"/>
            <p:cNvCxnSpPr>
              <a:stCxn id="248" idx="0"/>
              <a:endCxn id="9" idx="4"/>
            </p:cNvCxnSpPr>
            <p:nvPr>
              <p:custDataLst>
                <p:tags r:id="rId329"/>
              </p:custDataLst>
            </p:nvPr>
          </p:nvCxnSpPr>
          <p:spPr>
            <a:xfrm flipH="1" flipV="1">
              <a:off x="4713187" y="1890939"/>
              <a:ext cx="3353680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连接符 331"/>
            <p:cNvCxnSpPr>
              <a:stCxn id="248" idx="0"/>
              <a:endCxn id="10" idx="4"/>
            </p:cNvCxnSpPr>
            <p:nvPr>
              <p:custDataLst>
                <p:tags r:id="rId330"/>
              </p:custDataLst>
            </p:nvPr>
          </p:nvCxnSpPr>
          <p:spPr>
            <a:xfrm flipH="1" flipV="1">
              <a:off x="5200143" y="1890939"/>
              <a:ext cx="2866724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/>
            <p:cNvCxnSpPr>
              <a:stCxn id="248" idx="0"/>
              <a:endCxn id="11" idx="4"/>
            </p:cNvCxnSpPr>
            <p:nvPr>
              <p:custDataLst>
                <p:tags r:id="rId331"/>
              </p:custDataLst>
            </p:nvPr>
          </p:nvCxnSpPr>
          <p:spPr>
            <a:xfrm flipH="1" flipV="1">
              <a:off x="5687098" y="1890939"/>
              <a:ext cx="2379769" cy="135609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/>
            <p:cNvCxnSpPr>
              <a:stCxn id="248" idx="0"/>
              <a:endCxn id="12" idx="4"/>
            </p:cNvCxnSpPr>
            <p:nvPr>
              <p:custDataLst>
                <p:tags r:id="rId332"/>
              </p:custDataLst>
            </p:nvPr>
          </p:nvCxnSpPr>
          <p:spPr>
            <a:xfrm flipH="1" flipV="1">
              <a:off x="6725935" y="1929883"/>
              <a:ext cx="1340932" cy="1317146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连接符 334"/>
            <p:cNvCxnSpPr>
              <a:stCxn id="249" idx="0"/>
              <a:endCxn id="5" idx="4"/>
            </p:cNvCxnSpPr>
            <p:nvPr>
              <p:custDataLst>
                <p:tags r:id="rId333"/>
              </p:custDataLst>
            </p:nvPr>
          </p:nvCxnSpPr>
          <p:spPr>
            <a:xfrm flipH="1" flipV="1">
              <a:off x="2765365" y="1890940"/>
              <a:ext cx="5581568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接连接符 335"/>
            <p:cNvCxnSpPr>
              <a:stCxn id="249" idx="0"/>
              <a:endCxn id="6" idx="4"/>
            </p:cNvCxnSpPr>
            <p:nvPr>
              <p:custDataLst>
                <p:tags r:id="rId334"/>
              </p:custDataLst>
            </p:nvPr>
          </p:nvCxnSpPr>
          <p:spPr>
            <a:xfrm flipH="1" flipV="1">
              <a:off x="3252321" y="1890940"/>
              <a:ext cx="5094613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接连接符 336"/>
            <p:cNvCxnSpPr>
              <a:stCxn id="249" idx="0"/>
              <a:endCxn id="7" idx="4"/>
            </p:cNvCxnSpPr>
            <p:nvPr>
              <p:custDataLst>
                <p:tags r:id="rId335"/>
              </p:custDataLst>
            </p:nvPr>
          </p:nvCxnSpPr>
          <p:spPr>
            <a:xfrm flipH="1" flipV="1">
              <a:off x="3739276" y="1890940"/>
              <a:ext cx="4607657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连接符 337"/>
            <p:cNvCxnSpPr>
              <a:stCxn id="249" idx="0"/>
              <a:endCxn id="8" idx="4"/>
            </p:cNvCxnSpPr>
            <p:nvPr>
              <p:custDataLst>
                <p:tags r:id="rId336"/>
              </p:custDataLst>
            </p:nvPr>
          </p:nvCxnSpPr>
          <p:spPr>
            <a:xfrm flipH="1" flipV="1">
              <a:off x="4226232" y="1890940"/>
              <a:ext cx="4120702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接连接符 338"/>
            <p:cNvCxnSpPr>
              <a:stCxn id="249" idx="0"/>
              <a:endCxn id="9" idx="4"/>
            </p:cNvCxnSpPr>
            <p:nvPr>
              <p:custDataLst>
                <p:tags r:id="rId337"/>
              </p:custDataLst>
            </p:nvPr>
          </p:nvCxnSpPr>
          <p:spPr>
            <a:xfrm flipH="1" flipV="1">
              <a:off x="4713187" y="1890940"/>
              <a:ext cx="3633746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接连接符 339"/>
            <p:cNvCxnSpPr>
              <a:stCxn id="249" idx="0"/>
              <a:endCxn id="10" idx="4"/>
            </p:cNvCxnSpPr>
            <p:nvPr>
              <p:custDataLst>
                <p:tags r:id="rId338"/>
              </p:custDataLst>
            </p:nvPr>
          </p:nvCxnSpPr>
          <p:spPr>
            <a:xfrm flipH="1" flipV="1">
              <a:off x="5200143" y="1890940"/>
              <a:ext cx="3146791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连接符 340"/>
            <p:cNvCxnSpPr>
              <a:stCxn id="249" idx="0"/>
              <a:endCxn id="11" idx="4"/>
            </p:cNvCxnSpPr>
            <p:nvPr>
              <p:custDataLst>
                <p:tags r:id="rId339"/>
              </p:custDataLst>
            </p:nvPr>
          </p:nvCxnSpPr>
          <p:spPr>
            <a:xfrm flipH="1" flipV="1">
              <a:off x="5687098" y="1890940"/>
              <a:ext cx="2659835" cy="1362398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直接连接符 341"/>
            <p:cNvCxnSpPr>
              <a:stCxn id="249" idx="0"/>
              <a:endCxn id="12" idx="4"/>
            </p:cNvCxnSpPr>
            <p:nvPr>
              <p:custDataLst>
                <p:tags r:id="rId340"/>
              </p:custDataLst>
            </p:nvPr>
          </p:nvCxnSpPr>
          <p:spPr>
            <a:xfrm flipH="1" flipV="1">
              <a:off x="6725935" y="1929883"/>
              <a:ext cx="1620998" cy="1323455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文本框 342"/>
            <p:cNvSpPr txBox="1"/>
            <p:nvPr>
              <p:custDataLst>
                <p:tags r:id="rId341"/>
              </p:custDataLst>
            </p:nvPr>
          </p:nvSpPr>
          <p:spPr>
            <a:xfrm>
              <a:off x="5840237" y="3743079"/>
              <a:ext cx="373380" cy="32194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500" b="1" dirty="0">
                  <a:solidFill>
                    <a:schemeClr val="tx1"/>
                  </a:solidFill>
                </a:rPr>
                <a:t>…</a:t>
              </a:r>
              <a:endParaRPr lang="en-US" altLang="zh-CN" sz="1500" b="1" dirty="0">
                <a:solidFill>
                  <a:schemeClr val="tx1"/>
                </a:solidFill>
              </a:endParaRPr>
            </a:p>
          </p:txBody>
        </p:sp>
        <p:sp>
          <p:nvSpPr>
            <p:cNvPr id="344" name="矩形 343"/>
            <p:cNvSpPr/>
            <p:nvPr>
              <p:custDataLst>
                <p:tags r:id="rId342"/>
              </p:custDataLst>
            </p:nvPr>
          </p:nvSpPr>
          <p:spPr>
            <a:xfrm>
              <a:off x="6264992" y="3169920"/>
              <a:ext cx="2241341" cy="166306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z="135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345" name="文本框 344"/>
            <p:cNvSpPr txBox="1"/>
            <p:nvPr>
              <p:custDataLst>
                <p:tags r:id="rId343"/>
              </p:custDataLst>
            </p:nvPr>
          </p:nvSpPr>
          <p:spPr>
            <a:xfrm>
              <a:off x="1920580" y="4542442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1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46" name="文本框 345"/>
            <p:cNvSpPr txBox="1"/>
            <p:nvPr>
              <p:custDataLst>
                <p:tags r:id="rId344"/>
              </p:custDataLst>
            </p:nvPr>
          </p:nvSpPr>
          <p:spPr>
            <a:xfrm>
              <a:off x="4248743" y="4562294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2</a:t>
              </a:r>
              <a:endParaRPr lang="en-US" altLang="zh-CN" sz="1350" dirty="0">
                <a:solidFill>
                  <a:schemeClr val="tx1"/>
                </a:solidFill>
              </a:endParaRPr>
            </a:p>
          </p:txBody>
        </p:sp>
        <p:sp>
          <p:nvSpPr>
            <p:cNvPr id="347" name="文本框 346"/>
            <p:cNvSpPr txBox="1"/>
            <p:nvPr>
              <p:custDataLst>
                <p:tags r:id="rId345"/>
              </p:custDataLst>
            </p:nvPr>
          </p:nvSpPr>
          <p:spPr>
            <a:xfrm>
              <a:off x="7039808" y="4570609"/>
              <a:ext cx="802005" cy="2990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350" dirty="0">
                  <a:solidFill>
                    <a:schemeClr val="tx1"/>
                  </a:solidFill>
                </a:rPr>
                <a:t>Group </a:t>
              </a:r>
              <a:r>
                <a:rPr lang="en-US" altLang="zh-CN" sz="1350" dirty="0" smtClean="0">
                  <a:solidFill>
                    <a:schemeClr val="tx1"/>
                  </a:solidFill>
                </a:rPr>
                <a:t>4</a:t>
              </a:r>
              <a:endParaRPr lang="en-US" altLang="zh-CN" sz="13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1" name="文本框 350"/>
            <p:cNvSpPr txBox="1"/>
            <p:nvPr>
              <p:custDataLst>
                <p:tags r:id="rId346"/>
              </p:custDataLst>
            </p:nvPr>
          </p:nvSpPr>
          <p:spPr>
            <a:xfrm>
              <a:off x="5673480" y="3932978"/>
              <a:ext cx="652780" cy="22987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900" dirty="0" smtClean="0">
                  <a:solidFill>
                    <a:schemeClr val="tx1"/>
                  </a:solidFill>
                </a:rPr>
                <a:t>4 </a:t>
              </a:r>
              <a:r>
                <a:rPr lang="en-US" altLang="zh-CN" sz="900" dirty="0">
                  <a:solidFill>
                    <a:schemeClr val="tx1"/>
                  </a:solidFill>
                </a:rPr>
                <a:t>Groups</a:t>
              </a:r>
              <a:endParaRPr lang="en-US" altLang="zh-CN" sz="900" dirty="0">
                <a:solidFill>
                  <a:schemeClr val="tx1"/>
                </a:solidFill>
              </a:endParaRPr>
            </a:p>
          </p:txBody>
        </p:sp>
        <p:sp>
          <p:nvSpPr>
            <p:cNvPr id="352" name="文本框 351"/>
            <p:cNvSpPr txBox="1"/>
            <p:nvPr>
              <p:custDataLst>
                <p:tags r:id="rId347"/>
              </p:custDataLst>
            </p:nvPr>
          </p:nvSpPr>
          <p:spPr>
            <a:xfrm>
              <a:off x="1017635" y="1634636"/>
              <a:ext cx="1854200" cy="33718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i="1" dirty="0" smtClean="0">
                  <a:solidFill>
                    <a:schemeClr val="tx1"/>
                  </a:solidFill>
                </a:rPr>
                <a:t>16 </a:t>
              </a:r>
              <a:r>
                <a:rPr lang="en-US" altLang="zh-CN" sz="1600" i="1" dirty="0">
                  <a:solidFill>
                    <a:schemeClr val="tx1"/>
                  </a:solidFill>
                </a:rPr>
                <a:t>Spine Switches</a:t>
              </a:r>
              <a:endParaRPr lang="en-US" altLang="zh-CN" sz="1600" i="1" dirty="0">
                <a:solidFill>
                  <a:schemeClr val="tx1"/>
                </a:solidFill>
              </a:endParaRPr>
            </a:p>
          </p:txBody>
        </p:sp>
        <p:sp>
          <p:nvSpPr>
            <p:cNvPr id="353" name="文本框 352"/>
            <p:cNvSpPr txBox="1"/>
            <p:nvPr>
              <p:custDataLst>
                <p:tags r:id="rId348"/>
              </p:custDataLst>
            </p:nvPr>
          </p:nvSpPr>
          <p:spPr>
            <a:xfrm>
              <a:off x="353792" y="2683365"/>
              <a:ext cx="1551857" cy="583565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 defTabSz="685800" fontAlgn="auto">
                <a:spcBef>
                  <a:spcPts val="0"/>
                </a:spcBef>
                <a:spcAft>
                  <a:spcPts val="0"/>
                </a:spcAft>
                <a:defRPr sz="1600" i="1">
                  <a:solidFill>
                    <a:prstClr val="black"/>
                  </a:solidFill>
                  <a:latin typeface="Centaur" panose="02030504050205020304" pitchFamily="18" charset="0"/>
                  <a:ea typeface="微软雅黑" panose="020B0503020204020204" charset="-122"/>
                </a:defRPr>
              </a:lvl1pPr>
            </a:lstStyle>
            <a:p>
              <a:r>
                <a:rPr lang="en-US" altLang="zh-CN" dirty="0" smtClean="0">
                  <a:solidFill>
                    <a:schemeClr val="tx1"/>
                  </a:solidFill>
                  <a:latin typeface="+mn-lt"/>
                  <a:ea typeface="+mn-ea"/>
                </a:rPr>
                <a:t>32Leaf 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  <a:ea typeface="+mn-ea"/>
                </a:rPr>
                <a:t>Switches</a:t>
              </a:r>
              <a:endParaRPr lang="en-US" altLang="zh-CN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354" name="图片 353"/>
          <p:cNvPicPr>
            <a:picLocks noChangeAspect="1"/>
          </p:cNvPicPr>
          <p:nvPr>
            <p:custDataLst>
              <p:tags r:id="rId349"/>
            </p:custDataLst>
          </p:nvPr>
        </p:nvPicPr>
        <p:blipFill>
          <a:blip r:embed="rId350"/>
          <a:stretch>
            <a:fillRect/>
          </a:stretch>
        </p:blipFill>
        <p:spPr>
          <a:xfrm>
            <a:off x="8344428" y="3738069"/>
            <a:ext cx="3741216" cy="2951756"/>
          </a:xfrm>
          <a:prstGeom prst="rect">
            <a:avLst/>
          </a:prstGeom>
        </p:spPr>
      </p:pic>
      <p:sp>
        <p:nvSpPr>
          <p:cNvPr id="355" name="文本框 354"/>
          <p:cNvSpPr txBox="1"/>
          <p:nvPr>
            <p:custDataLst>
              <p:tags r:id="rId351"/>
            </p:custDataLst>
          </p:nvPr>
        </p:nvSpPr>
        <p:spPr>
          <a:xfrm>
            <a:off x="9798525" y="3459129"/>
            <a:ext cx="10210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Meta F4</a:t>
            </a:r>
            <a:endParaRPr lang="en-US" altLang="zh-CN" i="1" dirty="0">
              <a:solidFill>
                <a:schemeClr val="tx1"/>
              </a:solidFill>
            </a:endParaRPr>
          </a:p>
        </p:txBody>
      </p:sp>
      <p:sp>
        <p:nvSpPr>
          <p:cNvPr id="357" name="文本框 356"/>
          <p:cNvSpPr txBox="1"/>
          <p:nvPr>
            <p:custDataLst>
              <p:tags r:id="rId352"/>
            </p:custDataLst>
          </p:nvPr>
        </p:nvSpPr>
        <p:spPr>
          <a:xfrm>
            <a:off x="8830385" y="1580427"/>
            <a:ext cx="2672080" cy="1476375"/>
          </a:xfrm>
          <a:prstGeom prst="rect">
            <a:avLst/>
          </a:prstGeom>
          <a:noFill/>
        </p:spPr>
        <p:txBody>
          <a:bodyPr wrap="square" rtlCol="0">
            <a:normAutofit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接入</a:t>
            </a:r>
            <a:r>
              <a:rPr lang="zh-CN" altLang="en-US" dirty="0" smtClean="0">
                <a:solidFill>
                  <a:schemeClr val="tx1"/>
                </a:solidFill>
              </a:rPr>
              <a:t>带宽</a:t>
            </a:r>
            <a:r>
              <a:rPr lang="en-US" altLang="zh-CN" dirty="0" smtClean="0">
                <a:solidFill>
                  <a:schemeClr val="tx1"/>
                </a:solidFill>
              </a:rPr>
              <a:t>200Gbps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网络收敛比</a:t>
            </a:r>
            <a:r>
              <a:rPr lang="en-US" altLang="zh-CN" dirty="0">
                <a:solidFill>
                  <a:schemeClr val="tx1"/>
                </a:solidFill>
              </a:rPr>
              <a:t>1:1</a:t>
            </a:r>
            <a:r>
              <a:rPr lang="zh-CN" altLang="en-US" dirty="0">
                <a:solidFill>
                  <a:schemeClr val="tx1"/>
                </a:solidFill>
              </a:rPr>
              <a:t>强需求</a:t>
            </a: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两层</a:t>
            </a:r>
            <a:r>
              <a:rPr lang="en-US" altLang="zh-CN" dirty="0">
                <a:solidFill>
                  <a:schemeClr val="tx1"/>
                </a:solidFill>
              </a:rPr>
              <a:t>Spine-Leaf</a:t>
            </a:r>
            <a:r>
              <a:rPr lang="zh-CN" altLang="en-US" dirty="0">
                <a:solidFill>
                  <a:schemeClr val="tx1"/>
                </a:solidFill>
              </a:rPr>
              <a:t>组网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58" name="表格 357"/>
          <p:cNvGraphicFramePr>
            <a:graphicFrameLocks noGrp="1"/>
          </p:cNvGraphicFramePr>
          <p:nvPr>
            <p:custDataLst>
              <p:tags r:id="rId353"/>
            </p:custDataLst>
          </p:nvPr>
        </p:nvGraphicFramePr>
        <p:xfrm>
          <a:off x="903220" y="5232693"/>
          <a:ext cx="6992286" cy="861545"/>
        </p:xfrm>
        <a:graphic>
          <a:graphicData uri="http://schemas.openxmlformats.org/drawingml/2006/table">
            <a:tbl>
              <a:tblPr/>
              <a:tblGrid>
                <a:gridCol w="1376586"/>
                <a:gridCol w="2807850"/>
                <a:gridCol w="2807850"/>
              </a:tblGrid>
              <a:tr h="53404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设备规格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下联组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网支持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的</a:t>
                      </a:r>
                      <a:r>
                        <a:rPr lang="en-US" altLang="zh-C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400G</a:t>
                      </a:r>
                      <a:r>
                        <a:rPr lang="zh-CN" altLang="en-US" sz="1600" b="1" i="0" u="none" strike="noStrike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端口</a:t>
                      </a:r>
                      <a:r>
                        <a:rPr lang="zh-CN" altLang="en-US" sz="1600" b="1" i="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</a:rPr>
                        <a:t>数</a:t>
                      </a:r>
                      <a:endParaRPr lang="zh-CN" altLang="en-US" sz="16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highlight>
                            <a:srgbClr val="DDEBF7"/>
                          </a:highlight>
                          <a:cs typeface="+mn-cs"/>
                        </a:rPr>
                        <a:t>服务器数量</a:t>
                      </a:r>
                      <a:endParaRPr lang="zh-CN" altLang="en-US" sz="1600" b="1" i="0" u="none" strike="noStrike" kern="1200" dirty="0" smtClean="0">
                        <a:solidFill>
                          <a:schemeClr val="tx1"/>
                        </a:solidFill>
                        <a:effectLst/>
                        <a:highlight>
                          <a:srgbClr val="DDEBF7"/>
                        </a:highlight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2749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40*200G</a:t>
                      </a:r>
                      <a:endParaRPr lang="en-US" sz="1600" b="0" i="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640</a:t>
                      </a:r>
                      <a:endParaRPr lang="en-US" altLang="zh-CN" sz="1600" b="0" i="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320</a:t>
                      </a:r>
                      <a:endParaRPr lang="en-US" altLang="zh-CN" sz="1600" b="0" i="0" u="none" strike="noStrike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360" name="直接连接符 359"/>
          <p:cNvCxnSpPr/>
          <p:nvPr>
            <p:custDataLst>
              <p:tags r:id="rId354"/>
            </p:custDataLst>
          </p:nvPr>
        </p:nvCxnSpPr>
        <p:spPr>
          <a:xfrm>
            <a:off x="8314684" y="1315720"/>
            <a:ext cx="0" cy="554228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直接连接符 360"/>
          <p:cNvCxnSpPr/>
          <p:nvPr>
            <p:custDataLst>
              <p:tags r:id="rId355"/>
            </p:custDataLst>
          </p:nvPr>
        </p:nvCxnSpPr>
        <p:spPr>
          <a:xfrm flipH="1">
            <a:off x="0" y="4830182"/>
            <a:ext cx="8314684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/>
          <p:cNvCxnSpPr/>
          <p:nvPr>
            <p:custDataLst>
              <p:tags r:id="rId356"/>
            </p:custDataLst>
          </p:nvPr>
        </p:nvCxnSpPr>
        <p:spPr>
          <a:xfrm>
            <a:off x="8314684" y="3319275"/>
            <a:ext cx="3875591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4" name="图片 363" descr="ny-logo"/>
          <p:cNvPicPr>
            <a:picLocks noChangeAspect="1"/>
          </p:cNvPicPr>
          <p:nvPr>
            <p:custDataLst>
              <p:tags r:id="rId357"/>
            </p:custDataLst>
          </p:nvPr>
        </p:nvPicPr>
        <p:blipFill>
          <a:blip r:embed="rId358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359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3" name="标题 1"/>
          <p:cNvSpPr txBox="1"/>
          <p:nvPr>
            <p:custDataLst>
              <p:tags r:id="rId2"/>
            </p:custDataLst>
          </p:nvPr>
        </p:nvSpPr>
        <p:spPr>
          <a:xfrm>
            <a:off x="0" y="50705"/>
            <a:ext cx="4691500" cy="316951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>
                <a:solidFill>
                  <a:schemeClr val="tx1"/>
                </a:solidFill>
              </a:rPr>
              <a:t> 大型训练环境网络拓扑（例：</a:t>
            </a:r>
            <a:r>
              <a:rPr lang="en-US" altLang="zh-CN" sz="1800" b="1" dirty="0" smtClean="0">
                <a:solidFill>
                  <a:schemeClr val="tx1"/>
                </a:solidFill>
              </a:rPr>
              <a:t>32 SXM</a:t>
            </a:r>
            <a:r>
              <a:rPr lang="zh-CN" altLang="en-US" sz="1800" b="1" dirty="0" smtClean="0">
                <a:solidFill>
                  <a:schemeClr val="tx1"/>
                </a:solidFill>
              </a:rPr>
              <a:t>组网）</a:t>
            </a:r>
            <a:endParaRPr lang="zh-CN" alt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277482" y="4359901"/>
            <a:ext cx="3539776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73008" y="4359901"/>
            <a:ext cx="1852109" cy="148425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4385133" y="419758"/>
            <a:ext cx="1606871" cy="107339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4826975" y="4343377"/>
            <a:ext cx="3214365" cy="1477538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8039053" y="4339830"/>
            <a:ext cx="3076981" cy="147901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8"/>
            </p:custDataLst>
          </p:nvPr>
        </p:nvSpPr>
        <p:spPr>
          <a:xfrm>
            <a:off x="273200" y="1037187"/>
            <a:ext cx="1236400" cy="1821390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026"/>
          <p:cNvSpPr/>
          <p:nvPr>
            <p:custDataLst>
              <p:tags r:id="rId9"/>
            </p:custDataLst>
          </p:nvPr>
        </p:nvSpPr>
        <p:spPr>
          <a:xfrm>
            <a:off x="548330" y="1559445"/>
            <a:ext cx="425470" cy="159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r>
              <a:rPr lang="en-US" sz="800" dirty="0" smtClean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lang="en-US" altLang="zh-CN" sz="80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80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339457" y="1134584"/>
            <a:ext cx="889987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线述表示：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56275" y="2226030"/>
            <a:ext cx="517525" cy="2691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1Gb</a:t>
            </a:r>
            <a:endParaRPr lang="en-US" sz="800" kern="0" spc="-2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2"/>
            </p:custDataLst>
          </p:nvPr>
        </p:nvCxnSpPr>
        <p:spPr>
          <a:xfrm>
            <a:off x="956016" y="2354299"/>
            <a:ext cx="444994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3"/>
            </p:custDataLst>
          </p:nvPr>
        </p:nvCxnSpPr>
        <p:spPr>
          <a:xfrm>
            <a:off x="934113" y="1639037"/>
            <a:ext cx="44499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 descr="ny-logo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9894540" y="122075"/>
            <a:ext cx="2101038" cy="340709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2555823" y="4448312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训练资源池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>
            <p:custDataLst>
              <p:tags r:id="rId17"/>
            </p:custDataLst>
          </p:nvPr>
        </p:nvSpPr>
        <p:spPr>
          <a:xfrm>
            <a:off x="1541706" y="4703424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1610132" y="4764755"/>
            <a:ext cx="1150758" cy="753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>
              <a:defRPr/>
            </a:pPr>
            <a:r>
              <a:rPr lang="en-US" altLang="zh-CN" sz="900" b="1" kern="0" dirty="0" smtClean="0">
                <a:solidFill>
                  <a:schemeClr val="tx1"/>
                </a:solidFill>
              </a:rPr>
              <a:t>     AI</a:t>
            </a:r>
            <a:r>
              <a:rPr lang="zh-CN" altLang="en-US" sz="900" b="1" kern="0" dirty="0">
                <a:solidFill>
                  <a:schemeClr val="tx1"/>
                </a:solidFill>
              </a:rPr>
              <a:t>训练</a:t>
            </a:r>
            <a:endParaRPr lang="en-US" altLang="zh-CN" sz="900" b="1" kern="0" dirty="0">
              <a:solidFill>
                <a:schemeClr val="tx1"/>
              </a:solidFill>
            </a:endParaRPr>
          </a:p>
          <a:p>
            <a:pPr lvl="0">
              <a:defRPr/>
            </a:pPr>
            <a:endParaRPr lang="en-US" altLang="zh-CN" sz="1100" b="1" kern="0" dirty="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承载用户模型训练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  <a:p>
            <a:endParaRPr lang="en-US" altLang="zh-CN" sz="800" dirty="0" smtClean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>
            <p:custDataLst>
              <p:tags r:id="rId19"/>
            </p:custDataLst>
          </p:nvPr>
        </p:nvSpPr>
        <p:spPr>
          <a:xfrm>
            <a:off x="3305239" y="4715597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20"/>
            </p:custDataLst>
          </p:nvPr>
        </p:nvSpPr>
        <p:spPr>
          <a:xfrm>
            <a:off x="3256900" y="4831785"/>
            <a:ext cx="1150758" cy="5988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>
                <a:solidFill>
                  <a:schemeClr val="tx1"/>
                </a:solidFill>
              </a:rPr>
              <a:t>AI</a:t>
            </a:r>
            <a:r>
              <a:rPr lang="zh-CN" altLang="en-US" sz="800" b="1" kern="0" dirty="0">
                <a:solidFill>
                  <a:schemeClr val="tx1"/>
                </a:solidFill>
              </a:rPr>
              <a:t>开发</a:t>
            </a:r>
            <a:r>
              <a:rPr lang="en-US" altLang="zh-CN" sz="800" b="1" kern="0" dirty="0">
                <a:solidFill>
                  <a:schemeClr val="tx1"/>
                </a:solidFill>
              </a:rPr>
              <a:t>&amp;</a:t>
            </a:r>
            <a:r>
              <a:rPr lang="zh-CN" altLang="en-US" sz="800" b="1" kern="0" dirty="0">
                <a:solidFill>
                  <a:schemeClr val="tx1"/>
                </a:solidFill>
              </a:rPr>
              <a:t>推理</a:t>
            </a:r>
            <a:endParaRPr lang="en-US" altLang="zh-CN" sz="8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>
                <a:solidFill>
                  <a:schemeClr val="tx1"/>
                </a:solidFill>
              </a:rPr>
              <a:t>承载用户推理业务</a:t>
            </a:r>
            <a:endParaRPr lang="en-US" altLang="zh-CN" sz="700" b="1" kern="0" dirty="0">
              <a:solidFill>
                <a:schemeClr val="tx1"/>
              </a:solidFill>
            </a:endParaRPr>
          </a:p>
          <a:p>
            <a:endParaRPr lang="en-US" altLang="zh-CN" sz="700" b="1" kern="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>
            <p:custDataLst>
              <p:tags r:id="rId21"/>
            </p:custDataLst>
          </p:nvPr>
        </p:nvSpPr>
        <p:spPr>
          <a:xfrm>
            <a:off x="2379389" y="2094272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22"/>
            </p:custDataLst>
          </p:nvPr>
        </p:nvSpPr>
        <p:spPr>
          <a:xfrm>
            <a:off x="2700235" y="2185667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>
                <a:solidFill>
                  <a:schemeClr val="tx1"/>
                </a:solidFill>
              </a:rPr>
              <a:t>计算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>
            <p:custDataLst>
              <p:tags r:id="rId23"/>
            </p:custDataLst>
          </p:nvPr>
        </p:nvSpPr>
        <p:spPr>
          <a:xfrm>
            <a:off x="4564248" y="2106649"/>
            <a:ext cx="1364504" cy="93447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>
            <p:custDataLst>
              <p:tags r:id="rId24"/>
            </p:custDataLst>
          </p:nvPr>
        </p:nvSpPr>
        <p:spPr>
          <a:xfrm>
            <a:off x="6800508" y="2122676"/>
            <a:ext cx="1290998" cy="933636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7120278" y="2157217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存储网络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>
            <p:custDataLst>
              <p:tags r:id="rId26"/>
            </p:custDataLst>
          </p:nvPr>
        </p:nvSpPr>
        <p:spPr>
          <a:xfrm>
            <a:off x="8978124" y="2112829"/>
            <a:ext cx="1321835" cy="910559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27"/>
            </p:custDataLst>
          </p:nvPr>
        </p:nvSpPr>
        <p:spPr>
          <a:xfrm>
            <a:off x="9305714" y="2226600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BMC</a:t>
            </a:r>
            <a:r>
              <a:rPr lang="zh-CN" altLang="en-US" sz="900" dirty="0" smtClean="0">
                <a:solidFill>
                  <a:schemeClr val="tx1"/>
                </a:solidFill>
              </a:rPr>
              <a:t>管理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873" y="2508296"/>
            <a:ext cx="740248" cy="345682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389" y="2518720"/>
            <a:ext cx="740248" cy="345682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220" y="2491273"/>
            <a:ext cx="740248" cy="345682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809" y="2510995"/>
            <a:ext cx="740248" cy="345682"/>
          </a:xfrm>
          <a:prstGeom prst="rect">
            <a:avLst/>
          </a:prstGeom>
        </p:spPr>
      </p:pic>
      <p:cxnSp>
        <p:nvCxnSpPr>
          <p:cNvPr id="35" name="直接连接符 34"/>
          <p:cNvCxnSpPr>
            <a:endCxn id="27" idx="2"/>
          </p:cNvCxnSpPr>
          <p:nvPr>
            <p:custDataLst>
              <p:tags r:id="rId33"/>
            </p:custDataLst>
          </p:nvPr>
        </p:nvCxnSpPr>
        <p:spPr>
          <a:xfrm flipV="1">
            <a:off x="1979260" y="3056312"/>
            <a:ext cx="5466747" cy="1275551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3" idx="2"/>
          </p:cNvCxnSpPr>
          <p:nvPr>
            <p:custDataLst>
              <p:tags r:id="rId34"/>
            </p:custDataLst>
          </p:nvPr>
        </p:nvCxnSpPr>
        <p:spPr>
          <a:xfrm flipV="1">
            <a:off x="1916407" y="3037573"/>
            <a:ext cx="1128355" cy="13022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5" idx="2"/>
          </p:cNvCxnSpPr>
          <p:nvPr>
            <p:custDataLst>
              <p:tags r:id="rId35"/>
            </p:custDataLst>
          </p:nvPr>
        </p:nvCxnSpPr>
        <p:spPr>
          <a:xfrm flipH="1">
            <a:off x="1947934" y="3041120"/>
            <a:ext cx="3298566" cy="12845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>
            <p:custDataLst>
              <p:tags r:id="rId36"/>
            </p:custDataLst>
          </p:nvPr>
        </p:nvSpPr>
        <p:spPr>
          <a:xfrm>
            <a:off x="8443713" y="4760737"/>
            <a:ext cx="956082" cy="6825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文件存储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>
            <p:custDataLst>
              <p:tags r:id="rId37"/>
            </p:custDataLst>
          </p:nvPr>
        </p:nvSpPr>
        <p:spPr>
          <a:xfrm>
            <a:off x="9720479" y="4760738"/>
            <a:ext cx="975730" cy="6630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900" b="1" kern="0" dirty="0" smtClean="0">
                <a:solidFill>
                  <a:schemeClr val="tx1"/>
                </a:solidFill>
              </a:rPr>
              <a:t>对象存储</a:t>
            </a:r>
            <a:endParaRPr lang="zh-CN" altLang="en-US" sz="900" b="1" kern="0" dirty="0" smtClean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38"/>
            </p:custDataLst>
          </p:nvPr>
        </p:nvSpPr>
        <p:spPr>
          <a:xfrm>
            <a:off x="9131210" y="4379845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存储资源池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>
            <a:stCxn id="8" idx="0"/>
            <a:endCxn id="27" idx="2"/>
          </p:cNvCxnSpPr>
          <p:nvPr>
            <p:custDataLst>
              <p:tags r:id="rId39"/>
            </p:custDataLst>
          </p:nvPr>
        </p:nvCxnSpPr>
        <p:spPr>
          <a:xfrm flipV="1">
            <a:off x="6434158" y="3056312"/>
            <a:ext cx="1011849" cy="128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9" idx="0"/>
            <a:endCxn id="27" idx="2"/>
          </p:cNvCxnSpPr>
          <p:nvPr>
            <p:custDataLst>
              <p:tags r:id="rId40"/>
            </p:custDataLst>
          </p:nvPr>
        </p:nvCxnSpPr>
        <p:spPr>
          <a:xfrm flipH="1" flipV="1">
            <a:off x="7446007" y="3056312"/>
            <a:ext cx="2131537" cy="12835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8" idx="0"/>
            <a:endCxn id="25" idx="2"/>
          </p:cNvCxnSpPr>
          <p:nvPr>
            <p:custDataLst>
              <p:tags r:id="rId41"/>
            </p:custDataLst>
          </p:nvPr>
        </p:nvCxnSpPr>
        <p:spPr>
          <a:xfrm flipH="1" flipV="1">
            <a:off x="5246500" y="3041120"/>
            <a:ext cx="1187658" cy="1302257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0"/>
            <a:endCxn id="25" idx="2"/>
          </p:cNvCxnSpPr>
          <p:nvPr>
            <p:custDataLst>
              <p:tags r:id="rId42"/>
            </p:custDataLst>
          </p:nvPr>
        </p:nvCxnSpPr>
        <p:spPr>
          <a:xfrm flipH="1" flipV="1">
            <a:off x="5246500" y="3041120"/>
            <a:ext cx="4331044" cy="129871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>
            <p:custDataLst>
              <p:tags r:id="rId43"/>
            </p:custDataLst>
          </p:nvPr>
        </p:nvCxnSpPr>
        <p:spPr>
          <a:xfrm flipV="1">
            <a:off x="1888473" y="3040071"/>
            <a:ext cx="7738291" cy="1312234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8" idx="0"/>
            <a:endCxn id="29" idx="2"/>
          </p:cNvCxnSpPr>
          <p:nvPr>
            <p:custDataLst>
              <p:tags r:id="rId44"/>
            </p:custDataLst>
          </p:nvPr>
        </p:nvCxnSpPr>
        <p:spPr>
          <a:xfrm flipV="1">
            <a:off x="6434158" y="3023388"/>
            <a:ext cx="3204884" cy="13199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9" idx="0"/>
            <a:endCxn id="29" idx="2"/>
          </p:cNvCxnSpPr>
          <p:nvPr>
            <p:custDataLst>
              <p:tags r:id="rId45"/>
            </p:custDataLst>
          </p:nvPr>
        </p:nvCxnSpPr>
        <p:spPr>
          <a:xfrm flipV="1">
            <a:off x="9577544" y="3023388"/>
            <a:ext cx="61498" cy="1316442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上箭头 48"/>
          <p:cNvSpPr/>
          <p:nvPr>
            <p:custDataLst>
              <p:tags r:id="rId46"/>
            </p:custDataLst>
          </p:nvPr>
        </p:nvSpPr>
        <p:spPr>
          <a:xfrm>
            <a:off x="6792394" y="1597220"/>
            <a:ext cx="138570" cy="212834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0" name="group 48"/>
          <p:cNvGrpSpPr/>
          <p:nvPr/>
        </p:nvGrpSpPr>
        <p:grpSpPr>
          <a:xfrm rot="21600000">
            <a:off x="7300567" y="227489"/>
            <a:ext cx="1423807" cy="382914"/>
            <a:chOff x="0" y="0"/>
            <a:chExt cx="1780520" cy="657059"/>
          </a:xfrm>
        </p:grpSpPr>
        <p:sp>
          <p:nvSpPr>
            <p:cNvPr id="51" name="path 960"/>
            <p:cNvSpPr/>
            <p:nvPr>
              <p:custDataLst>
                <p:tags r:id="rId47"/>
              </p:custDataLst>
            </p:nvPr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</a:path>
              </a:pathLst>
            </a:custGeom>
            <a:solidFill>
              <a:schemeClr val="accent5">
                <a:alpha val="100000"/>
              </a:scheme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path 962"/>
            <p:cNvSpPr/>
            <p:nvPr/>
          </p:nvSpPr>
          <p:spPr>
            <a:xfrm>
              <a:off x="0" y="0"/>
              <a:ext cx="1780520" cy="657059"/>
            </a:xfrm>
            <a:custGeom>
              <a:avLst/>
              <a:gdLst/>
              <a:ahLst/>
              <a:cxnLst/>
              <a:rect l="0" t="0" r="0" b="0"/>
              <a:pathLst>
                <a:path w="2803" h="1034">
                  <a:moveTo>
                    <a:pt x="262" y="343"/>
                  </a:moveTo>
                  <a:cubicBezTo>
                    <a:pt x="230" y="225"/>
                    <a:pt x="396" y="116"/>
                    <a:pt x="634" y="100"/>
                  </a:cubicBezTo>
                  <a:cubicBezTo>
                    <a:pt x="731" y="94"/>
                    <a:pt x="829" y="104"/>
                    <a:pt x="913" y="128"/>
                  </a:cubicBezTo>
                  <a:cubicBezTo>
                    <a:pt x="1002" y="45"/>
                    <a:pt x="1210" y="13"/>
                    <a:pt x="1377" y="57"/>
                  </a:cubicBezTo>
                  <a:cubicBezTo>
                    <a:pt x="1406" y="65"/>
                    <a:pt x="1433" y="75"/>
                    <a:pt x="1457" y="86"/>
                  </a:cubicBezTo>
                  <a:cubicBezTo>
                    <a:pt x="1526" y="17"/>
                    <a:pt x="1695" y="-10"/>
                    <a:pt x="1834" y="24"/>
                  </a:cubicBezTo>
                  <a:cubicBezTo>
                    <a:pt x="1872" y="33"/>
                    <a:pt x="1906" y="47"/>
                    <a:pt x="1932" y="64"/>
                  </a:cubicBezTo>
                  <a:cubicBezTo>
                    <a:pt x="2044" y="0"/>
                    <a:pt x="2241" y="-8"/>
                    <a:pt x="2373" y="46"/>
                  </a:cubicBezTo>
                  <a:cubicBezTo>
                    <a:pt x="2428" y="69"/>
                    <a:pt x="2465" y="101"/>
                    <a:pt x="2478" y="137"/>
                  </a:cubicBezTo>
                  <a:cubicBezTo>
                    <a:pt x="2661" y="162"/>
                    <a:pt x="2769" y="256"/>
                    <a:pt x="2719" y="347"/>
                  </a:cubicBezTo>
                  <a:cubicBezTo>
                    <a:pt x="2715" y="354"/>
                    <a:pt x="2710" y="362"/>
                    <a:pt x="2704" y="369"/>
                  </a:cubicBezTo>
                  <a:cubicBezTo>
                    <a:pt x="2850" y="464"/>
                    <a:pt x="2814" y="600"/>
                    <a:pt x="2623" y="673"/>
                  </a:cubicBezTo>
                  <a:cubicBezTo>
                    <a:pt x="2564" y="696"/>
                    <a:pt x="2494" y="710"/>
                    <a:pt x="2419" y="716"/>
                  </a:cubicBezTo>
                  <a:cubicBezTo>
                    <a:pt x="2418" y="818"/>
                    <a:pt x="2250" y="900"/>
                    <a:pt x="2044" y="899"/>
                  </a:cubicBezTo>
                  <a:cubicBezTo>
                    <a:pt x="1975" y="899"/>
                    <a:pt x="1908" y="889"/>
                    <a:pt x="1850" y="871"/>
                  </a:cubicBezTo>
                  <a:cubicBezTo>
                    <a:pt x="1780" y="985"/>
                    <a:pt x="1537" y="1050"/>
                    <a:pt x="1308" y="1015"/>
                  </a:cubicBezTo>
                  <a:cubicBezTo>
                    <a:pt x="1211" y="1001"/>
                    <a:pt x="1128" y="970"/>
                    <a:pt x="1072" y="929"/>
                  </a:cubicBezTo>
                  <a:cubicBezTo>
                    <a:pt x="837" y="999"/>
                    <a:pt x="531" y="961"/>
                    <a:pt x="390" y="844"/>
                  </a:cubicBezTo>
                  <a:cubicBezTo>
                    <a:pt x="388" y="842"/>
                    <a:pt x="386" y="841"/>
                    <a:pt x="385" y="839"/>
                  </a:cubicBezTo>
                  <a:cubicBezTo>
                    <a:pt x="231" y="848"/>
                    <a:pt x="91" y="794"/>
                    <a:pt x="73" y="717"/>
                  </a:cubicBezTo>
                  <a:cubicBezTo>
                    <a:pt x="64" y="677"/>
                    <a:pt x="91" y="636"/>
                    <a:pt x="147" y="606"/>
                  </a:cubicBezTo>
                  <a:cubicBezTo>
                    <a:pt x="14" y="567"/>
                    <a:pt x="-30" y="482"/>
                    <a:pt x="47" y="415"/>
                  </a:cubicBezTo>
                  <a:cubicBezTo>
                    <a:pt x="92" y="377"/>
                    <a:pt x="171" y="351"/>
                    <a:pt x="260" y="347"/>
                  </a:cubicBezTo>
                  <a:lnTo>
                    <a:pt x="262" y="343"/>
                  </a:lnTo>
                  <a:close/>
                  <a:moveTo>
                    <a:pt x="313" y="621"/>
                  </a:moveTo>
                  <a:cubicBezTo>
                    <a:pt x="256" y="623"/>
                    <a:pt x="199" y="617"/>
                    <a:pt x="150" y="602"/>
                  </a:cubicBezTo>
                  <a:moveTo>
                    <a:pt x="457" y="826"/>
                  </a:moveTo>
                  <a:cubicBezTo>
                    <a:pt x="434" y="830"/>
                    <a:pt x="410" y="833"/>
                    <a:pt x="386" y="835"/>
                  </a:cubicBezTo>
                  <a:moveTo>
                    <a:pt x="1072" y="924"/>
                  </a:moveTo>
                  <a:cubicBezTo>
                    <a:pt x="1055" y="912"/>
                    <a:pt x="1040" y="898"/>
                    <a:pt x="1029" y="884"/>
                  </a:cubicBezTo>
                  <a:moveTo>
                    <a:pt x="1867" y="822"/>
                  </a:moveTo>
                  <a:cubicBezTo>
                    <a:pt x="1865" y="838"/>
                    <a:pt x="1859" y="853"/>
                    <a:pt x="1850" y="867"/>
                  </a:cubicBezTo>
                  <a:moveTo>
                    <a:pt x="2209" y="545"/>
                  </a:moveTo>
                  <a:cubicBezTo>
                    <a:pt x="2338" y="576"/>
                    <a:pt x="2419" y="642"/>
                    <a:pt x="2418" y="713"/>
                  </a:cubicBezTo>
                  <a:moveTo>
                    <a:pt x="2702" y="367"/>
                  </a:moveTo>
                  <a:cubicBezTo>
                    <a:pt x="2681" y="391"/>
                    <a:pt x="2650" y="412"/>
                    <a:pt x="2609" y="429"/>
                  </a:cubicBezTo>
                  <a:moveTo>
                    <a:pt x="2479" y="133"/>
                  </a:moveTo>
                  <a:cubicBezTo>
                    <a:pt x="2482" y="143"/>
                    <a:pt x="2484" y="153"/>
                    <a:pt x="2484" y="163"/>
                  </a:cubicBezTo>
                  <a:moveTo>
                    <a:pt x="1883" y="99"/>
                  </a:moveTo>
                  <a:cubicBezTo>
                    <a:pt x="1895" y="85"/>
                    <a:pt x="1912" y="72"/>
                    <a:pt x="1931" y="61"/>
                  </a:cubicBezTo>
                  <a:moveTo>
                    <a:pt x="1437" y="117"/>
                  </a:moveTo>
                  <a:cubicBezTo>
                    <a:pt x="1442" y="105"/>
                    <a:pt x="1449" y="94"/>
                    <a:pt x="1460" y="84"/>
                  </a:cubicBezTo>
                  <a:moveTo>
                    <a:pt x="912" y="128"/>
                  </a:moveTo>
                  <a:cubicBezTo>
                    <a:pt x="943" y="137"/>
                    <a:pt x="971" y="147"/>
                    <a:pt x="996" y="159"/>
                  </a:cubicBezTo>
                  <a:moveTo>
                    <a:pt x="277" y="377"/>
                  </a:moveTo>
                  <a:cubicBezTo>
                    <a:pt x="270" y="366"/>
                    <a:pt x="265" y="355"/>
                    <a:pt x="262" y="344"/>
                  </a:cubicBezTo>
                </a:path>
              </a:pathLst>
            </a:custGeom>
            <a:noFill/>
            <a:ln w="12192" cap="flat">
              <a:solidFill>
                <a:schemeClr val="accent6"/>
              </a:solidFill>
              <a:prstDash val="solid"/>
              <a:miter lim="800000"/>
            </a:ln>
          </p:spPr>
          <p:txBody>
            <a:bodyPr rtlCol="0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textbox 1022"/>
          <p:cNvSpPr/>
          <p:nvPr>
            <p:custDataLst>
              <p:tags r:id="rId48"/>
            </p:custDataLst>
          </p:nvPr>
        </p:nvSpPr>
        <p:spPr>
          <a:xfrm>
            <a:off x="4817258" y="479733"/>
            <a:ext cx="904969" cy="157007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sz="1000" i="1" kern="0" spc="6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安全管理区</a:t>
            </a:r>
            <a:endParaRPr sz="1000" i="1" kern="0" spc="60" dirty="0">
              <a:solidFill>
                <a:schemeClr val="accent1">
                  <a:lumMod val="50000"/>
                </a:schemeClr>
              </a:solidFill>
              <a:cs typeface="微软雅黑" panose="020B0503020204020204" charset="-122"/>
            </a:endParaRPr>
          </a:p>
        </p:txBody>
      </p:sp>
      <p:sp>
        <p:nvSpPr>
          <p:cNvPr id="54" name="圆角矩形 53"/>
          <p:cNvSpPr/>
          <p:nvPr>
            <p:custDataLst>
              <p:tags r:id="rId49"/>
            </p:custDataLst>
          </p:nvPr>
        </p:nvSpPr>
        <p:spPr>
          <a:xfrm>
            <a:off x="4577437" y="800128"/>
            <a:ext cx="397814" cy="23705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漏洞扫描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>
            <p:custDataLst>
              <p:tags r:id="rId50"/>
            </p:custDataLst>
          </p:nvPr>
        </p:nvSpPr>
        <p:spPr>
          <a:xfrm>
            <a:off x="5227513" y="802233"/>
            <a:ext cx="424192" cy="25440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b="1" dirty="0" smtClean="0">
                <a:solidFill>
                  <a:schemeClr val="tx1"/>
                </a:solidFill>
              </a:rPr>
              <a:t>堡垒</a:t>
            </a:r>
            <a:r>
              <a:rPr lang="zh-CN" altLang="en-US" sz="700" b="1" dirty="0" smtClean="0">
                <a:solidFill>
                  <a:schemeClr val="tx1"/>
                </a:solidFill>
              </a:rPr>
              <a:t>机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>
            <p:custDataLst>
              <p:tags r:id="rId51"/>
            </p:custDataLst>
          </p:nvPr>
        </p:nvSpPr>
        <p:spPr>
          <a:xfrm>
            <a:off x="5209535" y="1124588"/>
            <a:ext cx="442170" cy="25268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00" b="1" dirty="0" smtClean="0">
                <a:solidFill>
                  <a:schemeClr val="tx1"/>
                </a:solidFill>
              </a:rPr>
              <a:t>日志审计</a:t>
            </a:r>
            <a:endParaRPr lang="zh-CN" altLang="en-US" sz="700" b="1" dirty="0" smtClean="0">
              <a:solidFill>
                <a:schemeClr val="tx1"/>
              </a:solidFill>
            </a:endParaRPr>
          </a:p>
        </p:txBody>
      </p:sp>
      <p:sp>
        <p:nvSpPr>
          <p:cNvPr id="57" name="圆角矩形 56"/>
          <p:cNvSpPr/>
          <p:nvPr>
            <p:custDataLst>
              <p:tags r:id="rId52"/>
            </p:custDataLst>
          </p:nvPr>
        </p:nvSpPr>
        <p:spPr>
          <a:xfrm>
            <a:off x="4564248" y="1118413"/>
            <a:ext cx="411003" cy="23453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b="1" dirty="0" smtClean="0">
                <a:solidFill>
                  <a:schemeClr val="tx1"/>
                </a:solidFill>
              </a:rPr>
              <a:t>…</a:t>
            </a:r>
            <a:endParaRPr lang="en-US" altLang="zh-CN" sz="900" b="1" dirty="0" smtClean="0">
              <a:solidFill>
                <a:schemeClr val="tx1"/>
              </a:solidFill>
            </a:endParaRPr>
          </a:p>
        </p:txBody>
      </p:sp>
      <p:pic>
        <p:nvPicPr>
          <p:cNvPr id="58" name="图片 57"/>
          <p:cNvPicPr>
            <a:picLocks noChangeAspect="1"/>
          </p:cNvPicPr>
          <p:nvPr>
            <p:custDataLst>
              <p:tags r:id="rId53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75255" y="642602"/>
            <a:ext cx="253965" cy="41622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07973" y="664346"/>
            <a:ext cx="253965" cy="416221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080" y="1275527"/>
            <a:ext cx="401858" cy="18766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95" y="1275527"/>
            <a:ext cx="401858" cy="187660"/>
          </a:xfrm>
          <a:prstGeom prst="rect">
            <a:avLst/>
          </a:prstGeom>
        </p:spPr>
      </p:pic>
      <p:cxnSp>
        <p:nvCxnSpPr>
          <p:cNvPr id="62" name="直接连接符 61"/>
          <p:cNvCxnSpPr>
            <a:stCxn id="58" idx="1"/>
          </p:cNvCxnSpPr>
          <p:nvPr>
            <p:custDataLst>
              <p:tags r:id="rId59"/>
            </p:custDataLst>
          </p:nvPr>
        </p:nvCxnSpPr>
        <p:spPr>
          <a:xfrm flipV="1">
            <a:off x="7129220" y="565278"/>
            <a:ext cx="415969" cy="28543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60"/>
            </p:custDataLst>
          </p:nvPr>
        </p:nvCxnSpPr>
        <p:spPr>
          <a:xfrm>
            <a:off x="6595765" y="1326711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>
            <p:custDataLst>
              <p:tags r:id="rId61"/>
            </p:custDataLst>
          </p:nvPr>
        </p:nvCxnSpPr>
        <p:spPr>
          <a:xfrm>
            <a:off x="6595765" y="1420073"/>
            <a:ext cx="277266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7" idx="3"/>
            <a:endCxn id="60" idx="1"/>
          </p:cNvCxnSpPr>
          <p:nvPr>
            <p:custDataLst>
              <p:tags r:id="rId62"/>
            </p:custDataLst>
          </p:nvPr>
        </p:nvCxnSpPr>
        <p:spPr>
          <a:xfrm>
            <a:off x="5992004" y="956457"/>
            <a:ext cx="268076" cy="4129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0" idx="0"/>
            <a:endCxn id="59" idx="2"/>
          </p:cNvCxnSpPr>
          <p:nvPr>
            <p:custDataLst>
              <p:tags r:id="rId63"/>
            </p:custDataLst>
          </p:nvPr>
        </p:nvCxnSpPr>
        <p:spPr>
          <a:xfrm flipV="1">
            <a:off x="6461009" y="1080567"/>
            <a:ext cx="73946" cy="19496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61" idx="0"/>
            <a:endCxn id="58" idx="2"/>
          </p:cNvCxnSpPr>
          <p:nvPr>
            <p:custDataLst>
              <p:tags r:id="rId64"/>
            </p:custDataLst>
          </p:nvPr>
        </p:nvCxnSpPr>
        <p:spPr>
          <a:xfrm flipH="1" flipV="1">
            <a:off x="7002237" y="1058823"/>
            <a:ext cx="60887" cy="21670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58" idx="3"/>
            <a:endCxn id="59" idx="1"/>
          </p:cNvCxnSpPr>
          <p:nvPr>
            <p:custDataLst>
              <p:tags r:id="rId65"/>
            </p:custDataLst>
          </p:nvPr>
        </p:nvCxnSpPr>
        <p:spPr>
          <a:xfrm flipH="1">
            <a:off x="6661938" y="850713"/>
            <a:ext cx="213317" cy="21744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>
            <p:custDataLst>
              <p:tags r:id="rId66"/>
            </p:custDataLst>
          </p:nvPr>
        </p:nvSpPr>
        <p:spPr>
          <a:xfrm>
            <a:off x="7264053" y="1281770"/>
            <a:ext cx="796393" cy="22987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核心交换机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>
            <p:custDataLst>
              <p:tags r:id="rId67"/>
            </p:custDataLst>
          </p:nvPr>
        </p:nvSpPr>
        <p:spPr>
          <a:xfrm>
            <a:off x="7300567" y="761213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防火墙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1" name="文本框 70"/>
          <p:cNvSpPr txBox="1"/>
          <p:nvPr>
            <p:custDataLst>
              <p:tags r:id="rId68"/>
            </p:custDataLst>
          </p:nvPr>
        </p:nvSpPr>
        <p:spPr>
          <a:xfrm>
            <a:off x="7707451" y="295443"/>
            <a:ext cx="610037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互联网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72" name="直接连接符 71"/>
          <p:cNvCxnSpPr/>
          <p:nvPr>
            <p:custDataLst>
              <p:tags r:id="rId69"/>
            </p:custDataLst>
          </p:nvPr>
        </p:nvCxnSpPr>
        <p:spPr>
          <a:xfrm flipV="1">
            <a:off x="6569957" y="461223"/>
            <a:ext cx="726068" cy="21270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>
            <p:custDataLst>
              <p:tags r:id="rId70"/>
            </p:custDataLst>
          </p:nvPr>
        </p:nvSpPr>
        <p:spPr>
          <a:xfrm>
            <a:off x="5674211" y="4373421"/>
            <a:ext cx="173775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管理资源池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74" name="圆角矩形 73"/>
          <p:cNvSpPr/>
          <p:nvPr>
            <p:custDataLst>
              <p:tags r:id="rId71"/>
            </p:custDataLst>
          </p:nvPr>
        </p:nvSpPr>
        <p:spPr>
          <a:xfrm>
            <a:off x="5145372" y="4741196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>
            <p:custDataLst>
              <p:tags r:id="rId72"/>
            </p:custDataLst>
          </p:nvPr>
        </p:nvSpPr>
        <p:spPr>
          <a:xfrm>
            <a:off x="5083867" y="4840098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en-US" altLang="zh-CN" sz="800" b="1" kern="0" dirty="0" smtClean="0">
                <a:solidFill>
                  <a:schemeClr val="tx1"/>
                </a:solidFill>
              </a:rPr>
              <a:t>K8S</a:t>
            </a:r>
            <a:r>
              <a:rPr lang="zh-CN" altLang="en-US" sz="800" b="1" kern="0" dirty="0" smtClean="0">
                <a:solidFill>
                  <a:schemeClr val="tx1"/>
                </a:solidFill>
              </a:rPr>
              <a:t>集群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承载集群基础服务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76" name="圆角矩形 75"/>
          <p:cNvSpPr/>
          <p:nvPr>
            <p:custDataLst>
              <p:tags r:id="rId73"/>
            </p:custDataLst>
          </p:nvPr>
        </p:nvSpPr>
        <p:spPr>
          <a:xfrm>
            <a:off x="6506114" y="4741345"/>
            <a:ext cx="1028929" cy="708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文本框 76"/>
          <p:cNvSpPr txBox="1"/>
          <p:nvPr>
            <p:custDataLst>
              <p:tags r:id="rId74"/>
            </p:custDataLst>
          </p:nvPr>
        </p:nvSpPr>
        <p:spPr>
          <a:xfrm>
            <a:off x="6439013" y="4861384"/>
            <a:ext cx="1150758" cy="4603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>
              <a:defRPr/>
            </a:pPr>
            <a:r>
              <a:rPr lang="zh-CN" altLang="en-US" sz="800" b="1" kern="0" dirty="0" smtClean="0">
                <a:solidFill>
                  <a:schemeClr val="tx1"/>
                </a:solidFill>
              </a:rPr>
              <a:t>应用、系统服务</a:t>
            </a:r>
            <a:endParaRPr lang="en-US" altLang="zh-CN" sz="800" b="1" kern="0" dirty="0" smtClean="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en-US" altLang="zh-CN" sz="900" b="1" kern="0" dirty="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zh-CN" altLang="en-US" sz="700" b="1" kern="0" dirty="0" smtClean="0">
                <a:solidFill>
                  <a:schemeClr val="tx1"/>
                </a:solidFill>
              </a:rPr>
              <a:t>承载业务基础服务</a:t>
            </a:r>
            <a:endParaRPr lang="zh-CN" altLang="en-US" sz="700" b="1" kern="0" dirty="0" smtClean="0">
              <a:solidFill>
                <a:schemeClr val="tx1"/>
              </a:solidFill>
            </a:endParaRPr>
          </a:p>
        </p:txBody>
      </p:sp>
      <p:sp>
        <p:nvSpPr>
          <p:cNvPr id="78" name="textbox 980"/>
          <p:cNvSpPr/>
          <p:nvPr>
            <p:custDataLst>
              <p:tags r:id="rId75"/>
            </p:custDataLst>
          </p:nvPr>
        </p:nvSpPr>
        <p:spPr>
          <a:xfrm>
            <a:off x="1437346" y="5933040"/>
            <a:ext cx="2013838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en-US" sz="900" dirty="0" smtClean="0">
                <a:solidFill>
                  <a:schemeClr val="tx1"/>
                </a:solidFill>
                <a:cs typeface="+mn-ea"/>
              </a:rPr>
              <a:t>8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*  NDR 400Gb/s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训练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2 *  HDR 200Gb/s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>
                <a:solidFill>
                  <a:schemeClr val="tx1"/>
                </a:solidFill>
                <a:cs typeface="+mn-ea"/>
              </a:rPr>
              <a:t> 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业务</a:t>
            </a:r>
            <a:r>
              <a:rPr sz="900" kern="0" spc="40" dirty="0" err="1" smtClean="0">
                <a:solidFill>
                  <a:schemeClr val="tx1"/>
                </a:solidFill>
                <a:cs typeface="微软雅黑" panose="020B0503020204020204" charset="-122"/>
              </a:rPr>
              <a:t>管理口</a:t>
            </a:r>
            <a:endParaRPr sz="900" kern="0" spc="4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1 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sz="900" kern="0" spc="0" dirty="0">
                <a:solidFill>
                  <a:schemeClr val="tx1"/>
                </a:solidFill>
                <a:cs typeface="微软雅黑" panose="020B0503020204020204" charset="-122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79" name="textbox 982"/>
          <p:cNvSpPr/>
          <p:nvPr>
            <p:custDataLst>
              <p:tags r:id="rId76"/>
            </p:custDataLst>
          </p:nvPr>
        </p:nvSpPr>
        <p:spPr>
          <a:xfrm>
            <a:off x="9090960" y="5968903"/>
            <a:ext cx="1862231" cy="69925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ts val="1150"/>
              </a:lnSpc>
            </a:pP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 *  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HDR 200Gb/s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kern="0" spc="4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ts val="1150"/>
              </a:lnSpc>
            </a:pP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 </a:t>
            </a:r>
            <a:r>
              <a:rPr lang="zh-CN" alt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lang="zh-CN" altLang="en-US"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 </a:t>
            </a:r>
            <a:r>
              <a:rPr lang="zh-CN" alt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altLang="zh-CN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12700" eaLnBrk="0">
              <a:lnSpc>
                <a:spcPts val="1150"/>
              </a:lnSpc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 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千兆</a:t>
            </a:r>
            <a:r>
              <a:rPr sz="900" kern="0" spc="0" dirty="0" err="1" smtClean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 err="1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 err="1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80" name="textbox 984"/>
          <p:cNvSpPr/>
          <p:nvPr>
            <p:custDataLst>
              <p:tags r:id="rId77"/>
            </p:custDataLst>
          </p:nvPr>
        </p:nvSpPr>
        <p:spPr>
          <a:xfrm>
            <a:off x="5645981" y="5979656"/>
            <a:ext cx="2018925" cy="4781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54000" indent="-226695" eaLnBrk="0">
              <a:lnSpc>
                <a:spcPct val="109000"/>
              </a:lnSpc>
              <a:spcBef>
                <a:spcPts val="170"/>
              </a:spcBef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2 </a:t>
            </a:r>
            <a:r>
              <a:rPr lang="en-US" altLang="zh-CN" sz="900" dirty="0">
                <a:solidFill>
                  <a:schemeClr val="tx1"/>
                </a:solidFill>
                <a:cs typeface="+mn-ea"/>
              </a:rPr>
              <a:t>*  </a:t>
            </a: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HDR 200Gb/s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sz="900" kern="0" spc="40" dirty="0" smtClean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  <a:p>
            <a:pPr marL="254000" indent="-226695" eaLnBrk="0">
              <a:lnSpc>
                <a:spcPct val="109000"/>
              </a:lnSpc>
              <a:spcBef>
                <a:spcPts val="170"/>
              </a:spcBef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25</a:t>
            </a:r>
            <a:r>
              <a:rPr sz="900" kern="0" dirty="0" smtClean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G</a:t>
            </a:r>
            <a:r>
              <a:rPr lang="zh-CN"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业务</a:t>
            </a:r>
            <a:r>
              <a:rPr sz="900" kern="0" spc="4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管理口</a:t>
            </a:r>
            <a:endParaRPr sz="900" kern="0" spc="4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1 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lang="zh-CN"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 </a:t>
            </a:r>
            <a:r>
              <a:rPr sz="900" kern="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  <a:sym typeface="+mn-ea"/>
            </a:endParaRPr>
          </a:p>
        </p:txBody>
      </p:sp>
      <p:sp>
        <p:nvSpPr>
          <p:cNvPr id="81" name="textbox 1026"/>
          <p:cNvSpPr/>
          <p:nvPr>
            <p:custDataLst>
              <p:tags r:id="rId78"/>
            </p:custDataLst>
          </p:nvPr>
        </p:nvSpPr>
        <p:spPr>
          <a:xfrm>
            <a:off x="457359" y="1774387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200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82" name="直接连接符 81"/>
          <p:cNvCxnSpPr/>
          <p:nvPr>
            <p:custDataLst>
              <p:tags r:id="rId79"/>
            </p:custDataLst>
          </p:nvPr>
        </p:nvCxnSpPr>
        <p:spPr>
          <a:xfrm>
            <a:off x="934113" y="1847273"/>
            <a:ext cx="444994" cy="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980"/>
          <p:cNvSpPr/>
          <p:nvPr>
            <p:custDataLst>
              <p:tags r:id="rId80"/>
            </p:custDataLst>
          </p:nvPr>
        </p:nvSpPr>
        <p:spPr>
          <a:xfrm>
            <a:off x="3295382" y="5951779"/>
            <a:ext cx="2013838" cy="630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00" dirty="0" smtClean="0">
                <a:solidFill>
                  <a:schemeClr val="tx1"/>
                </a:solidFill>
                <a:cs typeface="Arial" panose="020B0604020202020204"/>
              </a:rPr>
              <a:t>  </a:t>
            </a: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altLang="zh-CN" sz="900" dirty="0" smtClean="0">
                <a:solidFill>
                  <a:schemeClr val="tx1"/>
                </a:solidFill>
                <a:cs typeface="+mn-ea"/>
              </a:rPr>
              <a:t> 2 *  HDR 200Gb/s  </a:t>
            </a:r>
            <a:r>
              <a:rPr lang="zh-CN" altLang="en-US" sz="900" dirty="0" smtClean="0">
                <a:solidFill>
                  <a:schemeClr val="tx1"/>
                </a:solidFill>
                <a:cs typeface="+mn-ea"/>
              </a:rPr>
              <a:t>存储</a:t>
            </a:r>
            <a:endParaRPr lang="en-US" altLang="zh-CN" sz="900" dirty="0" smtClean="0">
              <a:solidFill>
                <a:schemeClr val="tx1"/>
              </a:solidFill>
              <a:cs typeface="+mn-ea"/>
            </a:endParaRPr>
          </a:p>
          <a:p>
            <a:pPr marL="245745" indent="-233680" eaLnBrk="0">
              <a:lnSpc>
                <a:spcPct val="104000"/>
              </a:lnSpc>
            </a:pP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2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*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sz="900" kern="0" spc="40" dirty="0" smtClean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</a:t>
            </a:r>
            <a:r>
              <a:rPr 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业务</a:t>
            </a:r>
            <a:r>
              <a:rPr sz="900" kern="0" spc="40" dirty="0" err="1" smtClean="0">
                <a:solidFill>
                  <a:schemeClr val="tx1"/>
                </a:solidFill>
                <a:cs typeface="微软雅黑" panose="020B0503020204020204" charset="-122"/>
              </a:rPr>
              <a:t>管理口</a:t>
            </a:r>
            <a:endParaRPr sz="900" kern="0" spc="4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254000" indent="-226695" algn="l" rtl="0" eaLnBrk="0">
              <a:lnSpc>
                <a:spcPct val="109000"/>
              </a:lnSpc>
              <a:spcBef>
                <a:spcPts val="170"/>
              </a:spcBef>
            </a:pP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1 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zh-CN" sz="900" kern="0" spc="0" dirty="0">
                <a:solidFill>
                  <a:schemeClr val="tx1"/>
                </a:solidFill>
                <a:cs typeface="微软雅黑" panose="020B0503020204020204" charset="-122"/>
              </a:rPr>
              <a:t>千兆电口</a:t>
            </a:r>
            <a:r>
              <a:rPr sz="900" kern="0" spc="14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BMC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管理</a:t>
            </a:r>
            <a:endParaRPr sz="900" kern="0" spc="80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84" name="textbox 1026"/>
          <p:cNvSpPr/>
          <p:nvPr>
            <p:custDataLst>
              <p:tags r:id="rId81"/>
            </p:custDataLst>
          </p:nvPr>
        </p:nvSpPr>
        <p:spPr>
          <a:xfrm>
            <a:off x="455445" y="2031351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4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85" name="直接连接符 84"/>
          <p:cNvCxnSpPr/>
          <p:nvPr>
            <p:custDataLst>
              <p:tags r:id="rId82"/>
            </p:custDataLst>
          </p:nvPr>
        </p:nvCxnSpPr>
        <p:spPr>
          <a:xfrm>
            <a:off x="956016" y="2108175"/>
            <a:ext cx="444994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>
            <p:custDataLst>
              <p:tags r:id="rId83"/>
            </p:custDataLst>
          </p:nvPr>
        </p:nvSpPr>
        <p:spPr>
          <a:xfrm>
            <a:off x="4794770" y="2163036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 smtClean="0">
                <a:solidFill>
                  <a:schemeClr val="tx1"/>
                </a:solidFill>
              </a:rPr>
              <a:t>管理网络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cxnSp>
        <p:nvCxnSpPr>
          <p:cNvPr id="89" name="直接连接符 88"/>
          <p:cNvCxnSpPr>
            <a:stCxn id="6" idx="0"/>
            <a:endCxn id="29" idx="2"/>
          </p:cNvCxnSpPr>
          <p:nvPr>
            <p:custDataLst>
              <p:tags r:id="rId84"/>
            </p:custDataLst>
          </p:nvPr>
        </p:nvCxnSpPr>
        <p:spPr>
          <a:xfrm flipV="1">
            <a:off x="3899063" y="3023388"/>
            <a:ext cx="5739979" cy="133651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>
            <a:stCxn id="25" idx="2"/>
            <a:endCxn id="6" idx="0"/>
          </p:cNvCxnSpPr>
          <p:nvPr>
            <p:custDataLst>
              <p:tags r:id="rId85"/>
            </p:custDataLst>
          </p:nvPr>
        </p:nvCxnSpPr>
        <p:spPr>
          <a:xfrm flipH="1">
            <a:off x="3899063" y="3041120"/>
            <a:ext cx="1347437" cy="1318781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6" idx="0"/>
            <a:endCxn id="27" idx="2"/>
          </p:cNvCxnSpPr>
          <p:nvPr>
            <p:custDataLst>
              <p:tags r:id="rId86"/>
            </p:custDataLst>
          </p:nvPr>
        </p:nvCxnSpPr>
        <p:spPr>
          <a:xfrm flipV="1">
            <a:off x="3899063" y="3056312"/>
            <a:ext cx="3546944" cy="1303589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>
            <p:custDataLst>
              <p:tags r:id="rId87"/>
            </p:custDataLst>
          </p:nvPr>
        </p:nvCxnSpPr>
        <p:spPr>
          <a:xfrm flipV="1">
            <a:off x="4714508" y="1880566"/>
            <a:ext cx="5493836" cy="1824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上箭头 100"/>
          <p:cNvSpPr/>
          <p:nvPr>
            <p:custDataLst>
              <p:tags r:id="rId88"/>
            </p:custDataLst>
          </p:nvPr>
        </p:nvSpPr>
        <p:spPr>
          <a:xfrm>
            <a:off x="5135895" y="1923793"/>
            <a:ext cx="133847" cy="20191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上箭头 107"/>
          <p:cNvSpPr/>
          <p:nvPr>
            <p:custDataLst>
              <p:tags r:id="rId89"/>
            </p:custDataLst>
          </p:nvPr>
        </p:nvSpPr>
        <p:spPr>
          <a:xfrm>
            <a:off x="9653554" y="1934129"/>
            <a:ext cx="133847" cy="201915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9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圆角矩形 159"/>
          <p:cNvSpPr/>
          <p:nvPr>
            <p:custDataLst>
              <p:tags r:id="rId1"/>
            </p:custDataLst>
          </p:nvPr>
        </p:nvSpPr>
        <p:spPr>
          <a:xfrm>
            <a:off x="1457365" y="5345924"/>
            <a:ext cx="9144703" cy="118974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1306"/>
          <p:cNvSpPr/>
          <p:nvPr>
            <p:custDataLst>
              <p:tags r:id="rId2"/>
            </p:custDataLst>
          </p:nvPr>
        </p:nvSpPr>
        <p:spPr>
          <a:xfrm>
            <a:off x="2262777" y="3993571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en-US" sz="9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9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57" name="矩形 56"/>
          <p:cNvSpPr/>
          <p:nvPr>
            <p:custDataLst>
              <p:tags r:id="rId3"/>
            </p:custDataLst>
          </p:nvPr>
        </p:nvSpPr>
        <p:spPr>
          <a:xfrm>
            <a:off x="4900192" y="229559"/>
            <a:ext cx="5919327" cy="146194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marL="12700" eaLnBrk="0">
              <a:lnSpc>
                <a:spcPct val="98000"/>
              </a:lnSpc>
            </a:pPr>
            <a:r>
              <a:rPr lang="zh-CN" altLang="en-US" b="1" i="1">
                <a:solidFill>
                  <a:schemeClr val="tx1"/>
                </a:solidFill>
                <a:cs typeface="微软雅黑" panose="020B0503020204020204" charset="-122"/>
              </a:rPr>
              <a:t>说明：这里</a:t>
            </a:r>
            <a:r>
              <a:rPr lang="en-US" altLang="zh-CN" b="1" i="1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zh-CN" altLang="en-US" b="1" i="1">
                <a:solidFill>
                  <a:schemeClr val="tx1"/>
                </a:solidFill>
                <a:cs typeface="微软雅黑" panose="020B0503020204020204" charset="-122"/>
              </a:rPr>
              <a:t>：</a:t>
            </a:r>
            <a:r>
              <a:rPr lang="en-US" altLang="zh-CN" b="1" i="1">
                <a:solidFill>
                  <a:schemeClr val="tx1"/>
                </a:solidFill>
                <a:cs typeface="微软雅黑" panose="020B0503020204020204" charset="-122"/>
              </a:rPr>
              <a:t>leaf=2:4</a:t>
            </a:r>
            <a:r>
              <a:rPr lang="zh-CN" altLang="en-US" b="1" i="1">
                <a:solidFill>
                  <a:schemeClr val="tx1"/>
                </a:solidFill>
                <a:cs typeface="微软雅黑" panose="020B0503020204020204" charset="-122"/>
              </a:rPr>
              <a:t>，可用</a:t>
            </a:r>
            <a:r>
              <a:rPr lang="en-US" altLang="zh-CN" b="1" i="1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zh-CN" altLang="en-US" b="1" i="1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altLang="zh-CN" b="1" i="1">
                <a:solidFill>
                  <a:schemeClr val="tx1"/>
                </a:solidFill>
                <a:cs typeface="微软雅黑" panose="020B0503020204020204" charset="-122"/>
              </a:rPr>
              <a:t>80</a:t>
            </a:r>
            <a:r>
              <a:rPr lang="zh-CN" altLang="en-US" b="1" i="1">
                <a:solidFill>
                  <a:schemeClr val="tx1"/>
                </a:solidFill>
                <a:cs typeface="微软雅黑" panose="020B0503020204020204" charset="-122"/>
              </a:rPr>
              <a:t>个</a:t>
            </a:r>
            <a:endParaRPr lang="zh-CN" altLang="en-US" b="1" i="1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68" y="3677371"/>
            <a:ext cx="701528" cy="32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15" y="3677371"/>
            <a:ext cx="701528" cy="32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89" y="3677371"/>
            <a:ext cx="701528" cy="3276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88" y="2348108"/>
            <a:ext cx="701528" cy="327600"/>
          </a:xfrm>
          <a:prstGeom prst="rect">
            <a:avLst/>
          </a:prstGeom>
        </p:spPr>
      </p:pic>
      <p:sp>
        <p:nvSpPr>
          <p:cNvPr id="41" name="圆角矩形 40"/>
          <p:cNvSpPr/>
          <p:nvPr>
            <p:custDataLst>
              <p:tags r:id="rId9"/>
            </p:custDataLst>
          </p:nvPr>
        </p:nvSpPr>
        <p:spPr>
          <a:xfrm>
            <a:off x="152740" y="960531"/>
            <a:ext cx="1150417" cy="1094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218997" y="1057928"/>
            <a:ext cx="889987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线述表示：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textbox 1026"/>
          <p:cNvSpPr/>
          <p:nvPr>
            <p:custDataLst>
              <p:tags r:id="rId11"/>
            </p:custDataLst>
          </p:nvPr>
        </p:nvSpPr>
        <p:spPr>
          <a:xfrm>
            <a:off x="207284" y="1416935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4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12"/>
            </p:custDataLst>
          </p:nvPr>
        </p:nvCxnSpPr>
        <p:spPr>
          <a:xfrm>
            <a:off x="730663" y="1489821"/>
            <a:ext cx="444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>
            <p:custDataLst>
              <p:tags r:id="rId13"/>
            </p:custDataLst>
          </p:nvPr>
        </p:nvSpPr>
        <p:spPr>
          <a:xfrm>
            <a:off x="5409498" y="586277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14"/>
            </p:custDataLst>
          </p:nvPr>
        </p:nvSpPr>
        <p:spPr>
          <a:xfrm>
            <a:off x="5739109" y="637915"/>
            <a:ext cx="829529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AI</a:t>
            </a:r>
            <a:r>
              <a:rPr lang="zh-CN" altLang="en-US" sz="900" dirty="0">
                <a:solidFill>
                  <a:schemeClr val="tx1"/>
                </a:solidFill>
              </a:rPr>
              <a:t>计算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47" y="960544"/>
            <a:ext cx="740248" cy="345682"/>
          </a:xfrm>
          <a:prstGeom prst="rect">
            <a:avLst/>
          </a:prstGeom>
        </p:spPr>
      </p:pic>
      <p:sp>
        <p:nvSpPr>
          <p:cNvPr id="54" name="下箭头 53"/>
          <p:cNvSpPr/>
          <p:nvPr>
            <p:custDataLst>
              <p:tags r:id="rId17"/>
            </p:custDataLst>
          </p:nvPr>
        </p:nvSpPr>
        <p:spPr>
          <a:xfrm>
            <a:off x="5884420" y="1903845"/>
            <a:ext cx="248311" cy="31114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1306"/>
          <p:cNvSpPr/>
          <p:nvPr>
            <p:custDataLst>
              <p:tags r:id="rId18"/>
            </p:custDataLst>
          </p:nvPr>
        </p:nvSpPr>
        <p:spPr>
          <a:xfrm>
            <a:off x="7328246" y="578089"/>
            <a:ext cx="2882375" cy="11134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ct val="98000"/>
              </a:lnSpc>
            </a:pP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AI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训练网络平面采用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NDR400 clos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网络架构，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这里</a:t>
            </a:r>
            <a:r>
              <a:rPr lang="en-US" altLang="zh-CN" sz="1100" i="1" dirty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：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leaf=4:8</a:t>
            </a: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endParaRPr lang="en-US" altLang="zh-CN" sz="1100" i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b="1" i="1" dirty="0">
                <a:solidFill>
                  <a:schemeClr val="tx1"/>
                </a:solidFill>
                <a:cs typeface="微软雅黑" panose="020B0503020204020204" charset="-122"/>
              </a:rPr>
              <a:t>说明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：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下联可用端口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256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个</a:t>
            </a:r>
            <a:endParaRPr lang="zh-CN" altLang="en-US" sz="1100" b="1" i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endParaRPr lang="zh-CN" altLang="en-US" sz="1100" b="1" i="1" dirty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31" y="2390696"/>
            <a:ext cx="701528" cy="327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22" y="3680943"/>
            <a:ext cx="701528" cy="327600"/>
          </a:xfrm>
          <a:prstGeom prst="rect">
            <a:avLst/>
          </a:prstGeom>
        </p:spPr>
      </p:pic>
      <p:sp>
        <p:nvSpPr>
          <p:cNvPr id="34" name="textbox 1306"/>
          <p:cNvSpPr/>
          <p:nvPr>
            <p:custDataLst>
              <p:tags r:id="rId21"/>
            </p:custDataLst>
          </p:nvPr>
        </p:nvSpPr>
        <p:spPr>
          <a:xfrm>
            <a:off x="4949732" y="2054700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35" name="textbox 1306"/>
          <p:cNvSpPr/>
          <p:nvPr>
            <p:custDataLst>
              <p:tags r:id="rId22"/>
            </p:custDataLst>
          </p:nvPr>
        </p:nvSpPr>
        <p:spPr>
          <a:xfrm>
            <a:off x="6582921" y="2069707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04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36" name="textbox 1306"/>
          <p:cNvSpPr/>
          <p:nvPr>
            <p:custDataLst>
              <p:tags r:id="rId23"/>
            </p:custDataLst>
          </p:nvPr>
        </p:nvSpPr>
        <p:spPr>
          <a:xfrm>
            <a:off x="5931990" y="2385493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44" name="textbox 1306"/>
          <p:cNvSpPr/>
          <p:nvPr>
            <p:custDataLst>
              <p:tags r:id="rId24"/>
            </p:custDataLst>
          </p:nvPr>
        </p:nvSpPr>
        <p:spPr>
          <a:xfrm>
            <a:off x="6774920" y="4004971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leaf06</a:t>
            </a:r>
            <a:endParaRPr lang="en-US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45" name="textbox 1306"/>
          <p:cNvSpPr/>
          <p:nvPr>
            <p:custDataLst>
              <p:tags r:id="rId25"/>
            </p:custDataLst>
          </p:nvPr>
        </p:nvSpPr>
        <p:spPr>
          <a:xfrm>
            <a:off x="4566552" y="4043317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leaf03</a:t>
            </a:r>
            <a:endParaRPr lang="en-US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47" name="textbox 1306"/>
          <p:cNvSpPr/>
          <p:nvPr>
            <p:custDataLst>
              <p:tags r:id="rId26"/>
            </p:custDataLst>
          </p:nvPr>
        </p:nvSpPr>
        <p:spPr>
          <a:xfrm>
            <a:off x="9190225" y="3993570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leaf08</a:t>
            </a:r>
            <a:endParaRPr lang="en-US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48" name="textbox 1306"/>
          <p:cNvSpPr/>
          <p:nvPr>
            <p:custDataLst>
              <p:tags r:id="rId27"/>
            </p:custDataLst>
          </p:nvPr>
        </p:nvSpPr>
        <p:spPr>
          <a:xfrm>
            <a:off x="3592409" y="3715236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6" name="textbox 1306"/>
          <p:cNvSpPr/>
          <p:nvPr>
            <p:custDataLst>
              <p:tags r:id="rId28"/>
            </p:custDataLst>
          </p:nvPr>
        </p:nvSpPr>
        <p:spPr>
          <a:xfrm>
            <a:off x="5815363" y="3697392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8" name="textbox 1306"/>
          <p:cNvSpPr/>
          <p:nvPr>
            <p:custDataLst>
              <p:tags r:id="rId29"/>
            </p:custDataLst>
          </p:nvPr>
        </p:nvSpPr>
        <p:spPr>
          <a:xfrm>
            <a:off x="8090448" y="3677371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cxnSp>
        <p:nvCxnSpPr>
          <p:cNvPr id="59" name="直接连接符 58"/>
          <p:cNvCxnSpPr>
            <a:stCxn id="33" idx="0"/>
          </p:cNvCxnSpPr>
          <p:nvPr>
            <p:custDataLst>
              <p:tags r:id="rId30"/>
            </p:custDataLst>
          </p:nvPr>
        </p:nvCxnSpPr>
        <p:spPr>
          <a:xfrm flipV="1">
            <a:off x="2577486" y="2705850"/>
            <a:ext cx="2580503" cy="97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0"/>
          </p:cNvCxnSpPr>
          <p:nvPr>
            <p:custDataLst>
              <p:tags r:id="rId31"/>
            </p:custDataLst>
          </p:nvPr>
        </p:nvCxnSpPr>
        <p:spPr>
          <a:xfrm flipV="1">
            <a:off x="4767179" y="2686258"/>
            <a:ext cx="417009" cy="991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" idx="0"/>
          </p:cNvCxnSpPr>
          <p:nvPr>
            <p:custDataLst>
              <p:tags r:id="rId32"/>
            </p:custDataLst>
          </p:nvPr>
        </p:nvCxnSpPr>
        <p:spPr>
          <a:xfrm flipV="1">
            <a:off x="4767179" y="2718296"/>
            <a:ext cx="2007741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3" idx="0"/>
          </p:cNvCxnSpPr>
          <p:nvPr>
            <p:custDataLst>
              <p:tags r:id="rId33"/>
            </p:custDataLst>
          </p:nvPr>
        </p:nvCxnSpPr>
        <p:spPr>
          <a:xfrm flipV="1">
            <a:off x="2577486" y="2721868"/>
            <a:ext cx="4184092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34"/>
            </p:custDataLst>
          </p:nvPr>
        </p:nvCxnSpPr>
        <p:spPr>
          <a:xfrm flipH="1" flipV="1">
            <a:off x="6787777" y="2710286"/>
            <a:ext cx="209141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" idx="0"/>
          </p:cNvCxnSpPr>
          <p:nvPr>
            <p:custDataLst>
              <p:tags r:id="rId35"/>
            </p:custDataLst>
          </p:nvPr>
        </p:nvCxnSpPr>
        <p:spPr>
          <a:xfrm flipH="1" flipV="1">
            <a:off x="6787777" y="2718296"/>
            <a:ext cx="2575555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36"/>
            </p:custDataLst>
          </p:nvPr>
        </p:nvCxnSpPr>
        <p:spPr>
          <a:xfrm flipH="1" flipV="1">
            <a:off x="5197045" y="2698275"/>
            <a:ext cx="1800748" cy="971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" idx="0"/>
          </p:cNvCxnSpPr>
          <p:nvPr>
            <p:custDataLst>
              <p:tags r:id="rId37"/>
            </p:custDataLst>
          </p:nvPr>
        </p:nvCxnSpPr>
        <p:spPr>
          <a:xfrm flipH="1" flipV="1">
            <a:off x="5194310" y="2686258"/>
            <a:ext cx="4169022" cy="991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129" y="5594575"/>
            <a:ext cx="673638" cy="352478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20" y="5647390"/>
            <a:ext cx="673638" cy="352478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13" y="5617494"/>
            <a:ext cx="673638" cy="352478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4704" y="5649844"/>
            <a:ext cx="673638" cy="352478"/>
          </a:xfrm>
          <a:prstGeom prst="rect">
            <a:avLst/>
          </a:prstGeom>
        </p:spPr>
      </p:pic>
      <p:cxnSp>
        <p:nvCxnSpPr>
          <p:cNvPr id="92" name="直接连接符 91"/>
          <p:cNvCxnSpPr>
            <a:stCxn id="78" idx="0"/>
          </p:cNvCxnSpPr>
          <p:nvPr>
            <p:custDataLst>
              <p:tags r:id="rId43"/>
            </p:custDataLst>
          </p:nvPr>
        </p:nvCxnSpPr>
        <p:spPr>
          <a:xfrm flipV="1">
            <a:off x="2169948" y="4008543"/>
            <a:ext cx="4808596" cy="158603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78" idx="0"/>
          </p:cNvCxnSpPr>
          <p:nvPr>
            <p:custDataLst>
              <p:tags r:id="rId44"/>
            </p:custDataLst>
          </p:nvPr>
        </p:nvCxnSpPr>
        <p:spPr>
          <a:xfrm flipV="1">
            <a:off x="2169948" y="4023769"/>
            <a:ext cx="7193384" cy="157080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80" idx="0"/>
          </p:cNvCxnSpPr>
          <p:nvPr>
            <p:custDataLst>
              <p:tags r:id="rId45"/>
            </p:custDataLst>
          </p:nvPr>
        </p:nvCxnSpPr>
        <p:spPr>
          <a:xfrm flipV="1">
            <a:off x="3765432" y="4023767"/>
            <a:ext cx="954563" cy="159372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0" idx="0"/>
          </p:cNvCxnSpPr>
          <p:nvPr>
            <p:custDataLst>
              <p:tags r:id="rId46"/>
            </p:custDataLst>
          </p:nvPr>
        </p:nvCxnSpPr>
        <p:spPr>
          <a:xfrm flipH="1" flipV="1">
            <a:off x="2506767" y="4046409"/>
            <a:ext cx="1258665" cy="157108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80" idx="0"/>
          </p:cNvCxnSpPr>
          <p:nvPr>
            <p:custDataLst>
              <p:tags r:id="rId47"/>
            </p:custDataLst>
          </p:nvPr>
        </p:nvCxnSpPr>
        <p:spPr>
          <a:xfrm flipV="1">
            <a:off x="3765432" y="4023770"/>
            <a:ext cx="3213112" cy="159372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80" idx="0"/>
          </p:cNvCxnSpPr>
          <p:nvPr>
            <p:custDataLst>
              <p:tags r:id="rId48"/>
            </p:custDataLst>
          </p:nvPr>
        </p:nvCxnSpPr>
        <p:spPr>
          <a:xfrm flipV="1">
            <a:off x="3765432" y="4023768"/>
            <a:ext cx="5597900" cy="1593726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79" idx="0"/>
          </p:cNvCxnSpPr>
          <p:nvPr>
            <p:custDataLst>
              <p:tags r:id="rId49"/>
            </p:custDataLst>
          </p:nvPr>
        </p:nvCxnSpPr>
        <p:spPr>
          <a:xfrm flipH="1" flipV="1">
            <a:off x="2494018" y="4036228"/>
            <a:ext cx="5854321" cy="161116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81" idx="0"/>
          </p:cNvCxnSpPr>
          <p:nvPr>
            <p:custDataLst>
              <p:tags r:id="rId50"/>
            </p:custDataLst>
          </p:nvPr>
        </p:nvCxnSpPr>
        <p:spPr>
          <a:xfrm flipH="1" flipV="1">
            <a:off x="2484169" y="4026387"/>
            <a:ext cx="7427354" cy="162345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79" idx="0"/>
            <a:endCxn id="7" idx="2"/>
          </p:cNvCxnSpPr>
          <p:nvPr>
            <p:custDataLst>
              <p:tags r:id="rId51"/>
            </p:custDataLst>
          </p:nvPr>
        </p:nvCxnSpPr>
        <p:spPr>
          <a:xfrm flipH="1" flipV="1">
            <a:off x="4767179" y="4004971"/>
            <a:ext cx="3581160" cy="1642419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>
            <a:stCxn id="81" idx="0"/>
            <a:endCxn id="7" idx="2"/>
          </p:cNvCxnSpPr>
          <p:nvPr>
            <p:custDataLst>
              <p:tags r:id="rId52"/>
            </p:custDataLst>
          </p:nvPr>
        </p:nvCxnSpPr>
        <p:spPr>
          <a:xfrm flipH="1" flipV="1">
            <a:off x="4767179" y="4004971"/>
            <a:ext cx="5144344" cy="16448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>
            <a:stCxn id="81" idx="0"/>
          </p:cNvCxnSpPr>
          <p:nvPr>
            <p:custDataLst>
              <p:tags r:id="rId53"/>
            </p:custDataLst>
          </p:nvPr>
        </p:nvCxnSpPr>
        <p:spPr>
          <a:xfrm flipH="1" flipV="1">
            <a:off x="6988393" y="4016371"/>
            <a:ext cx="2923130" cy="1633473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>
            <a:stCxn id="79" idx="0"/>
          </p:cNvCxnSpPr>
          <p:nvPr>
            <p:custDataLst>
              <p:tags r:id="rId54"/>
            </p:custDataLst>
          </p:nvPr>
        </p:nvCxnSpPr>
        <p:spPr>
          <a:xfrm flipH="1" flipV="1">
            <a:off x="6964718" y="4014986"/>
            <a:ext cx="1383621" cy="163240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endCxn id="79" idx="0"/>
          </p:cNvCxnSpPr>
          <p:nvPr>
            <p:custDataLst>
              <p:tags r:id="rId55"/>
            </p:custDataLst>
          </p:nvPr>
        </p:nvCxnSpPr>
        <p:spPr>
          <a:xfrm flipH="1">
            <a:off x="8348339" y="4016372"/>
            <a:ext cx="1032827" cy="163101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endCxn id="81" idx="0"/>
          </p:cNvCxnSpPr>
          <p:nvPr>
            <p:custDataLst>
              <p:tags r:id="rId56"/>
            </p:custDataLst>
          </p:nvPr>
        </p:nvCxnSpPr>
        <p:spPr>
          <a:xfrm>
            <a:off x="9371466" y="4023767"/>
            <a:ext cx="540057" cy="162607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8" idx="0"/>
          </p:cNvCxnSpPr>
          <p:nvPr>
            <p:custDataLst>
              <p:tags r:id="rId57"/>
            </p:custDataLst>
          </p:nvPr>
        </p:nvCxnSpPr>
        <p:spPr>
          <a:xfrm flipV="1">
            <a:off x="2169948" y="4043317"/>
            <a:ext cx="314221" cy="155125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stCxn id="78" idx="0"/>
          </p:cNvCxnSpPr>
          <p:nvPr>
            <p:custDataLst>
              <p:tags r:id="rId58"/>
            </p:custDataLst>
          </p:nvPr>
        </p:nvCxnSpPr>
        <p:spPr>
          <a:xfrm flipV="1">
            <a:off x="2169948" y="4004971"/>
            <a:ext cx="2550047" cy="158960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306"/>
          <p:cNvSpPr/>
          <p:nvPr>
            <p:custDataLst>
              <p:tags r:id="rId59"/>
            </p:custDataLst>
          </p:nvPr>
        </p:nvSpPr>
        <p:spPr>
          <a:xfrm>
            <a:off x="6029717" y="5839988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42" name="textbox 1306"/>
          <p:cNvSpPr/>
          <p:nvPr>
            <p:custDataLst>
              <p:tags r:id="rId60"/>
            </p:custDataLst>
          </p:nvPr>
        </p:nvSpPr>
        <p:spPr>
          <a:xfrm>
            <a:off x="8964643" y="5716509"/>
            <a:ext cx="248311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43" name="textbox 1026"/>
          <p:cNvSpPr/>
          <p:nvPr>
            <p:custDataLst>
              <p:tags r:id="rId61"/>
            </p:custDataLst>
          </p:nvPr>
        </p:nvSpPr>
        <p:spPr>
          <a:xfrm>
            <a:off x="218997" y="1626487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4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44" name="直接连接符 143"/>
          <p:cNvCxnSpPr/>
          <p:nvPr>
            <p:custDataLst>
              <p:tags r:id="rId62"/>
            </p:custDataLst>
          </p:nvPr>
        </p:nvCxnSpPr>
        <p:spPr>
          <a:xfrm>
            <a:off x="730663" y="1699373"/>
            <a:ext cx="44499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306"/>
          <p:cNvSpPr/>
          <p:nvPr>
            <p:custDataLst>
              <p:tags r:id="rId63"/>
            </p:custDataLst>
          </p:nvPr>
        </p:nvSpPr>
        <p:spPr>
          <a:xfrm flipH="1">
            <a:off x="5815363" y="5747806"/>
            <a:ext cx="1005780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000" b="1" dirty="0" smtClean="0">
                <a:solidFill>
                  <a:schemeClr val="tx1"/>
                </a:solidFill>
                <a:cs typeface="Arial" panose="020B0604020202020204"/>
              </a:rPr>
              <a:t>32GPU</a:t>
            </a:r>
            <a:r>
              <a:rPr lang="zh-CN" altLang="en-US" sz="1000" b="1" dirty="0" smtClean="0">
                <a:solidFill>
                  <a:schemeClr val="tx1"/>
                </a:solidFill>
                <a:cs typeface="Arial" panose="020B0604020202020204"/>
              </a:rPr>
              <a:t>节点</a:t>
            </a:r>
            <a:endParaRPr lang="zh-CN" altLang="en-US" sz="10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47" name="textbox 1306"/>
          <p:cNvSpPr/>
          <p:nvPr>
            <p:custDataLst>
              <p:tags r:id="rId64"/>
            </p:custDataLst>
          </p:nvPr>
        </p:nvSpPr>
        <p:spPr>
          <a:xfrm flipH="1">
            <a:off x="981982" y="3661912"/>
            <a:ext cx="1005780" cy="7089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ctr" rtl="0" eaLnBrk="0">
              <a:lnSpc>
                <a:spcPct val="79000"/>
              </a:lnSpc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/>
              </a:rPr>
              <a:t>32*400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G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端口上联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  <a:p>
            <a:pPr algn="ctr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32*400G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端口下联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  <a:p>
            <a:pPr algn="ctr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：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无阻塞</a:t>
            </a:r>
            <a:endParaRPr lang="zh-CN" altLang="en-US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53" name="textbox 1306"/>
          <p:cNvSpPr/>
          <p:nvPr>
            <p:custDataLst>
              <p:tags r:id="rId65"/>
            </p:custDataLst>
          </p:nvPr>
        </p:nvSpPr>
        <p:spPr>
          <a:xfrm>
            <a:off x="3491385" y="6005954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 </a:t>
            </a:r>
            <a:r>
              <a:rPr lang="en-US" altLang="zh-CN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02</a:t>
            </a:r>
            <a:endParaRPr lang="en-US" altLang="zh-CN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54" name="textbox 1306"/>
          <p:cNvSpPr/>
          <p:nvPr>
            <p:custDataLst>
              <p:tags r:id="rId66"/>
            </p:custDataLst>
          </p:nvPr>
        </p:nvSpPr>
        <p:spPr>
          <a:xfrm>
            <a:off x="1903725" y="5937364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 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55" name="textbox 1306"/>
          <p:cNvSpPr/>
          <p:nvPr>
            <p:custDataLst>
              <p:tags r:id="rId67"/>
            </p:custDataLst>
          </p:nvPr>
        </p:nvSpPr>
        <p:spPr>
          <a:xfrm>
            <a:off x="9637427" y="6005953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 </a:t>
            </a:r>
            <a:r>
              <a:rPr lang="en-US" altLang="zh-CN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32</a:t>
            </a:r>
            <a:endParaRPr lang="en-US" altLang="zh-CN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56" name="textbox 1306"/>
          <p:cNvSpPr/>
          <p:nvPr>
            <p:custDataLst>
              <p:tags r:id="rId68"/>
            </p:custDataLst>
          </p:nvPr>
        </p:nvSpPr>
        <p:spPr>
          <a:xfrm>
            <a:off x="8124429" y="5972409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GPU16</a:t>
            </a:r>
            <a:endParaRPr lang="en-US" altLang="zh-CN" sz="1000" kern="0" spc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61" name="直接连接符 160"/>
          <p:cNvCxnSpPr/>
          <p:nvPr>
            <p:custDataLst>
              <p:tags r:id="rId69"/>
            </p:custDataLst>
          </p:nvPr>
        </p:nvCxnSpPr>
        <p:spPr>
          <a:xfrm flipV="1">
            <a:off x="2354461" y="4088376"/>
            <a:ext cx="530268" cy="13924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>
            <p:custDataLst>
              <p:tags r:id="rId70"/>
            </p:custDataLst>
          </p:nvPr>
        </p:nvCxnSpPr>
        <p:spPr>
          <a:xfrm flipV="1">
            <a:off x="988831" y="1641605"/>
            <a:ext cx="60662" cy="9979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>
            <p:custDataLst>
              <p:tags r:id="rId71"/>
            </p:custDataLst>
          </p:nvPr>
        </p:nvCxnSpPr>
        <p:spPr>
          <a:xfrm flipV="1">
            <a:off x="4367362" y="4057770"/>
            <a:ext cx="750581" cy="7674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>
            <p:custDataLst>
              <p:tags r:id="rId72"/>
            </p:custDataLst>
          </p:nvPr>
        </p:nvCxnSpPr>
        <p:spPr>
          <a:xfrm flipV="1">
            <a:off x="6487031" y="4055677"/>
            <a:ext cx="750581" cy="7674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>
            <a:endCxn id="47" idx="2"/>
          </p:cNvCxnSpPr>
          <p:nvPr>
            <p:custDataLst>
              <p:tags r:id="rId73"/>
            </p:custDataLst>
          </p:nvPr>
        </p:nvCxnSpPr>
        <p:spPr>
          <a:xfrm>
            <a:off x="8964643" y="4080702"/>
            <a:ext cx="603090" cy="15289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>
            <p:custDataLst>
              <p:tags r:id="rId74"/>
            </p:custDataLst>
          </p:nvPr>
        </p:nvCxnSpPr>
        <p:spPr>
          <a:xfrm flipV="1">
            <a:off x="1046757" y="1429293"/>
            <a:ext cx="60662" cy="99796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>
            <p:custDataLst>
              <p:tags r:id="rId75"/>
            </p:custDataLst>
          </p:nvPr>
        </p:nvCxnSpPr>
        <p:spPr>
          <a:xfrm flipV="1">
            <a:off x="4823494" y="2716841"/>
            <a:ext cx="757907" cy="5250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>
            <p:custDataLst>
              <p:tags r:id="rId76"/>
            </p:custDataLst>
          </p:nvPr>
        </p:nvCxnSpPr>
        <p:spPr>
          <a:xfrm>
            <a:off x="6473285" y="2724182"/>
            <a:ext cx="595023" cy="4982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77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计算网络</a:t>
            </a:r>
            <a:endParaRPr lang="zh-CN" altLang="en-US" dirty="0">
              <a:sym typeface="+mn-ea"/>
            </a:endParaRPr>
          </a:p>
        </p:txBody>
      </p:sp>
    </p:spTree>
    <p:custDataLst>
      <p:tags r:id="rId7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1240155" y="351790"/>
            <a:ext cx="6594475" cy="17786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2" name="图片 28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6260" y="583565"/>
            <a:ext cx="361315" cy="4057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3975" y="583565"/>
            <a:ext cx="361315" cy="405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61690" y="583565"/>
            <a:ext cx="361315" cy="405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26260" y="1299210"/>
            <a:ext cx="361315" cy="405765"/>
          </a:xfrm>
          <a:prstGeom prst="rect">
            <a:avLst/>
          </a:prstGeom>
        </p:spPr>
      </p:pic>
      <p:sp>
        <p:nvSpPr>
          <p:cNvPr id="220" name="文本框 219"/>
          <p:cNvSpPr txBox="1"/>
          <p:nvPr>
            <p:custDataLst>
              <p:tags r:id="rId7"/>
            </p:custDataLst>
          </p:nvPr>
        </p:nvSpPr>
        <p:spPr>
          <a:xfrm>
            <a:off x="1777967" y="989503"/>
            <a:ext cx="409414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2447290" y="98933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3230245" y="98933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schduler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643380" y="1704975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93975" y="1299210"/>
            <a:ext cx="361315" cy="405765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2503170" y="1704975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3361690" y="1434465"/>
            <a:ext cx="72707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4154170" y="960120"/>
            <a:ext cx="540385" cy="52197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p>
            <a:r>
              <a:rPr lang="zh-CN" altLang="en-US" sz="2800" b="1">
                <a:solidFill>
                  <a:schemeClr val="tx1"/>
                </a:solidFill>
              </a:rPr>
              <a:t>＋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5237480" y="989330"/>
            <a:ext cx="8159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应用测</a:t>
            </a:r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16"/>
            </p:custDataLst>
          </p:nvPr>
        </p:nvSpPr>
        <p:spPr>
          <a:xfrm>
            <a:off x="6206490" y="989330"/>
            <a:ext cx="782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系统测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6910705" y="98933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监控告警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5367655" y="176022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日志模块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19"/>
            </p:custDataLst>
          </p:nvPr>
        </p:nvSpPr>
        <p:spPr>
          <a:xfrm>
            <a:off x="6183630" y="176022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其他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0"/>
            </p:custDataLst>
          </p:nvPr>
        </p:nvSpPr>
        <p:spPr>
          <a:xfrm>
            <a:off x="7042150" y="1434465"/>
            <a:ext cx="72707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文本框 30"/>
          <p:cNvSpPr txBox="1"/>
          <p:nvPr>
            <p:custDataLst>
              <p:tags r:id="rId21"/>
            </p:custDataLst>
          </p:nvPr>
        </p:nvSpPr>
        <p:spPr>
          <a:xfrm>
            <a:off x="8084820" y="959485"/>
            <a:ext cx="454025" cy="47498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zh-CN" altLang="en-US" sz="2800" b="1">
                <a:solidFill>
                  <a:schemeClr val="tx1"/>
                </a:solidFill>
              </a:rPr>
              <a:t>≈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>
            <p:custDataLst>
              <p:tags r:id="rId22"/>
            </p:custDataLst>
          </p:nvPr>
        </p:nvSpPr>
        <p:spPr>
          <a:xfrm>
            <a:off x="8538845" y="1097280"/>
            <a:ext cx="3251200" cy="33718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128G+64vcpu+960GSSD 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4" name="图片 42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423535" y="509905"/>
            <a:ext cx="412115" cy="479425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206490" y="509905"/>
            <a:ext cx="412115" cy="479425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989445" y="509905"/>
            <a:ext cx="412115" cy="479425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5423535" y="1280795"/>
            <a:ext cx="412115" cy="4794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186805" y="1280795"/>
            <a:ext cx="412115" cy="479425"/>
          </a:xfrm>
          <a:prstGeom prst="rect">
            <a:avLst/>
          </a:prstGeom>
        </p:spPr>
      </p:pic>
      <p:sp>
        <p:nvSpPr>
          <p:cNvPr id="51" name="文本框 50"/>
          <p:cNvSpPr txBox="1"/>
          <p:nvPr>
            <p:custDataLst>
              <p:tags r:id="rId29"/>
            </p:custDataLst>
          </p:nvPr>
        </p:nvSpPr>
        <p:spPr>
          <a:xfrm>
            <a:off x="502285" y="583565"/>
            <a:ext cx="459740" cy="1743075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p>
            <a:r>
              <a:rPr lang="zh-CN" altLang="en-US" b="1">
                <a:solidFill>
                  <a:schemeClr val="tx1"/>
                </a:solidFill>
              </a:rPr>
              <a:t>多云主中心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>
            <p:custDataLst>
              <p:tags r:id="rId30"/>
            </p:custDataLst>
          </p:nvPr>
        </p:nvSpPr>
        <p:spPr>
          <a:xfrm>
            <a:off x="1240155" y="2592705"/>
            <a:ext cx="2974975" cy="16891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74190" y="2836545"/>
            <a:ext cx="361315" cy="405765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59380" y="2836545"/>
            <a:ext cx="361315" cy="40576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7095" y="2836545"/>
            <a:ext cx="361315" cy="405765"/>
          </a:xfrm>
          <a:prstGeom prst="rect">
            <a:avLst/>
          </a:prstGeom>
        </p:spPr>
      </p:pic>
      <p:sp>
        <p:nvSpPr>
          <p:cNvPr id="57" name="文本框 56"/>
          <p:cNvSpPr txBox="1"/>
          <p:nvPr>
            <p:custDataLst>
              <p:tags r:id="rId34"/>
            </p:custDataLst>
          </p:nvPr>
        </p:nvSpPr>
        <p:spPr>
          <a:xfrm>
            <a:off x="1729707" y="3242483"/>
            <a:ext cx="409414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文本框 57"/>
          <p:cNvSpPr txBox="1"/>
          <p:nvPr>
            <p:custDataLst>
              <p:tags r:id="rId35"/>
            </p:custDataLst>
          </p:nvPr>
        </p:nvSpPr>
        <p:spPr>
          <a:xfrm>
            <a:off x="2512695" y="324231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36"/>
            </p:custDataLst>
          </p:nvPr>
        </p:nvSpPr>
        <p:spPr>
          <a:xfrm>
            <a:off x="3295650" y="324231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schduler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文本框 62"/>
          <p:cNvSpPr txBox="1"/>
          <p:nvPr>
            <p:custDataLst>
              <p:tags r:id="rId37"/>
            </p:custDataLst>
          </p:nvPr>
        </p:nvSpPr>
        <p:spPr>
          <a:xfrm>
            <a:off x="3427095" y="3687445"/>
            <a:ext cx="72707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圆角矩形 66"/>
          <p:cNvSpPr/>
          <p:nvPr>
            <p:custDataLst>
              <p:tags r:id="rId38"/>
            </p:custDataLst>
          </p:nvPr>
        </p:nvSpPr>
        <p:spPr>
          <a:xfrm>
            <a:off x="4867275" y="2574290"/>
            <a:ext cx="2901950" cy="16338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>
            <p:custDataLst>
              <p:tags r:id="rId39"/>
            </p:custDataLst>
          </p:nvPr>
        </p:nvSpPr>
        <p:spPr>
          <a:xfrm>
            <a:off x="1729740" y="3994150"/>
            <a:ext cx="782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系统测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文本框 71"/>
          <p:cNvSpPr txBox="1"/>
          <p:nvPr>
            <p:custDataLst>
              <p:tags r:id="rId40"/>
            </p:custDataLst>
          </p:nvPr>
        </p:nvSpPr>
        <p:spPr>
          <a:xfrm>
            <a:off x="2501265" y="399415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日志模块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文本框 77"/>
          <p:cNvSpPr txBox="1"/>
          <p:nvPr>
            <p:custDataLst>
              <p:tags r:id="rId41"/>
            </p:custDataLst>
          </p:nvPr>
        </p:nvSpPr>
        <p:spPr>
          <a:xfrm>
            <a:off x="8665845" y="2658745"/>
            <a:ext cx="3399155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机器：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96G+48vcpu+960GSSD/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" name="图片 81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593975" y="3533775"/>
            <a:ext cx="412115" cy="479425"/>
          </a:xfrm>
          <a:prstGeom prst="rect">
            <a:avLst/>
          </a:prstGeom>
        </p:spPr>
      </p:pic>
      <p:sp>
        <p:nvSpPr>
          <p:cNvPr id="84" name="文本框 83"/>
          <p:cNvSpPr txBox="1"/>
          <p:nvPr>
            <p:custDataLst>
              <p:tags r:id="rId43"/>
            </p:custDataLst>
          </p:nvPr>
        </p:nvSpPr>
        <p:spPr>
          <a:xfrm>
            <a:off x="502285" y="2836545"/>
            <a:ext cx="459740" cy="1743075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p>
            <a:r>
              <a:rPr lang="zh-CN" altLang="en-US" b="1">
                <a:solidFill>
                  <a:schemeClr val="tx1"/>
                </a:solidFill>
              </a:rPr>
              <a:t>成员集群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7" name="文本框 86"/>
          <p:cNvSpPr txBox="1"/>
          <p:nvPr>
            <p:custDataLst>
              <p:tags r:id="rId44"/>
            </p:custDataLst>
          </p:nvPr>
        </p:nvSpPr>
        <p:spPr>
          <a:xfrm>
            <a:off x="8084820" y="3165475"/>
            <a:ext cx="377825" cy="521970"/>
          </a:xfrm>
          <a:prstGeom prst="rect">
            <a:avLst/>
          </a:prstGeom>
          <a:noFill/>
        </p:spPr>
        <p:txBody>
          <a:bodyPr wrap="square" rtlCol="0" anchor="t">
            <a:normAutofit fontScale="70000"/>
          </a:bodyPr>
          <a:p>
            <a:r>
              <a:rPr lang="zh-CN" altLang="en-US" sz="2800" b="1">
                <a:solidFill>
                  <a:schemeClr val="tx1"/>
                </a:solidFill>
              </a:rPr>
              <a:t>≈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88" name="文本框 87"/>
          <p:cNvSpPr txBox="1"/>
          <p:nvPr>
            <p:custDataLst>
              <p:tags r:id="rId45"/>
            </p:custDataLst>
          </p:nvPr>
        </p:nvSpPr>
        <p:spPr>
          <a:xfrm>
            <a:off x="438150" y="5205730"/>
            <a:ext cx="459740" cy="1743075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p>
            <a:r>
              <a:rPr lang="zh-CN" altLang="en-US" b="1">
                <a:solidFill>
                  <a:schemeClr val="tx1"/>
                </a:solidFill>
              </a:rPr>
              <a:t>单集群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9" name="圆角矩形 88"/>
          <p:cNvSpPr/>
          <p:nvPr>
            <p:custDataLst>
              <p:tags r:id="rId46"/>
            </p:custDataLst>
          </p:nvPr>
        </p:nvSpPr>
        <p:spPr>
          <a:xfrm>
            <a:off x="1240155" y="4847590"/>
            <a:ext cx="2979420" cy="163449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0" name="图片 89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57070" y="5014595"/>
            <a:ext cx="361315" cy="405765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724785" y="5014595"/>
            <a:ext cx="361315" cy="405765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>
            <p:custDataLst>
              <p:tags r:id="rId4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92500" y="5014595"/>
            <a:ext cx="361315" cy="405765"/>
          </a:xfrm>
          <a:prstGeom prst="rect">
            <a:avLst/>
          </a:prstGeom>
        </p:spPr>
      </p:pic>
      <p:sp>
        <p:nvSpPr>
          <p:cNvPr id="94" name="文本框 93"/>
          <p:cNvSpPr txBox="1"/>
          <p:nvPr>
            <p:custDataLst>
              <p:tags r:id="rId50"/>
            </p:custDataLst>
          </p:nvPr>
        </p:nvSpPr>
        <p:spPr>
          <a:xfrm>
            <a:off x="1908777" y="5420533"/>
            <a:ext cx="409414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本框 94"/>
          <p:cNvSpPr txBox="1"/>
          <p:nvPr>
            <p:custDataLst>
              <p:tags r:id="rId51"/>
            </p:custDataLst>
          </p:nvPr>
        </p:nvSpPr>
        <p:spPr>
          <a:xfrm>
            <a:off x="2578100" y="542036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apiserver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文本框 95"/>
          <p:cNvSpPr txBox="1"/>
          <p:nvPr>
            <p:custDataLst>
              <p:tags r:id="rId52"/>
            </p:custDataLst>
          </p:nvPr>
        </p:nvSpPr>
        <p:spPr>
          <a:xfrm>
            <a:off x="3361055" y="5420360"/>
            <a:ext cx="65595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schduler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文本框 96"/>
          <p:cNvSpPr txBox="1"/>
          <p:nvPr>
            <p:custDataLst>
              <p:tags r:id="rId53"/>
            </p:custDataLst>
          </p:nvPr>
        </p:nvSpPr>
        <p:spPr>
          <a:xfrm>
            <a:off x="1774190" y="6136005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</a:t>
            </a:r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前端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文本框 98"/>
          <p:cNvSpPr txBox="1"/>
          <p:nvPr>
            <p:custDataLst>
              <p:tags r:id="rId54"/>
            </p:custDataLst>
          </p:nvPr>
        </p:nvSpPr>
        <p:spPr>
          <a:xfrm>
            <a:off x="2659380" y="617220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系统测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文本框 99"/>
          <p:cNvSpPr txBox="1"/>
          <p:nvPr>
            <p:custDataLst>
              <p:tags r:id="rId55"/>
            </p:custDataLst>
          </p:nvPr>
        </p:nvSpPr>
        <p:spPr>
          <a:xfrm>
            <a:off x="3492500" y="5865495"/>
            <a:ext cx="72707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文本框 100"/>
          <p:cNvSpPr txBox="1"/>
          <p:nvPr>
            <p:custDataLst>
              <p:tags r:id="rId56"/>
            </p:custDataLst>
          </p:nvPr>
        </p:nvSpPr>
        <p:spPr>
          <a:xfrm>
            <a:off x="8728075" y="4932680"/>
            <a:ext cx="3336925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 CPU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机器：</a:t>
            </a:r>
            <a:endParaRPr 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128G+64vcpu+960GSSD/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sym typeface="+mn-ea"/>
            </a:endParaRPr>
          </a:p>
        </p:txBody>
      </p:sp>
      <p:sp>
        <p:nvSpPr>
          <p:cNvPr id="102" name="文本框 101"/>
          <p:cNvSpPr txBox="1"/>
          <p:nvPr>
            <p:custDataLst>
              <p:tags r:id="rId57"/>
            </p:custDataLst>
          </p:nvPr>
        </p:nvSpPr>
        <p:spPr>
          <a:xfrm>
            <a:off x="4296410" y="5307330"/>
            <a:ext cx="540385" cy="52197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p>
            <a:r>
              <a:rPr lang="zh-CN" altLang="en-US" sz="2800" b="1">
                <a:solidFill>
                  <a:schemeClr val="tx1"/>
                </a:solidFill>
              </a:rPr>
              <a:t>＋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pic>
        <p:nvPicPr>
          <p:cNvPr id="105" name="图片 104"/>
          <p:cNvPicPr>
            <a:picLocks noChangeAspect="1"/>
          </p:cNvPicPr>
          <p:nvPr>
            <p:custDataLst>
              <p:tags r:id="rId58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2691130" y="5656580"/>
            <a:ext cx="412115" cy="479425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>
            <p:custDataLst>
              <p:tags r:id="rId59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908810" y="5656580"/>
            <a:ext cx="412115" cy="479425"/>
          </a:xfrm>
          <a:prstGeom prst="rect">
            <a:avLst/>
          </a:prstGeom>
        </p:spPr>
      </p:pic>
      <p:sp>
        <p:nvSpPr>
          <p:cNvPr id="107" name="文本框 106"/>
          <p:cNvSpPr txBox="1"/>
          <p:nvPr>
            <p:custDataLst>
              <p:tags r:id="rId60"/>
            </p:custDataLst>
          </p:nvPr>
        </p:nvSpPr>
        <p:spPr>
          <a:xfrm>
            <a:off x="3488690" y="5829300"/>
            <a:ext cx="72707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......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文本框 107"/>
          <p:cNvSpPr txBox="1"/>
          <p:nvPr>
            <p:custDataLst>
              <p:tags r:id="rId61"/>
            </p:custDataLst>
          </p:nvPr>
        </p:nvSpPr>
        <p:spPr>
          <a:xfrm>
            <a:off x="4836795" y="730250"/>
            <a:ext cx="428625" cy="1005840"/>
          </a:xfrm>
          <a:prstGeom prst="rect">
            <a:avLst/>
          </a:prstGeom>
          <a:noFill/>
        </p:spPr>
        <p:txBody>
          <a:bodyPr vert="eaVert" wrap="square" rtlCol="0">
            <a:normAutofit lnSpcReduction="10000"/>
          </a:bodyPr>
          <a:p>
            <a:r>
              <a:rPr lang="zh-CN" altLang="en-US" sz="1600">
                <a:solidFill>
                  <a:schemeClr val="tx1"/>
                </a:solidFill>
              </a:rPr>
              <a:t>产品服务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>
            <p:custDataLst>
              <p:tags r:id="rId62"/>
            </p:custDataLst>
          </p:nvPr>
        </p:nvSpPr>
        <p:spPr>
          <a:xfrm>
            <a:off x="1280160" y="754380"/>
            <a:ext cx="428625" cy="1005840"/>
          </a:xfrm>
          <a:prstGeom prst="rect">
            <a:avLst/>
          </a:prstGeom>
          <a:noFill/>
        </p:spPr>
        <p:txBody>
          <a:bodyPr vert="eaVert" wrap="square" rtlCol="0">
            <a:normAutofit lnSpcReduction="10000"/>
          </a:bodyPr>
          <a:p>
            <a:r>
              <a:rPr lang="en-US" altLang="zh-CN" sz="1600">
                <a:solidFill>
                  <a:schemeClr val="tx1"/>
                </a:solidFill>
              </a:rPr>
              <a:t>k8s</a:t>
            </a:r>
            <a:r>
              <a:rPr lang="zh-CN" altLang="en-US" sz="1600">
                <a:solidFill>
                  <a:schemeClr val="tx1"/>
                </a:solidFill>
              </a:rPr>
              <a:t>服务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0" name="文本框 109"/>
          <p:cNvSpPr txBox="1"/>
          <p:nvPr>
            <p:custDataLst>
              <p:tags r:id="rId63"/>
            </p:custDataLst>
          </p:nvPr>
        </p:nvSpPr>
        <p:spPr>
          <a:xfrm>
            <a:off x="1280160" y="2952115"/>
            <a:ext cx="428625" cy="1005840"/>
          </a:xfrm>
          <a:prstGeom prst="rect">
            <a:avLst/>
          </a:prstGeom>
          <a:noFill/>
        </p:spPr>
        <p:txBody>
          <a:bodyPr vert="eaVert" wrap="square" rtlCol="0">
            <a:normAutofit lnSpcReduction="10000"/>
          </a:bodyPr>
          <a:p>
            <a:r>
              <a:rPr lang="en-US" altLang="zh-CN" sz="1600">
                <a:solidFill>
                  <a:schemeClr val="tx1"/>
                </a:solidFill>
              </a:rPr>
              <a:t>k8s</a:t>
            </a:r>
            <a:r>
              <a:rPr lang="zh-CN" altLang="en-US" sz="1600">
                <a:solidFill>
                  <a:schemeClr val="tx1"/>
                </a:solidFill>
              </a:rPr>
              <a:t>服务</a:t>
            </a:r>
            <a:endParaRPr lang="zh-CN" altLang="en-US" sz="1600">
              <a:solidFill>
                <a:schemeClr val="tx1"/>
              </a:solidFill>
            </a:endParaRPr>
          </a:p>
        </p:txBody>
      </p:sp>
      <p:pic>
        <p:nvPicPr>
          <p:cNvPr id="111" name="图片 110"/>
          <p:cNvPicPr>
            <a:picLocks noChangeAspect="1"/>
          </p:cNvPicPr>
          <p:nvPr>
            <p:custDataLst>
              <p:tags r:id="rId6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1774190" y="3533775"/>
            <a:ext cx="412115" cy="479425"/>
          </a:xfrm>
          <a:prstGeom prst="rect">
            <a:avLst/>
          </a:prstGeom>
        </p:spPr>
      </p:pic>
      <p:sp>
        <p:nvSpPr>
          <p:cNvPr id="112" name="文本框 111"/>
          <p:cNvSpPr txBox="1"/>
          <p:nvPr>
            <p:custDataLst>
              <p:tags r:id="rId65"/>
            </p:custDataLst>
          </p:nvPr>
        </p:nvSpPr>
        <p:spPr>
          <a:xfrm>
            <a:off x="3886200" y="45085"/>
            <a:ext cx="2417445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文本框 112"/>
          <p:cNvSpPr txBox="1"/>
          <p:nvPr>
            <p:custDataLst>
              <p:tags r:id="rId66"/>
            </p:custDataLst>
          </p:nvPr>
        </p:nvSpPr>
        <p:spPr>
          <a:xfrm>
            <a:off x="1957070" y="2212340"/>
            <a:ext cx="1697990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4" name="文本框 113"/>
          <p:cNvSpPr txBox="1"/>
          <p:nvPr>
            <p:custDataLst>
              <p:tags r:id="rId67"/>
            </p:custDataLst>
          </p:nvPr>
        </p:nvSpPr>
        <p:spPr>
          <a:xfrm>
            <a:off x="4215765" y="3165475"/>
            <a:ext cx="540385" cy="521970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p>
            <a:r>
              <a:rPr lang="zh-CN" altLang="en-US" sz="2800" b="1">
                <a:solidFill>
                  <a:schemeClr val="tx1"/>
                </a:solidFill>
              </a:rPr>
              <a:t>＋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>
            <p:custDataLst>
              <p:tags r:id="rId68"/>
            </p:custDataLst>
          </p:nvPr>
        </p:nvSpPr>
        <p:spPr>
          <a:xfrm>
            <a:off x="5703570" y="2212340"/>
            <a:ext cx="1697990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6" name="图片 115"/>
          <p:cNvPicPr>
            <a:picLocks noChangeAspect="1"/>
          </p:cNvPicPr>
          <p:nvPr>
            <p:custDataLst>
              <p:tags r:id="rId6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37480" y="2836545"/>
            <a:ext cx="361315" cy="405765"/>
          </a:xfrm>
          <a:prstGeom prst="rect">
            <a:avLst/>
          </a:prstGeom>
        </p:spPr>
      </p:pic>
      <p:sp>
        <p:nvSpPr>
          <p:cNvPr id="117" name="文本框 116"/>
          <p:cNvSpPr txBox="1"/>
          <p:nvPr>
            <p:custDataLst>
              <p:tags r:id="rId70"/>
            </p:custDataLst>
          </p:nvPr>
        </p:nvSpPr>
        <p:spPr>
          <a:xfrm>
            <a:off x="5108575" y="331978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8" name="图片 117"/>
          <p:cNvPicPr>
            <a:picLocks noChangeAspect="1"/>
          </p:cNvPicPr>
          <p:nvPr>
            <p:custDataLst>
              <p:tags r:id="rId7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01055" y="2836545"/>
            <a:ext cx="361315" cy="405765"/>
          </a:xfrm>
          <a:prstGeom prst="rect">
            <a:avLst/>
          </a:prstGeom>
        </p:spPr>
      </p:pic>
      <p:sp>
        <p:nvSpPr>
          <p:cNvPr id="119" name="文本框 118"/>
          <p:cNvSpPr txBox="1"/>
          <p:nvPr>
            <p:custDataLst>
              <p:tags r:id="rId72"/>
            </p:custDataLst>
          </p:nvPr>
        </p:nvSpPr>
        <p:spPr>
          <a:xfrm>
            <a:off x="5835650" y="3319780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0" name="图片 119"/>
          <p:cNvPicPr>
            <a:picLocks noChangeAspect="1"/>
          </p:cNvPicPr>
          <p:nvPr>
            <p:custDataLst>
              <p:tags r:id="rId7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577330" y="2836545"/>
            <a:ext cx="412115" cy="479425"/>
          </a:xfrm>
          <a:prstGeom prst="rect">
            <a:avLst/>
          </a:prstGeom>
        </p:spPr>
      </p:pic>
      <p:sp>
        <p:nvSpPr>
          <p:cNvPr id="121" name="文本框 120"/>
          <p:cNvSpPr txBox="1"/>
          <p:nvPr>
            <p:custDataLst>
              <p:tags r:id="rId74"/>
            </p:custDataLst>
          </p:nvPr>
        </p:nvSpPr>
        <p:spPr>
          <a:xfrm>
            <a:off x="6424930" y="3315970"/>
            <a:ext cx="1141730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nviida-plugin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2" name="文本框 121"/>
          <p:cNvSpPr txBox="1"/>
          <p:nvPr>
            <p:custDataLst>
              <p:tags r:id="rId75"/>
            </p:custDataLst>
          </p:nvPr>
        </p:nvSpPr>
        <p:spPr>
          <a:xfrm>
            <a:off x="8665845" y="3374390"/>
            <a:ext cx="290576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机器：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96G+48vcpu+960GSSD/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" name="文本框 122"/>
          <p:cNvSpPr txBox="1"/>
          <p:nvPr>
            <p:custDataLst>
              <p:tags r:id="rId76"/>
            </p:custDataLst>
          </p:nvPr>
        </p:nvSpPr>
        <p:spPr>
          <a:xfrm>
            <a:off x="1957070" y="4434205"/>
            <a:ext cx="1697990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>
            <p:custDataLst>
              <p:tags r:id="rId77"/>
            </p:custDataLst>
          </p:nvPr>
        </p:nvSpPr>
        <p:spPr>
          <a:xfrm>
            <a:off x="5598795" y="4434205"/>
            <a:ext cx="1697990" cy="30670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服务器</a:t>
            </a:r>
            <a:endParaRPr lang="zh-CN" alt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6" name="圆角矩形 125"/>
          <p:cNvSpPr/>
          <p:nvPr>
            <p:custDataLst>
              <p:tags r:id="rId78"/>
            </p:custDataLst>
          </p:nvPr>
        </p:nvSpPr>
        <p:spPr>
          <a:xfrm>
            <a:off x="4932680" y="4848225"/>
            <a:ext cx="2901950" cy="163385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8" name="图片 127"/>
          <p:cNvPicPr>
            <a:picLocks noChangeAspect="1"/>
          </p:cNvPicPr>
          <p:nvPr>
            <p:custDataLst>
              <p:tags r:id="rId79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302885" y="5110480"/>
            <a:ext cx="361315" cy="405765"/>
          </a:xfrm>
          <a:prstGeom prst="rect">
            <a:avLst/>
          </a:prstGeom>
        </p:spPr>
      </p:pic>
      <p:sp>
        <p:nvSpPr>
          <p:cNvPr id="129" name="文本框 128"/>
          <p:cNvSpPr txBox="1"/>
          <p:nvPr>
            <p:custDataLst>
              <p:tags r:id="rId80"/>
            </p:custDataLst>
          </p:nvPr>
        </p:nvSpPr>
        <p:spPr>
          <a:xfrm>
            <a:off x="5173980" y="5593715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0" name="图片 129"/>
          <p:cNvPicPr>
            <a:picLocks noChangeAspect="1"/>
          </p:cNvPicPr>
          <p:nvPr>
            <p:custDataLst>
              <p:tags r:id="rId8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6460" y="5110480"/>
            <a:ext cx="361315" cy="405765"/>
          </a:xfrm>
          <a:prstGeom prst="rect">
            <a:avLst/>
          </a:prstGeom>
        </p:spPr>
      </p:pic>
      <p:sp>
        <p:nvSpPr>
          <p:cNvPr id="131" name="文本框 130"/>
          <p:cNvSpPr txBox="1"/>
          <p:nvPr>
            <p:custDataLst>
              <p:tags r:id="rId82"/>
            </p:custDataLst>
          </p:nvPr>
        </p:nvSpPr>
        <p:spPr>
          <a:xfrm>
            <a:off x="5901055" y="5593715"/>
            <a:ext cx="727075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图片 131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642735" y="5110480"/>
            <a:ext cx="412115" cy="479425"/>
          </a:xfrm>
          <a:prstGeom prst="rect">
            <a:avLst/>
          </a:prstGeom>
        </p:spPr>
      </p:pic>
      <p:sp>
        <p:nvSpPr>
          <p:cNvPr id="133" name="文本框 132"/>
          <p:cNvSpPr txBox="1"/>
          <p:nvPr>
            <p:custDataLst>
              <p:tags r:id="rId84"/>
            </p:custDataLst>
          </p:nvPr>
        </p:nvSpPr>
        <p:spPr>
          <a:xfrm>
            <a:off x="6490335" y="5589905"/>
            <a:ext cx="1141730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nviida-plugin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6" name="文本框 135"/>
          <p:cNvSpPr txBox="1"/>
          <p:nvPr>
            <p:custDataLst>
              <p:tags r:id="rId85"/>
            </p:custDataLst>
          </p:nvPr>
        </p:nvSpPr>
        <p:spPr>
          <a:xfrm>
            <a:off x="8728075" y="5634355"/>
            <a:ext cx="2905760" cy="58356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机器：</a:t>
            </a:r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96G+48vcpu+960GSSD/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台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7" name="文本框 136"/>
          <p:cNvSpPr txBox="1"/>
          <p:nvPr>
            <p:custDataLst>
              <p:tags r:id="rId86"/>
            </p:custDataLst>
          </p:nvPr>
        </p:nvSpPr>
        <p:spPr>
          <a:xfrm>
            <a:off x="8084820" y="5281930"/>
            <a:ext cx="377825" cy="521970"/>
          </a:xfrm>
          <a:prstGeom prst="rect">
            <a:avLst/>
          </a:prstGeom>
          <a:noFill/>
        </p:spPr>
        <p:txBody>
          <a:bodyPr wrap="square" rtlCol="0" anchor="t">
            <a:normAutofit fontScale="70000"/>
          </a:bodyPr>
          <a:p>
            <a:r>
              <a:rPr lang="zh-CN" altLang="en-US" sz="2800" b="1">
                <a:solidFill>
                  <a:schemeClr val="tx1"/>
                </a:solidFill>
              </a:rPr>
              <a:t>≈</a:t>
            </a:r>
            <a:endParaRPr lang="zh-CN" altLang="en-US" sz="2800" b="1">
              <a:solidFill>
                <a:schemeClr val="tx1"/>
              </a:solidFill>
            </a:endParaRPr>
          </a:p>
        </p:txBody>
      </p:sp>
    </p:spTree>
    <p:custDataLst>
      <p:tags r:id="rId87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圆角矩形 114"/>
          <p:cNvSpPr/>
          <p:nvPr>
            <p:custDataLst>
              <p:tags r:id="rId1"/>
            </p:custDataLst>
          </p:nvPr>
        </p:nvSpPr>
        <p:spPr>
          <a:xfrm>
            <a:off x="8601821" y="4964046"/>
            <a:ext cx="1159104" cy="1110316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圆角矩形 83"/>
          <p:cNvSpPr/>
          <p:nvPr>
            <p:custDataLst>
              <p:tags r:id="rId2"/>
            </p:custDataLst>
          </p:nvPr>
        </p:nvSpPr>
        <p:spPr>
          <a:xfrm>
            <a:off x="1543374" y="5045610"/>
            <a:ext cx="2753518" cy="1044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textbox 1306"/>
          <p:cNvSpPr/>
          <p:nvPr>
            <p:custDataLst>
              <p:tags r:id="rId3"/>
            </p:custDataLst>
          </p:nvPr>
        </p:nvSpPr>
        <p:spPr>
          <a:xfrm>
            <a:off x="2262777" y="3993571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en-US" sz="9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9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57" name="矩形 56"/>
          <p:cNvSpPr/>
          <p:nvPr>
            <p:custDataLst>
              <p:tags r:id="rId4"/>
            </p:custDataLst>
          </p:nvPr>
        </p:nvSpPr>
        <p:spPr>
          <a:xfrm>
            <a:off x="4900192" y="229559"/>
            <a:ext cx="5919327" cy="1461944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568" y="3677371"/>
            <a:ext cx="701528" cy="327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15" y="3677371"/>
            <a:ext cx="701528" cy="327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889" y="3677371"/>
            <a:ext cx="701528" cy="32760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588" y="2348108"/>
            <a:ext cx="701528" cy="327600"/>
          </a:xfrm>
          <a:prstGeom prst="rect">
            <a:avLst/>
          </a:prstGeom>
        </p:spPr>
      </p:pic>
      <p:sp>
        <p:nvSpPr>
          <p:cNvPr id="41" name="圆角矩形 40"/>
          <p:cNvSpPr/>
          <p:nvPr>
            <p:custDataLst>
              <p:tags r:id="rId10"/>
            </p:custDataLst>
          </p:nvPr>
        </p:nvSpPr>
        <p:spPr>
          <a:xfrm>
            <a:off x="152740" y="960531"/>
            <a:ext cx="1150417" cy="109416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>
            <p:custDataLst>
              <p:tags r:id="rId11"/>
            </p:custDataLst>
          </p:nvPr>
        </p:nvSpPr>
        <p:spPr>
          <a:xfrm>
            <a:off x="218997" y="1057928"/>
            <a:ext cx="889987" cy="2616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100" dirty="0" smtClean="0">
                <a:solidFill>
                  <a:schemeClr val="tx1"/>
                </a:solidFill>
              </a:rPr>
              <a:t>线述表示：</a:t>
            </a:r>
            <a:endParaRPr lang="zh-CN" altLang="en-US" sz="1100" dirty="0" smtClean="0">
              <a:solidFill>
                <a:schemeClr val="tx1"/>
              </a:solidFill>
            </a:endParaRPr>
          </a:p>
        </p:txBody>
      </p:sp>
      <p:sp>
        <p:nvSpPr>
          <p:cNvPr id="49" name="textbox 1026"/>
          <p:cNvSpPr/>
          <p:nvPr>
            <p:custDataLst>
              <p:tags r:id="rId12"/>
            </p:custDataLst>
          </p:nvPr>
        </p:nvSpPr>
        <p:spPr>
          <a:xfrm>
            <a:off x="207284" y="1416935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50" name="直接连接符 49"/>
          <p:cNvCxnSpPr/>
          <p:nvPr>
            <p:custDataLst>
              <p:tags r:id="rId13"/>
            </p:custDataLst>
          </p:nvPr>
        </p:nvCxnSpPr>
        <p:spPr>
          <a:xfrm>
            <a:off x="730663" y="1489821"/>
            <a:ext cx="4449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>
            <p:custDataLst>
              <p:tags r:id="rId14"/>
            </p:custDataLst>
          </p:nvPr>
        </p:nvSpPr>
        <p:spPr>
          <a:xfrm>
            <a:off x="5409498" y="586277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15"/>
            </p:custDataLst>
          </p:nvPr>
        </p:nvSpPr>
        <p:spPr>
          <a:xfrm>
            <a:off x="5798881" y="644226"/>
            <a:ext cx="107438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>
                <a:solidFill>
                  <a:schemeClr val="tx1"/>
                </a:solidFill>
              </a:rPr>
              <a:t>存储</a:t>
            </a:r>
            <a:r>
              <a:rPr lang="zh-CN" altLang="en-US" sz="900" dirty="0" smtClean="0">
                <a:solidFill>
                  <a:schemeClr val="tx1"/>
                </a:solidFill>
              </a:rPr>
              <a:t>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53" name="图片 5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747" y="960544"/>
            <a:ext cx="740248" cy="345682"/>
          </a:xfrm>
          <a:prstGeom prst="rect">
            <a:avLst/>
          </a:prstGeom>
        </p:spPr>
      </p:pic>
      <p:sp>
        <p:nvSpPr>
          <p:cNvPr id="54" name="下箭头 53"/>
          <p:cNvSpPr/>
          <p:nvPr>
            <p:custDataLst>
              <p:tags r:id="rId18"/>
            </p:custDataLst>
          </p:nvPr>
        </p:nvSpPr>
        <p:spPr>
          <a:xfrm>
            <a:off x="5884420" y="1903845"/>
            <a:ext cx="248311" cy="31114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textbox 1306"/>
          <p:cNvSpPr/>
          <p:nvPr>
            <p:custDataLst>
              <p:tags r:id="rId19"/>
            </p:custDataLst>
          </p:nvPr>
        </p:nvSpPr>
        <p:spPr>
          <a:xfrm>
            <a:off x="7328246" y="578089"/>
            <a:ext cx="3142052" cy="91173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其中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存储网络平面采用</a:t>
            </a:r>
            <a:r>
              <a:rPr lang="en-US" altLang="zh-CN" sz="1100" i="1" dirty="0">
                <a:solidFill>
                  <a:schemeClr val="tx1"/>
                </a:solidFill>
                <a:cs typeface="微软雅黑" panose="020B0503020204020204" charset="-122"/>
              </a:rPr>
              <a:t>HDR200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的</a:t>
            </a:r>
            <a:r>
              <a:rPr lang="en-US" altLang="zh-CN" sz="1100" i="1" dirty="0">
                <a:solidFill>
                  <a:schemeClr val="tx1"/>
                </a:solidFill>
                <a:cs typeface="微软雅黑" panose="020B0503020204020204" charset="-122"/>
              </a:rPr>
              <a:t>clos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网络架构，这里</a:t>
            </a:r>
            <a:r>
              <a:rPr lang="en-US" altLang="zh-CN" sz="1100" i="1" dirty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zh-CN" altLang="en-US" sz="1100" i="1" dirty="0">
                <a:solidFill>
                  <a:schemeClr val="tx1"/>
                </a:solidFill>
                <a:cs typeface="微软雅黑" panose="020B0503020204020204" charset="-122"/>
              </a:rPr>
              <a:t>：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leaf=2:4</a:t>
            </a: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endParaRPr lang="en-US" altLang="zh-CN" sz="1100" i="1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说明：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下联可用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leaf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80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个</a:t>
            </a:r>
            <a:endParaRPr lang="zh-CN" altLang="en-US" sz="1100" b="1" i="1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31" y="2390696"/>
            <a:ext cx="701528" cy="32760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722" y="3680943"/>
            <a:ext cx="701528" cy="327600"/>
          </a:xfrm>
          <a:prstGeom prst="rect">
            <a:avLst/>
          </a:prstGeom>
        </p:spPr>
      </p:pic>
      <p:sp>
        <p:nvSpPr>
          <p:cNvPr id="34" name="textbox 1306"/>
          <p:cNvSpPr/>
          <p:nvPr>
            <p:custDataLst>
              <p:tags r:id="rId22"/>
            </p:custDataLst>
          </p:nvPr>
        </p:nvSpPr>
        <p:spPr>
          <a:xfrm>
            <a:off x="4949732" y="2054700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35" name="textbox 1306"/>
          <p:cNvSpPr/>
          <p:nvPr>
            <p:custDataLst>
              <p:tags r:id="rId23"/>
            </p:custDataLst>
          </p:nvPr>
        </p:nvSpPr>
        <p:spPr>
          <a:xfrm>
            <a:off x="6901313" y="4157411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leaf03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45" name="textbox 1306"/>
          <p:cNvSpPr/>
          <p:nvPr>
            <p:custDataLst>
              <p:tags r:id="rId24"/>
            </p:custDataLst>
          </p:nvPr>
        </p:nvSpPr>
        <p:spPr>
          <a:xfrm>
            <a:off x="4590014" y="3962596"/>
            <a:ext cx="755015" cy="240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9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leaf02</a:t>
            </a:r>
            <a:endParaRPr lang="en-US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59" name="直接连接符 58"/>
          <p:cNvCxnSpPr>
            <a:stCxn id="33" idx="0"/>
          </p:cNvCxnSpPr>
          <p:nvPr>
            <p:custDataLst>
              <p:tags r:id="rId25"/>
            </p:custDataLst>
          </p:nvPr>
        </p:nvCxnSpPr>
        <p:spPr>
          <a:xfrm flipV="1">
            <a:off x="2577486" y="2705850"/>
            <a:ext cx="2580503" cy="9750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7" idx="0"/>
          </p:cNvCxnSpPr>
          <p:nvPr>
            <p:custDataLst>
              <p:tags r:id="rId26"/>
            </p:custDataLst>
          </p:nvPr>
        </p:nvCxnSpPr>
        <p:spPr>
          <a:xfrm flipV="1">
            <a:off x="4767179" y="2686258"/>
            <a:ext cx="417009" cy="991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7" idx="0"/>
          </p:cNvCxnSpPr>
          <p:nvPr>
            <p:custDataLst>
              <p:tags r:id="rId27"/>
            </p:custDataLst>
          </p:nvPr>
        </p:nvCxnSpPr>
        <p:spPr>
          <a:xfrm flipV="1">
            <a:off x="4767179" y="2718296"/>
            <a:ext cx="2007741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3" idx="0"/>
          </p:cNvCxnSpPr>
          <p:nvPr>
            <p:custDataLst>
              <p:tags r:id="rId28"/>
            </p:custDataLst>
          </p:nvPr>
        </p:nvCxnSpPr>
        <p:spPr>
          <a:xfrm flipV="1">
            <a:off x="2577486" y="2721868"/>
            <a:ext cx="4184092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>
            <p:custDataLst>
              <p:tags r:id="rId29"/>
            </p:custDataLst>
          </p:nvPr>
        </p:nvCxnSpPr>
        <p:spPr>
          <a:xfrm flipH="1" flipV="1">
            <a:off x="6787777" y="2710286"/>
            <a:ext cx="209141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6" idx="0"/>
          </p:cNvCxnSpPr>
          <p:nvPr>
            <p:custDataLst>
              <p:tags r:id="rId30"/>
            </p:custDataLst>
          </p:nvPr>
        </p:nvCxnSpPr>
        <p:spPr>
          <a:xfrm flipH="1" flipV="1">
            <a:off x="6787777" y="2718296"/>
            <a:ext cx="2575555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>
            <p:custDataLst>
              <p:tags r:id="rId31"/>
            </p:custDataLst>
          </p:nvPr>
        </p:nvCxnSpPr>
        <p:spPr>
          <a:xfrm flipH="1" flipV="1">
            <a:off x="5197045" y="2698275"/>
            <a:ext cx="1800748" cy="9710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" idx="0"/>
          </p:cNvCxnSpPr>
          <p:nvPr>
            <p:custDataLst>
              <p:tags r:id="rId32"/>
            </p:custDataLst>
          </p:nvPr>
        </p:nvCxnSpPr>
        <p:spPr>
          <a:xfrm flipH="1" flipV="1">
            <a:off x="5194310" y="2686258"/>
            <a:ext cx="4169022" cy="991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图片 77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843" y="5290139"/>
            <a:ext cx="673638" cy="352478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825" y="5340158"/>
            <a:ext cx="673638" cy="352478"/>
          </a:xfrm>
          <a:prstGeom prst="rect">
            <a:avLst/>
          </a:prstGeom>
        </p:spPr>
      </p:pic>
      <p:cxnSp>
        <p:nvCxnSpPr>
          <p:cNvPr id="98" name="直接连接符 97"/>
          <p:cNvCxnSpPr>
            <a:stCxn id="80" idx="0"/>
            <a:endCxn id="7" idx="2"/>
          </p:cNvCxnSpPr>
          <p:nvPr>
            <p:custDataLst>
              <p:tags r:id="rId36"/>
            </p:custDataLst>
          </p:nvPr>
        </p:nvCxnSpPr>
        <p:spPr>
          <a:xfrm flipV="1">
            <a:off x="3458644" y="4004971"/>
            <a:ext cx="1308535" cy="1335187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>
            <a:stCxn id="80" idx="0"/>
          </p:cNvCxnSpPr>
          <p:nvPr>
            <p:custDataLst>
              <p:tags r:id="rId37"/>
            </p:custDataLst>
          </p:nvPr>
        </p:nvCxnSpPr>
        <p:spPr>
          <a:xfrm flipH="1" flipV="1">
            <a:off x="2538481" y="4055963"/>
            <a:ext cx="920163" cy="128419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>
            <p:custDataLst>
              <p:tags r:id="rId38"/>
            </p:custDataLst>
          </p:nvPr>
        </p:nvCxnSpPr>
        <p:spPr>
          <a:xfrm flipV="1">
            <a:off x="2215400" y="4016372"/>
            <a:ext cx="304542" cy="1254295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7" idx="2"/>
          </p:cNvCxnSpPr>
          <p:nvPr>
            <p:custDataLst>
              <p:tags r:id="rId39"/>
            </p:custDataLst>
          </p:nvPr>
        </p:nvCxnSpPr>
        <p:spPr>
          <a:xfrm flipV="1">
            <a:off x="2189834" y="4004971"/>
            <a:ext cx="2577345" cy="1290538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026"/>
          <p:cNvSpPr/>
          <p:nvPr>
            <p:custDataLst>
              <p:tags r:id="rId40"/>
            </p:custDataLst>
          </p:nvPr>
        </p:nvSpPr>
        <p:spPr>
          <a:xfrm>
            <a:off x="218997" y="1626487"/>
            <a:ext cx="516441" cy="14577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8000"/>
              </a:lnSpc>
            </a:pPr>
            <a:r>
              <a:rPr lang="en-US" sz="800" kern="0" spc="-20" dirty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lang="en-US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00</a:t>
            </a:r>
            <a:r>
              <a:rPr lang="en-US" altLang="zh-CN" sz="800" kern="0" spc="-20" dirty="0" smtClean="0">
                <a:solidFill>
                  <a:schemeClr val="tx1"/>
                </a:solidFill>
                <a:cs typeface="微软雅黑" panose="020B0503020204020204" charset="-122"/>
              </a:rPr>
              <a:t>Gbps</a:t>
            </a:r>
            <a:endParaRPr lang="en-US" altLang="zh-CN" sz="800" kern="0" spc="-2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cxnSp>
        <p:nvCxnSpPr>
          <p:cNvPr id="144" name="直接连接符 143"/>
          <p:cNvCxnSpPr/>
          <p:nvPr>
            <p:custDataLst>
              <p:tags r:id="rId41"/>
            </p:custDataLst>
          </p:nvPr>
        </p:nvCxnSpPr>
        <p:spPr>
          <a:xfrm>
            <a:off x="730663" y="1699373"/>
            <a:ext cx="444994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306"/>
          <p:cNvSpPr/>
          <p:nvPr>
            <p:custDataLst>
              <p:tags r:id="rId42"/>
            </p:custDataLst>
          </p:nvPr>
        </p:nvSpPr>
        <p:spPr>
          <a:xfrm flipH="1">
            <a:off x="2012875" y="6159221"/>
            <a:ext cx="2217899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2 * HDR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连接到存储网络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/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单台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GPU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47" name="textbox 1306"/>
          <p:cNvSpPr/>
          <p:nvPr>
            <p:custDataLst>
              <p:tags r:id="rId43"/>
            </p:custDataLst>
          </p:nvPr>
        </p:nvSpPr>
        <p:spPr>
          <a:xfrm flipH="1">
            <a:off x="981982" y="3661912"/>
            <a:ext cx="1005780" cy="7089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ctr" rtl="0" eaLnBrk="0">
              <a:lnSpc>
                <a:spcPct val="79000"/>
              </a:lnSpc>
            </a:pPr>
            <a:r>
              <a:rPr lang="en-US" sz="1000" dirty="0" smtClean="0">
                <a:solidFill>
                  <a:schemeClr val="tx1"/>
                </a:solidFill>
                <a:cs typeface="Arial" panose="020B0604020202020204"/>
              </a:rPr>
              <a:t>32*200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G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端口上联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  <a:p>
            <a:pPr algn="ctr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32*200G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端口下联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  <a:p>
            <a:pPr algn="ctr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：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1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无阻塞</a:t>
            </a:r>
            <a:endParaRPr lang="zh-CN" altLang="en-US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153" name="textbox 1306"/>
          <p:cNvSpPr/>
          <p:nvPr>
            <p:custDataLst>
              <p:tags r:id="rId44"/>
            </p:custDataLst>
          </p:nvPr>
        </p:nvSpPr>
        <p:spPr>
          <a:xfrm>
            <a:off x="3568731" y="5664673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 </a:t>
            </a:r>
            <a:r>
              <a:rPr lang="en-US" altLang="zh-CN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32</a:t>
            </a:r>
            <a:endParaRPr lang="en-US" altLang="zh-CN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54" name="textbox 1306"/>
          <p:cNvSpPr/>
          <p:nvPr>
            <p:custDataLst>
              <p:tags r:id="rId45"/>
            </p:custDataLst>
          </p:nvPr>
        </p:nvSpPr>
        <p:spPr>
          <a:xfrm>
            <a:off x="1935439" y="5632928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GPU 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56" name="textbox 1306"/>
          <p:cNvSpPr/>
          <p:nvPr>
            <p:custDataLst>
              <p:tags r:id="rId46"/>
            </p:custDataLst>
          </p:nvPr>
        </p:nvSpPr>
        <p:spPr>
          <a:xfrm>
            <a:off x="8861498" y="6075884"/>
            <a:ext cx="1211369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zh-CN" altLang="en-US" sz="1000" kern="0" dirty="0" smtClean="0">
                <a:solidFill>
                  <a:schemeClr val="tx1"/>
                </a:solidFill>
                <a:cs typeface="微软雅黑" panose="020B0503020204020204" charset="-122"/>
              </a:rPr>
              <a:t>存储全闪节点</a:t>
            </a:r>
            <a:endParaRPr lang="zh-CN" altLang="en-US" sz="10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69" name="textbox 1306"/>
          <p:cNvSpPr/>
          <p:nvPr>
            <p:custDataLst>
              <p:tags r:id="rId47"/>
            </p:custDataLst>
          </p:nvPr>
        </p:nvSpPr>
        <p:spPr>
          <a:xfrm>
            <a:off x="6619410" y="2062946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Spine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02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70" name="textbox 1306"/>
          <p:cNvSpPr/>
          <p:nvPr>
            <p:custDataLst>
              <p:tags r:id="rId48"/>
            </p:custDataLst>
          </p:nvPr>
        </p:nvSpPr>
        <p:spPr>
          <a:xfrm>
            <a:off x="9180183" y="4048862"/>
            <a:ext cx="755015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leaf04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72" name="textbox 1306"/>
          <p:cNvSpPr/>
          <p:nvPr>
            <p:custDataLst>
              <p:tags r:id="rId49"/>
            </p:custDataLst>
          </p:nvPr>
        </p:nvSpPr>
        <p:spPr>
          <a:xfrm flipH="1">
            <a:off x="2745425" y="5387323"/>
            <a:ext cx="324557" cy="29169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91" name="圆角矩形 90"/>
          <p:cNvSpPr/>
          <p:nvPr>
            <p:custDataLst>
              <p:tags r:id="rId50"/>
            </p:custDataLst>
          </p:nvPr>
        </p:nvSpPr>
        <p:spPr>
          <a:xfrm>
            <a:off x="4375136" y="5031764"/>
            <a:ext cx="2753518" cy="104412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3" name="图片 92"/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05" y="5276293"/>
            <a:ext cx="673638" cy="352478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>
            <p:custDataLst>
              <p:tags r:id="rId52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120" y="5312195"/>
            <a:ext cx="673638" cy="352478"/>
          </a:xfrm>
          <a:prstGeom prst="rect">
            <a:avLst/>
          </a:prstGeom>
        </p:spPr>
      </p:pic>
      <p:sp>
        <p:nvSpPr>
          <p:cNvPr id="96" name="textbox 1306"/>
          <p:cNvSpPr/>
          <p:nvPr>
            <p:custDataLst>
              <p:tags r:id="rId53"/>
            </p:custDataLst>
          </p:nvPr>
        </p:nvSpPr>
        <p:spPr>
          <a:xfrm flipH="1">
            <a:off x="4800754" y="6160996"/>
            <a:ext cx="2217899" cy="2518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eaLnBrk="0">
              <a:lnSpc>
                <a:spcPct val="79000"/>
              </a:lnSpc>
            </a:pP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2 * HDR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连接到存储网络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/</a:t>
            </a:r>
            <a:r>
              <a:rPr lang="zh-CN" altLang="en-US" sz="1000" dirty="0" smtClean="0">
                <a:solidFill>
                  <a:schemeClr val="tx1"/>
                </a:solidFill>
                <a:cs typeface="Arial" panose="020B0604020202020204"/>
              </a:rPr>
              <a:t>单台</a:t>
            </a:r>
            <a:r>
              <a:rPr lang="en-US" altLang="zh-CN" sz="1000" dirty="0" smtClean="0">
                <a:solidFill>
                  <a:schemeClr val="tx1"/>
                </a:solidFill>
                <a:cs typeface="Arial" panose="020B0604020202020204"/>
              </a:rPr>
              <a:t>CPU</a:t>
            </a:r>
            <a:endParaRPr lang="en-US" altLang="zh-CN" sz="1000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97" name="textbox 1306"/>
          <p:cNvSpPr/>
          <p:nvPr>
            <p:custDataLst>
              <p:tags r:id="rId54"/>
            </p:custDataLst>
          </p:nvPr>
        </p:nvSpPr>
        <p:spPr>
          <a:xfrm>
            <a:off x="6079940" y="5642164"/>
            <a:ext cx="728160" cy="189482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dirty="0" smtClean="0">
                <a:solidFill>
                  <a:schemeClr val="tx1"/>
                </a:solidFill>
                <a:cs typeface="微软雅黑" panose="020B0503020204020204" charset="-122"/>
              </a:rPr>
              <a:t>CPU06</a:t>
            </a:r>
            <a:endParaRPr lang="en-US" altLang="zh-CN" sz="10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99" name="textbox 1306"/>
          <p:cNvSpPr/>
          <p:nvPr>
            <p:custDataLst>
              <p:tags r:id="rId55"/>
            </p:custDataLst>
          </p:nvPr>
        </p:nvSpPr>
        <p:spPr>
          <a:xfrm>
            <a:off x="4767201" y="5619082"/>
            <a:ext cx="728160" cy="273821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lang="en-US" altLang="zh-CN" sz="1000" kern="0" dirty="0">
                <a:solidFill>
                  <a:schemeClr val="tx1"/>
                </a:solidFill>
                <a:cs typeface="微软雅黑" panose="020B0503020204020204" charset="-122"/>
              </a:rPr>
              <a:t>C</a:t>
            </a:r>
            <a:r>
              <a:rPr lang="en-US" altLang="zh-CN" sz="10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PU </a:t>
            </a:r>
            <a:r>
              <a:rPr lang="en-US" sz="1000" kern="0" spc="230" dirty="0" smtClean="0">
                <a:solidFill>
                  <a:schemeClr val="tx1"/>
                </a:solidFill>
                <a:cs typeface="微软雅黑" panose="020B0503020204020204" charset="-122"/>
              </a:rPr>
              <a:t>01</a:t>
            </a:r>
            <a:endParaRPr lang="en-US" sz="1000" kern="0" spc="23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00" name="textbox 1306"/>
          <p:cNvSpPr/>
          <p:nvPr>
            <p:custDataLst>
              <p:tags r:id="rId56"/>
            </p:custDataLst>
          </p:nvPr>
        </p:nvSpPr>
        <p:spPr>
          <a:xfrm flipH="1">
            <a:off x="5577187" y="5373477"/>
            <a:ext cx="324557" cy="291693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r>
              <a:rPr lang="en-US" sz="1600" b="1" dirty="0" smtClean="0">
                <a:solidFill>
                  <a:schemeClr val="tx1"/>
                </a:solidFill>
                <a:cs typeface="Arial" panose="020B0604020202020204"/>
              </a:rPr>
              <a:t>…</a:t>
            </a:r>
            <a:endParaRPr lang="en-US" sz="1600" b="1" dirty="0" smtClean="0">
              <a:solidFill>
                <a:schemeClr val="tx1"/>
              </a:solidFill>
              <a:cs typeface="Arial" panose="020B0604020202020204"/>
            </a:endParaRPr>
          </a:p>
        </p:txBody>
      </p:sp>
      <p:cxnSp>
        <p:nvCxnSpPr>
          <p:cNvPr id="102" name="直接连接符 101"/>
          <p:cNvCxnSpPr>
            <a:stCxn id="93" idx="0"/>
          </p:cNvCxnSpPr>
          <p:nvPr>
            <p:custDataLst>
              <p:tags r:id="rId57"/>
            </p:custDataLst>
          </p:nvPr>
        </p:nvCxnSpPr>
        <p:spPr>
          <a:xfrm flipH="1" flipV="1">
            <a:off x="2498681" y="4008543"/>
            <a:ext cx="2534743" cy="126775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94" idx="0"/>
            <a:endCxn id="6" idx="2"/>
          </p:cNvCxnSpPr>
          <p:nvPr>
            <p:custDataLst>
              <p:tags r:id="rId58"/>
            </p:custDataLst>
          </p:nvPr>
        </p:nvCxnSpPr>
        <p:spPr>
          <a:xfrm flipV="1">
            <a:off x="6295939" y="4004971"/>
            <a:ext cx="3067393" cy="130722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93" idx="0"/>
          </p:cNvCxnSpPr>
          <p:nvPr>
            <p:custDataLst>
              <p:tags r:id="rId59"/>
            </p:custDataLst>
          </p:nvPr>
        </p:nvCxnSpPr>
        <p:spPr>
          <a:xfrm flipH="1" flipV="1">
            <a:off x="4767179" y="4004971"/>
            <a:ext cx="266245" cy="1271322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94" idx="0"/>
            <a:endCxn id="8" idx="2"/>
          </p:cNvCxnSpPr>
          <p:nvPr>
            <p:custDataLst>
              <p:tags r:id="rId60"/>
            </p:custDataLst>
          </p:nvPr>
        </p:nvCxnSpPr>
        <p:spPr>
          <a:xfrm flipV="1">
            <a:off x="6295939" y="4004971"/>
            <a:ext cx="722714" cy="1307224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15" idx="0"/>
            <a:endCxn id="6" idx="2"/>
          </p:cNvCxnSpPr>
          <p:nvPr>
            <p:custDataLst>
              <p:tags r:id="rId61"/>
            </p:custDataLst>
          </p:nvPr>
        </p:nvCxnSpPr>
        <p:spPr>
          <a:xfrm flipV="1">
            <a:off x="9181373" y="4004971"/>
            <a:ext cx="181959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>
            <a:stCxn id="115" idx="0"/>
            <a:endCxn id="8" idx="2"/>
          </p:cNvCxnSpPr>
          <p:nvPr>
            <p:custDataLst>
              <p:tags r:id="rId62"/>
            </p:custDataLst>
          </p:nvPr>
        </p:nvCxnSpPr>
        <p:spPr>
          <a:xfrm flipH="1" flipV="1">
            <a:off x="7018653" y="4004971"/>
            <a:ext cx="2162720" cy="95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组合 130"/>
          <p:cNvGrpSpPr/>
          <p:nvPr/>
        </p:nvGrpSpPr>
        <p:grpSpPr>
          <a:xfrm>
            <a:off x="8696272" y="5093762"/>
            <a:ext cx="952993" cy="904148"/>
            <a:chOff x="6362562" y="2986549"/>
            <a:chExt cx="832573" cy="1103617"/>
          </a:xfrm>
        </p:grpSpPr>
        <p:pic>
          <p:nvPicPr>
            <p:cNvPr id="132" name="图片 131"/>
            <p:cNvPicPr>
              <a:picLocks noChangeAspect="1"/>
            </p:cNvPicPr>
            <p:nvPr>
              <p:custDataLst>
                <p:tags r:id="rId63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562" y="3621844"/>
              <a:ext cx="832573" cy="468322"/>
            </a:xfrm>
            <a:prstGeom prst="rect">
              <a:avLst/>
            </a:prstGeom>
          </p:spPr>
        </p:pic>
        <p:pic>
          <p:nvPicPr>
            <p:cNvPr id="134" name="图片 133"/>
            <p:cNvPicPr>
              <a:picLocks noChangeAspect="1"/>
            </p:cNvPicPr>
            <p:nvPr>
              <p:custDataLst>
                <p:tags r:id="rId65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562" y="3369546"/>
              <a:ext cx="832573" cy="468322"/>
            </a:xfrm>
            <a:prstGeom prst="rect">
              <a:avLst/>
            </a:prstGeom>
          </p:spPr>
        </p:pic>
        <p:pic>
          <p:nvPicPr>
            <p:cNvPr id="135" name="图片 134"/>
            <p:cNvPicPr>
              <a:picLocks noChangeAspect="1"/>
            </p:cNvPicPr>
            <p:nvPr>
              <p:custDataLst>
                <p:tags r:id="rId66"/>
              </p:custDataLst>
            </p:nvPr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2562" y="2986549"/>
              <a:ext cx="832573" cy="468322"/>
            </a:xfrm>
            <a:prstGeom prst="rect">
              <a:avLst/>
            </a:prstGeom>
          </p:spPr>
        </p:pic>
        <p:sp>
          <p:nvSpPr>
            <p:cNvPr id="136" name="object 190"/>
            <p:cNvSpPr txBox="1"/>
            <p:nvPr>
              <p:custDataLst>
                <p:tags r:id="rId67"/>
              </p:custDataLst>
            </p:nvPr>
          </p:nvSpPr>
          <p:spPr>
            <a:xfrm>
              <a:off x="6678825" y="3194799"/>
              <a:ext cx="196236" cy="336776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sz="2135" b="0" i="0" u="none" strike="noStrike" kern="0" cap="none" spc="5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cs typeface="微软雅黑" panose="020B0503020204020204" charset="-122"/>
                </a:rPr>
                <a:t>…</a:t>
              </a:r>
              <a:endParaRPr kumimoji="0" sz="2135" b="0" i="0" u="none" strike="noStrike" kern="0" cap="none" spc="5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8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存储网络拓扑</a:t>
            </a:r>
            <a:endParaRPr lang="zh-CN" altLang="en-US" dirty="0">
              <a:sym typeface="+mn-ea"/>
            </a:endParaRPr>
          </a:p>
        </p:txBody>
      </p:sp>
    </p:spTree>
    <p:custDataLst>
      <p:tags r:id="rId69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167" name="圆角矩形 166"/>
          <p:cNvSpPr/>
          <p:nvPr>
            <p:custDataLst>
              <p:tags r:id="rId2"/>
            </p:custDataLst>
          </p:nvPr>
        </p:nvSpPr>
        <p:spPr>
          <a:xfrm>
            <a:off x="322764" y="911411"/>
            <a:ext cx="1557124" cy="730959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704"/>
          <p:cNvSpPr/>
          <p:nvPr>
            <p:custDataLst>
              <p:tags r:id="rId3"/>
            </p:custDataLst>
          </p:nvPr>
        </p:nvSpPr>
        <p:spPr>
          <a:xfrm>
            <a:off x="84094" y="5043068"/>
            <a:ext cx="2751454" cy="1254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531620" indent="-71120" algn="l" rtl="0" eaLnBrk="0">
              <a:lnSpc>
                <a:spcPct val="109000"/>
              </a:lnSpc>
            </a:pPr>
            <a:r>
              <a:rPr sz="900" kern="0" spc="7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单节点2 *</a:t>
            </a:r>
            <a:r>
              <a:rPr sz="900" kern="0" spc="16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 </a:t>
            </a:r>
            <a:r>
              <a:rPr sz="900" kern="0" spc="7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25</a:t>
            </a:r>
            <a:r>
              <a:rPr sz="900" kern="0" spc="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GE</a:t>
            </a:r>
            <a:r>
              <a:rPr sz="900" kern="0" spc="7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，冗余</a:t>
            </a:r>
            <a:r>
              <a:rPr sz="900" kern="0" spc="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 </a:t>
            </a:r>
            <a:r>
              <a:rPr sz="900" kern="0" spc="9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接到不同的交换机上</a:t>
            </a:r>
            <a:endParaRPr sz="9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20" name="textbox 1716"/>
          <p:cNvSpPr/>
          <p:nvPr>
            <p:custDataLst>
              <p:tags r:id="rId4"/>
            </p:custDataLst>
          </p:nvPr>
        </p:nvSpPr>
        <p:spPr>
          <a:xfrm>
            <a:off x="3527718" y="4994491"/>
            <a:ext cx="1087119" cy="1351914"/>
          </a:xfrm>
          <a:prstGeom prst="roundRect">
            <a:avLst>
              <a:gd name="adj" fmla="val 6041"/>
            </a:avLst>
          </a:prstGeom>
          <a:noFill/>
          <a:ln w="12700" cap="flat">
            <a:solidFill>
              <a:srgbClr val="000000"/>
            </a:solidFill>
            <a:prstDash val="dash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415290" algn="l" rtl="0" eaLnBrk="0">
              <a:lnSpc>
                <a:spcPts val="850"/>
              </a:lnSpc>
            </a:pPr>
            <a:r>
              <a:rPr sz="2400" kern="0" spc="-1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  <a:p>
            <a:pPr marL="195580" algn="l" rtl="0" eaLnBrk="0">
              <a:lnSpc>
                <a:spcPct val="98000"/>
              </a:lnSpc>
              <a:spcBef>
                <a:spcPts val="0"/>
              </a:spcBef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23" name="textbox 1722"/>
          <p:cNvSpPr/>
          <p:nvPr/>
        </p:nvSpPr>
        <p:spPr>
          <a:xfrm>
            <a:off x="8261519" y="5176723"/>
            <a:ext cx="995196" cy="1177581"/>
          </a:xfrm>
          <a:prstGeom prst="roundRect">
            <a:avLst>
              <a:gd name="adj" fmla="val 5586"/>
            </a:avLst>
          </a:prstGeom>
          <a:noFill/>
          <a:ln w="19050" cap="flat">
            <a:solidFill>
              <a:schemeClr val="accent3"/>
            </a:solidFill>
            <a:prstDash val="dash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24" name="textbox 1724"/>
          <p:cNvSpPr/>
          <p:nvPr/>
        </p:nvSpPr>
        <p:spPr>
          <a:xfrm>
            <a:off x="9686171" y="5196591"/>
            <a:ext cx="912213" cy="1176396"/>
          </a:xfrm>
          <a:prstGeom prst="roundRect">
            <a:avLst>
              <a:gd name="adj" fmla="val 5751"/>
            </a:avLst>
          </a:prstGeom>
          <a:noFill/>
          <a:ln w="19050" cap="flat">
            <a:solidFill>
              <a:schemeClr val="accent3"/>
            </a:solidFill>
            <a:prstDash val="dash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27" name="textbox 1730"/>
          <p:cNvSpPr/>
          <p:nvPr>
            <p:custDataLst>
              <p:tags r:id="rId5"/>
            </p:custDataLst>
          </p:nvPr>
        </p:nvSpPr>
        <p:spPr>
          <a:xfrm>
            <a:off x="1254623" y="4014773"/>
            <a:ext cx="1842731" cy="3244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indent="86995" algn="l" rtl="0" eaLnBrk="0">
              <a:lnSpc>
                <a:spcPct val="109000"/>
              </a:lnSpc>
            </a:pP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接入交换机：</a:t>
            </a:r>
            <a:r>
              <a:rPr sz="900" kern="0" spc="90" dirty="0">
                <a:solidFill>
                  <a:schemeClr val="tx1"/>
                </a:solidFill>
                <a:cs typeface="微软雅黑" panose="020B0503020204020204" charset="-122"/>
              </a:rPr>
              <a:t> 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48</a:t>
            </a:r>
            <a:r>
              <a:rPr sz="900" kern="0" spc="10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25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GE    SFP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+</a:t>
            </a:r>
            <a:r>
              <a:rPr sz="900" kern="0" spc="-11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；</a:t>
            </a:r>
            <a:r>
              <a:rPr lang="en-US"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6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 *</a:t>
            </a:r>
            <a:r>
              <a:rPr sz="900" kern="0" spc="1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100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QSFP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28</a:t>
            </a:r>
            <a:endParaRPr sz="900" kern="0" spc="7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28" name="textbox 1732"/>
          <p:cNvSpPr/>
          <p:nvPr>
            <p:custDataLst>
              <p:tags r:id="rId6"/>
            </p:custDataLst>
          </p:nvPr>
        </p:nvSpPr>
        <p:spPr>
          <a:xfrm>
            <a:off x="3156108" y="2382193"/>
            <a:ext cx="2520234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汇聚交换机：</a:t>
            </a:r>
            <a:r>
              <a:rPr sz="900" kern="0" spc="110" dirty="0">
                <a:solidFill>
                  <a:schemeClr val="tx1"/>
                </a:solidFill>
                <a:cs typeface="微软雅黑" panose="020B0503020204020204" charset="-122"/>
              </a:rPr>
              <a:t>  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100GE QSFP</a:t>
            </a:r>
            <a:r>
              <a:rPr sz="900" kern="0" spc="140" dirty="0" smtClean="0">
                <a:solidFill>
                  <a:schemeClr val="tx1"/>
                </a:solidFill>
                <a:cs typeface="微软雅黑" panose="020B0503020204020204" charset="-122"/>
              </a:rPr>
              <a:t>28</a:t>
            </a:r>
            <a:r>
              <a:rPr lang="en-US" sz="900" kern="0" spc="140" dirty="0" smtClean="0">
                <a:solidFill>
                  <a:schemeClr val="tx1"/>
                </a:solidFill>
                <a:cs typeface="微软雅黑" panose="020B0503020204020204" charset="-122"/>
              </a:rPr>
              <a:t>/32</a:t>
            </a:r>
            <a:r>
              <a:rPr lang="zh-CN" altLang="en-US" sz="900" kern="0" spc="140" dirty="0" smtClean="0">
                <a:solidFill>
                  <a:schemeClr val="tx1"/>
                </a:solidFill>
                <a:cs typeface="微软雅黑" panose="020B0503020204020204" charset="-122"/>
              </a:rPr>
              <a:t>端口</a:t>
            </a:r>
            <a:endParaRPr lang="zh-CN" altLang="en-US" sz="900" kern="0" spc="14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pic>
        <p:nvPicPr>
          <p:cNvPr id="31" name="picture 173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933117" y="4126724"/>
            <a:ext cx="966216" cy="100583"/>
          </a:xfrm>
          <a:prstGeom prst="rect">
            <a:avLst/>
          </a:prstGeom>
        </p:spPr>
      </p:pic>
      <p:pic>
        <p:nvPicPr>
          <p:cNvPr id="32" name="picture 174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072056" y="4126725"/>
            <a:ext cx="967739" cy="102106"/>
          </a:xfrm>
          <a:prstGeom prst="rect">
            <a:avLst/>
          </a:prstGeom>
        </p:spPr>
      </p:pic>
      <p:pic>
        <p:nvPicPr>
          <p:cNvPr id="34" name="picture 174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572178" y="4142238"/>
            <a:ext cx="967739" cy="100583"/>
          </a:xfrm>
          <a:prstGeom prst="rect">
            <a:avLst/>
          </a:prstGeom>
        </p:spPr>
      </p:pic>
      <p:pic>
        <p:nvPicPr>
          <p:cNvPr id="35" name="picture 174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26067" y="4142238"/>
            <a:ext cx="966216" cy="100583"/>
          </a:xfrm>
          <a:prstGeom prst="rect">
            <a:avLst/>
          </a:prstGeom>
        </p:spPr>
      </p:pic>
      <p:sp>
        <p:nvSpPr>
          <p:cNvPr id="57" name="矩形 56"/>
          <p:cNvSpPr/>
          <p:nvPr>
            <p:custDataLst>
              <p:tags r:id="rId13"/>
            </p:custDataLst>
          </p:nvPr>
        </p:nvSpPr>
        <p:spPr>
          <a:xfrm>
            <a:off x="5593146" y="180426"/>
            <a:ext cx="5919327" cy="1461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>
            <p:custDataLst>
              <p:tags r:id="rId14"/>
            </p:custDataLst>
          </p:nvPr>
        </p:nvSpPr>
        <p:spPr>
          <a:xfrm>
            <a:off x="6102452" y="537144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>
            <p:custDataLst>
              <p:tags r:id="rId15"/>
            </p:custDataLst>
          </p:nvPr>
        </p:nvSpPr>
        <p:spPr>
          <a:xfrm>
            <a:off x="6342629" y="572643"/>
            <a:ext cx="107438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900" dirty="0" smtClean="0">
                <a:solidFill>
                  <a:schemeClr val="tx1"/>
                </a:solidFill>
              </a:rPr>
              <a:t>业务管理网络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60" name="图片 59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01" y="911411"/>
            <a:ext cx="740248" cy="345682"/>
          </a:xfrm>
          <a:prstGeom prst="rect">
            <a:avLst/>
          </a:prstGeom>
        </p:spPr>
      </p:pic>
      <p:sp>
        <p:nvSpPr>
          <p:cNvPr id="61" name="textbox 1306"/>
          <p:cNvSpPr/>
          <p:nvPr>
            <p:custDataLst>
              <p:tags r:id="rId18"/>
            </p:custDataLst>
          </p:nvPr>
        </p:nvSpPr>
        <p:spPr>
          <a:xfrm>
            <a:off x="7901809" y="506506"/>
            <a:ext cx="3142052" cy="59393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业务采用以太网互联，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2 * 100GE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汇聚交换机，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3 *  25GE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计入交换机</a:t>
            </a: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说明：接入交换机下联可用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25GE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口为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144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个</a:t>
            </a:r>
            <a:endParaRPr lang="zh-CN" altLang="en-US" sz="1100" b="1" i="1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63" name="下箭头 62"/>
          <p:cNvSpPr/>
          <p:nvPr>
            <p:custDataLst>
              <p:tags r:id="rId19"/>
            </p:custDataLst>
          </p:nvPr>
        </p:nvSpPr>
        <p:spPr>
          <a:xfrm>
            <a:off x="6449623" y="1837163"/>
            <a:ext cx="248311" cy="3111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64" name="picture 1746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42694" y="4134344"/>
            <a:ext cx="966216" cy="100583"/>
          </a:xfrm>
          <a:prstGeom prst="rect">
            <a:avLst/>
          </a:prstGeom>
        </p:spPr>
      </p:pic>
      <p:pic>
        <p:nvPicPr>
          <p:cNvPr id="65" name="picture 1746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13936" y="4139067"/>
            <a:ext cx="966216" cy="100583"/>
          </a:xfrm>
          <a:prstGeom prst="rect">
            <a:avLst/>
          </a:prstGeom>
        </p:spPr>
      </p:pic>
      <p:pic>
        <p:nvPicPr>
          <p:cNvPr id="66" name="picture 1738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76056" y="2420623"/>
            <a:ext cx="966216" cy="100583"/>
          </a:xfrm>
          <a:prstGeom prst="rect">
            <a:avLst/>
          </a:prstGeom>
        </p:spPr>
      </p:pic>
      <p:pic>
        <p:nvPicPr>
          <p:cNvPr id="67" name="picture 1738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39867" y="2416102"/>
            <a:ext cx="966216" cy="100583"/>
          </a:xfrm>
          <a:prstGeom prst="rect">
            <a:avLst/>
          </a:prstGeom>
        </p:spPr>
      </p:pic>
      <p:cxnSp>
        <p:nvCxnSpPr>
          <p:cNvPr id="69" name="直接连接符 68"/>
          <p:cNvCxnSpPr/>
          <p:nvPr>
            <p:custDataLst>
              <p:tags r:id="rId24"/>
            </p:custDataLst>
          </p:nvPr>
        </p:nvCxnSpPr>
        <p:spPr>
          <a:xfrm flipV="1">
            <a:off x="6442272" y="2512164"/>
            <a:ext cx="297595" cy="45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>
            <p:custDataLst>
              <p:tags r:id="rId25"/>
            </p:custDataLst>
          </p:nvPr>
        </p:nvCxnSpPr>
        <p:spPr>
          <a:xfrm flipV="1">
            <a:off x="6442272" y="2434848"/>
            <a:ext cx="297595" cy="45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图片 70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55" y="5241365"/>
            <a:ext cx="527806" cy="276172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67" y="5786957"/>
            <a:ext cx="527806" cy="276172"/>
          </a:xfrm>
          <a:prstGeom prst="rect">
            <a:avLst/>
          </a:prstGeom>
        </p:spPr>
      </p:pic>
      <p:sp>
        <p:nvSpPr>
          <p:cNvPr id="76" name="textbox 1716"/>
          <p:cNvSpPr/>
          <p:nvPr>
            <p:custDataLst>
              <p:tags r:id="rId29"/>
            </p:custDataLst>
          </p:nvPr>
        </p:nvSpPr>
        <p:spPr>
          <a:xfrm>
            <a:off x="5940356" y="5050967"/>
            <a:ext cx="1087119" cy="1351914"/>
          </a:xfrm>
          <a:prstGeom prst="roundRect">
            <a:avLst>
              <a:gd name="adj" fmla="val 6041"/>
            </a:avLst>
          </a:prstGeom>
          <a:noFill/>
          <a:ln w="9525" cap="flat">
            <a:solidFill>
              <a:srgbClr val="000000"/>
            </a:solidFill>
            <a:prstDash val="dash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415290" algn="l" rtl="0" eaLnBrk="0">
              <a:lnSpc>
                <a:spcPts val="850"/>
              </a:lnSpc>
            </a:pPr>
            <a:r>
              <a:rPr sz="2400" kern="0" spc="-1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pic>
        <p:nvPicPr>
          <p:cNvPr id="77" name="图片 76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5" y="5302564"/>
            <a:ext cx="527806" cy="276172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1" y="5847958"/>
            <a:ext cx="527806" cy="276172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31" y="5705044"/>
            <a:ext cx="909048" cy="365985"/>
          </a:xfrm>
          <a:prstGeom prst="rect">
            <a:avLst/>
          </a:prstGeom>
        </p:spPr>
      </p:pic>
      <p:sp>
        <p:nvSpPr>
          <p:cNvPr id="80" name="object 190"/>
          <p:cNvSpPr txBox="1"/>
          <p:nvPr>
            <p:custDataLst>
              <p:tags r:id="rId34"/>
            </p:custDataLst>
          </p:nvPr>
        </p:nvSpPr>
        <p:spPr>
          <a:xfrm>
            <a:off x="8619586" y="5442277"/>
            <a:ext cx="214261" cy="138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135" b="0" i="0" u="none" strike="noStrike" kern="0" cap="none" spc="5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cs typeface="微软雅黑" panose="020B0503020204020204" charset="-122"/>
              </a:rPr>
              <a:t>…</a:t>
            </a:r>
            <a:endParaRPr kumimoji="0" sz="2135" b="0" i="0" u="none" strike="noStrike" kern="0" cap="none" spc="5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81" name="图片 80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21" y="5281596"/>
            <a:ext cx="909048" cy="365985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26" y="5957883"/>
            <a:ext cx="909048" cy="365985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78" y="5705044"/>
            <a:ext cx="909048" cy="36598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25" y="5969478"/>
            <a:ext cx="909048" cy="365985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55" y="5264838"/>
            <a:ext cx="909048" cy="365985"/>
          </a:xfrm>
          <a:prstGeom prst="rect">
            <a:avLst/>
          </a:prstGeom>
        </p:spPr>
      </p:pic>
      <p:sp>
        <p:nvSpPr>
          <p:cNvPr id="89" name="textbox 1784"/>
          <p:cNvSpPr/>
          <p:nvPr>
            <p:custDataLst>
              <p:tags r:id="rId40"/>
            </p:custDataLst>
          </p:nvPr>
        </p:nvSpPr>
        <p:spPr>
          <a:xfrm>
            <a:off x="9883435" y="5632704"/>
            <a:ext cx="239864" cy="124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algn="r" rtl="0" eaLnBrk="0">
              <a:lnSpc>
                <a:spcPts val="850"/>
              </a:lnSpc>
            </a:pPr>
            <a:r>
              <a:rPr sz="2400" kern="0" spc="-19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kern="0" spc="-190" dirty="0">
              <a:solidFill>
                <a:schemeClr val="accent1">
                  <a:lumMod val="50000"/>
                </a:schemeClr>
              </a:solidFill>
              <a:cs typeface="微软雅黑" panose="020B0503020204020204" charset="-122"/>
            </a:endParaRPr>
          </a:p>
        </p:txBody>
      </p:sp>
      <p:cxnSp>
        <p:nvCxnSpPr>
          <p:cNvPr id="92" name="直接连接符 91"/>
          <p:cNvCxnSpPr>
            <a:stCxn id="23" idx="0"/>
            <a:endCxn id="65" idx="2"/>
          </p:cNvCxnSpPr>
          <p:nvPr>
            <p:custDataLst>
              <p:tags r:id="rId41"/>
            </p:custDataLst>
          </p:nvPr>
        </p:nvCxnSpPr>
        <p:spPr>
          <a:xfrm flipV="1">
            <a:off x="8759117" y="4239650"/>
            <a:ext cx="237927" cy="93707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23" idx="0"/>
            <a:endCxn id="64" idx="2"/>
          </p:cNvCxnSpPr>
          <p:nvPr>
            <p:custDataLst>
              <p:tags r:id="rId42"/>
            </p:custDataLst>
          </p:nvPr>
        </p:nvCxnSpPr>
        <p:spPr>
          <a:xfrm flipV="1">
            <a:off x="8759117" y="4234927"/>
            <a:ext cx="1166685" cy="94179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24" idx="0"/>
            <a:endCxn id="65" idx="2"/>
          </p:cNvCxnSpPr>
          <p:nvPr>
            <p:custDataLst>
              <p:tags r:id="rId43"/>
            </p:custDataLst>
          </p:nvPr>
        </p:nvCxnSpPr>
        <p:spPr>
          <a:xfrm flipH="1" flipV="1">
            <a:off x="8997044" y="4239650"/>
            <a:ext cx="1145234" cy="95694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24" idx="0"/>
            <a:endCxn id="64" idx="2"/>
          </p:cNvCxnSpPr>
          <p:nvPr>
            <p:custDataLst>
              <p:tags r:id="rId44"/>
            </p:custDataLst>
          </p:nvPr>
        </p:nvCxnSpPr>
        <p:spPr>
          <a:xfrm flipH="1" flipV="1">
            <a:off x="9925802" y="4234927"/>
            <a:ext cx="216476" cy="96166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76" idx="0"/>
            <a:endCxn id="35" idx="2"/>
          </p:cNvCxnSpPr>
          <p:nvPr>
            <p:custDataLst>
              <p:tags r:id="rId45"/>
            </p:custDataLst>
          </p:nvPr>
        </p:nvCxnSpPr>
        <p:spPr>
          <a:xfrm flipV="1">
            <a:off x="6483916" y="4242821"/>
            <a:ext cx="525259" cy="8081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76" idx="0"/>
            <a:endCxn id="34" idx="2"/>
          </p:cNvCxnSpPr>
          <p:nvPr>
            <p:custDataLst>
              <p:tags r:id="rId46"/>
            </p:custDataLst>
          </p:nvPr>
        </p:nvCxnSpPr>
        <p:spPr>
          <a:xfrm flipH="1" flipV="1">
            <a:off x="6056048" y="4242821"/>
            <a:ext cx="427868" cy="80814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>
            <a:stCxn id="20" idx="0"/>
            <a:endCxn id="31" idx="2"/>
          </p:cNvCxnSpPr>
          <p:nvPr>
            <p:custDataLst>
              <p:tags r:id="rId47"/>
            </p:custDataLst>
          </p:nvPr>
        </p:nvCxnSpPr>
        <p:spPr>
          <a:xfrm flipV="1">
            <a:off x="4071278" y="4227307"/>
            <a:ext cx="344947" cy="767184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20" idx="0"/>
            <a:endCxn id="32" idx="2"/>
          </p:cNvCxnSpPr>
          <p:nvPr>
            <p:custDataLst>
              <p:tags r:id="rId48"/>
            </p:custDataLst>
          </p:nvPr>
        </p:nvCxnSpPr>
        <p:spPr>
          <a:xfrm flipH="1" flipV="1">
            <a:off x="3555926" y="4228831"/>
            <a:ext cx="515352" cy="76566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732"/>
          <p:cNvSpPr/>
          <p:nvPr>
            <p:custDataLst>
              <p:tags r:id="rId49"/>
            </p:custDataLst>
          </p:nvPr>
        </p:nvSpPr>
        <p:spPr>
          <a:xfrm>
            <a:off x="8637293" y="6451849"/>
            <a:ext cx="310324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全闪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" name="textbox 1732"/>
          <p:cNvSpPr/>
          <p:nvPr>
            <p:custDataLst>
              <p:tags r:id="rId50"/>
            </p:custDataLst>
          </p:nvPr>
        </p:nvSpPr>
        <p:spPr>
          <a:xfrm>
            <a:off x="10034040" y="6471464"/>
            <a:ext cx="310324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混闪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6" name="textbox 1732"/>
          <p:cNvSpPr/>
          <p:nvPr>
            <p:custDataLst>
              <p:tags r:id="rId51"/>
            </p:custDataLst>
          </p:nvPr>
        </p:nvSpPr>
        <p:spPr>
          <a:xfrm>
            <a:off x="6093644" y="6505709"/>
            <a:ext cx="892546" cy="25538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en-US" altLang="zh-CN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管理节点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37" name="直接连接符 136"/>
          <p:cNvCxnSpPr>
            <a:endCxn id="66" idx="2"/>
          </p:cNvCxnSpPr>
          <p:nvPr>
            <p:custDataLst>
              <p:tags r:id="rId52"/>
            </p:custDataLst>
          </p:nvPr>
        </p:nvCxnSpPr>
        <p:spPr>
          <a:xfrm flipV="1">
            <a:off x="4071278" y="2521206"/>
            <a:ext cx="1887886" cy="160551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67" idx="2"/>
          </p:cNvCxnSpPr>
          <p:nvPr>
            <p:custDataLst>
              <p:tags r:id="rId53"/>
            </p:custDataLst>
          </p:nvPr>
        </p:nvCxnSpPr>
        <p:spPr>
          <a:xfrm flipV="1">
            <a:off x="4039795" y="2516685"/>
            <a:ext cx="3183180" cy="161003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34" idx="3"/>
            <a:endCxn id="66" idx="2"/>
          </p:cNvCxnSpPr>
          <p:nvPr>
            <p:custDataLst>
              <p:tags r:id="rId54"/>
            </p:custDataLst>
          </p:nvPr>
        </p:nvCxnSpPr>
        <p:spPr>
          <a:xfrm flipH="1" flipV="1">
            <a:off x="5959164" y="2521206"/>
            <a:ext cx="580753" cy="16713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>
            <a:stCxn id="34" idx="3"/>
            <a:endCxn id="67" idx="2"/>
          </p:cNvCxnSpPr>
          <p:nvPr>
            <p:custDataLst>
              <p:tags r:id="rId55"/>
            </p:custDataLst>
          </p:nvPr>
        </p:nvCxnSpPr>
        <p:spPr>
          <a:xfrm flipV="1">
            <a:off x="6539917" y="2516685"/>
            <a:ext cx="683058" cy="16758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>
            <a:stCxn id="64" idx="1"/>
            <a:endCxn id="66" idx="2"/>
          </p:cNvCxnSpPr>
          <p:nvPr>
            <p:custDataLst>
              <p:tags r:id="rId56"/>
            </p:custDataLst>
          </p:nvPr>
        </p:nvCxnSpPr>
        <p:spPr>
          <a:xfrm flipH="1" flipV="1">
            <a:off x="5959164" y="2521206"/>
            <a:ext cx="3483530" cy="1663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65" idx="3"/>
            <a:endCxn id="67" idx="2"/>
          </p:cNvCxnSpPr>
          <p:nvPr>
            <p:custDataLst>
              <p:tags r:id="rId57"/>
            </p:custDataLst>
          </p:nvPr>
        </p:nvCxnSpPr>
        <p:spPr>
          <a:xfrm flipH="1" flipV="1">
            <a:off x="7222975" y="2516685"/>
            <a:ext cx="2257177" cy="16726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/>
          <p:nvPr>
            <p:custDataLst>
              <p:tags r:id="rId58"/>
            </p:custDataLst>
          </p:nvPr>
        </p:nvCxnSpPr>
        <p:spPr>
          <a:xfrm>
            <a:off x="1200242" y="1360393"/>
            <a:ext cx="624202" cy="845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/>
          <p:cNvCxnSpPr/>
          <p:nvPr>
            <p:custDataLst>
              <p:tags r:id="rId59"/>
            </p:custDataLst>
          </p:nvPr>
        </p:nvCxnSpPr>
        <p:spPr>
          <a:xfrm>
            <a:off x="1200242" y="1133790"/>
            <a:ext cx="624202" cy="84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732"/>
          <p:cNvSpPr/>
          <p:nvPr>
            <p:custDataLst>
              <p:tags r:id="rId60"/>
            </p:custDataLst>
          </p:nvPr>
        </p:nvSpPr>
        <p:spPr>
          <a:xfrm>
            <a:off x="3497218" y="6546350"/>
            <a:ext cx="1085153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en-US" altLang="zh-CN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训练、推理节点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0" name="文本框 169"/>
          <p:cNvSpPr txBox="1"/>
          <p:nvPr>
            <p:custDataLst>
              <p:tags r:id="rId61"/>
            </p:custDataLst>
          </p:nvPr>
        </p:nvSpPr>
        <p:spPr>
          <a:xfrm>
            <a:off x="322764" y="1022601"/>
            <a:ext cx="96731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25Gb/s</a:t>
            </a:r>
            <a:r>
              <a:rPr lang="zh-CN" altLang="en-US" sz="900" dirty="0" smtClean="0">
                <a:solidFill>
                  <a:schemeClr val="tx1"/>
                </a:solidFill>
              </a:rPr>
              <a:t>链路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1" name="文本框 170"/>
          <p:cNvSpPr txBox="1"/>
          <p:nvPr>
            <p:custDataLst>
              <p:tags r:id="rId62"/>
            </p:custDataLst>
          </p:nvPr>
        </p:nvSpPr>
        <p:spPr>
          <a:xfrm>
            <a:off x="261571" y="1253433"/>
            <a:ext cx="938671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100Gb/s</a:t>
            </a:r>
            <a:r>
              <a:rPr lang="zh-CN" altLang="en-US" sz="900" dirty="0" smtClean="0">
                <a:solidFill>
                  <a:schemeClr val="tx1"/>
                </a:solidFill>
              </a:rPr>
              <a:t>链路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172" name="文本框 171"/>
          <p:cNvSpPr txBox="1"/>
          <p:nvPr>
            <p:custDataLst>
              <p:tags r:id="rId63"/>
            </p:custDataLst>
          </p:nvPr>
        </p:nvSpPr>
        <p:spPr>
          <a:xfrm>
            <a:off x="136598" y="180426"/>
            <a:ext cx="2252596" cy="3683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业务网络拓扑</a:t>
            </a:r>
            <a:endParaRPr lang="zh-CN" altLang="en-US" b="1" dirty="0" smtClean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custDataLst>
      <p:tags r:id="rId6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322764" y="911411"/>
            <a:ext cx="1557124" cy="730959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box 1704"/>
          <p:cNvSpPr/>
          <p:nvPr>
            <p:custDataLst>
              <p:tags r:id="rId3"/>
            </p:custDataLst>
          </p:nvPr>
        </p:nvSpPr>
        <p:spPr>
          <a:xfrm>
            <a:off x="-76021" y="5056968"/>
            <a:ext cx="2751454" cy="1254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531620" indent="-71120" algn="l" rtl="0" eaLnBrk="0">
              <a:lnSpc>
                <a:spcPct val="109000"/>
              </a:lnSpc>
            </a:pPr>
            <a:r>
              <a:rPr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单节点</a:t>
            </a:r>
            <a:r>
              <a:rPr lang="en-US"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1</a:t>
            </a:r>
            <a:r>
              <a:rPr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 </a:t>
            </a:r>
            <a:r>
              <a:rPr sz="900" kern="0" spc="7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*</a:t>
            </a:r>
            <a:r>
              <a:rPr sz="900" kern="0" spc="16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 </a:t>
            </a:r>
            <a:r>
              <a:rPr lang="en-US"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1</a:t>
            </a:r>
            <a:r>
              <a:rPr lang="en-US" altLang="zh-CN"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GE</a:t>
            </a:r>
            <a:r>
              <a:rPr sz="900" kern="0" spc="7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，</a:t>
            </a:r>
            <a:r>
              <a:rPr sz="900" kern="0" spc="0" dirty="0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 </a:t>
            </a:r>
            <a:r>
              <a:rPr sz="900" kern="0" spc="90" dirty="0" err="1" smtClean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接到交换机上</a:t>
            </a:r>
            <a:endParaRPr sz="9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3000"/>
              </a:lnSpc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  <a:p>
            <a:pPr marL="12700" algn="l" rtl="0" eaLnBrk="0">
              <a:lnSpc>
                <a:spcPct val="85000"/>
              </a:lnSpc>
              <a:spcBef>
                <a:spcPts val="0"/>
              </a:spcBef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5" name="textbox 1716"/>
          <p:cNvSpPr/>
          <p:nvPr>
            <p:custDataLst>
              <p:tags r:id="rId4"/>
            </p:custDataLst>
          </p:nvPr>
        </p:nvSpPr>
        <p:spPr>
          <a:xfrm>
            <a:off x="3527718" y="4994491"/>
            <a:ext cx="1087119" cy="1351914"/>
          </a:xfrm>
          <a:prstGeom prst="roundRect">
            <a:avLst>
              <a:gd name="adj" fmla="val 6041"/>
            </a:avLst>
          </a:prstGeom>
          <a:noFill/>
          <a:ln w="12700" cap="flat">
            <a:solidFill>
              <a:srgbClr val="000000"/>
            </a:solidFill>
            <a:prstDash val="dash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415290" algn="l" rtl="0" eaLnBrk="0">
              <a:lnSpc>
                <a:spcPts val="850"/>
              </a:lnSpc>
            </a:pPr>
            <a:r>
              <a:rPr sz="2400" kern="0" spc="-1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  <a:p>
            <a:pPr marL="195580" algn="l" rtl="0" eaLnBrk="0">
              <a:lnSpc>
                <a:spcPct val="98000"/>
              </a:lnSpc>
              <a:spcBef>
                <a:spcPts val="0"/>
              </a:spcBef>
            </a:pPr>
            <a:endParaRPr sz="2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6" name="textbox 1722"/>
          <p:cNvSpPr/>
          <p:nvPr/>
        </p:nvSpPr>
        <p:spPr>
          <a:xfrm>
            <a:off x="8261519" y="5176723"/>
            <a:ext cx="995196" cy="1177581"/>
          </a:xfrm>
          <a:prstGeom prst="roundRect">
            <a:avLst>
              <a:gd name="adj" fmla="val 5586"/>
            </a:avLst>
          </a:prstGeom>
          <a:noFill/>
          <a:ln w="19050" cap="flat">
            <a:solidFill>
              <a:schemeClr val="accent3"/>
            </a:solidFill>
            <a:prstDash val="dash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7" name="textbox 1724"/>
          <p:cNvSpPr/>
          <p:nvPr/>
        </p:nvSpPr>
        <p:spPr>
          <a:xfrm>
            <a:off x="9686171" y="5196591"/>
            <a:ext cx="912213" cy="1176396"/>
          </a:xfrm>
          <a:prstGeom prst="roundRect">
            <a:avLst>
              <a:gd name="adj" fmla="val 5751"/>
            </a:avLst>
          </a:prstGeom>
          <a:noFill/>
          <a:ln w="19050" cap="flat">
            <a:solidFill>
              <a:schemeClr val="accent3"/>
            </a:solidFill>
            <a:prstDash val="dash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pic>
        <p:nvPicPr>
          <p:cNvPr id="10" name="picture 17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33117" y="4126724"/>
            <a:ext cx="966216" cy="100583"/>
          </a:xfrm>
          <a:prstGeom prst="rect">
            <a:avLst/>
          </a:prstGeom>
        </p:spPr>
      </p:pic>
      <p:pic>
        <p:nvPicPr>
          <p:cNvPr id="11" name="picture 174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072056" y="4126725"/>
            <a:ext cx="967739" cy="102106"/>
          </a:xfrm>
          <a:prstGeom prst="rect">
            <a:avLst/>
          </a:prstGeom>
        </p:spPr>
      </p:pic>
      <p:pic>
        <p:nvPicPr>
          <p:cNvPr id="12" name="picture 174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572178" y="4142238"/>
            <a:ext cx="967739" cy="100583"/>
          </a:xfrm>
          <a:prstGeom prst="rect">
            <a:avLst/>
          </a:prstGeom>
        </p:spPr>
      </p:pic>
      <p:pic>
        <p:nvPicPr>
          <p:cNvPr id="13" name="picture 174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26067" y="4142238"/>
            <a:ext cx="966216" cy="100583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11"/>
            </p:custDataLst>
          </p:nvPr>
        </p:nvSpPr>
        <p:spPr>
          <a:xfrm>
            <a:off x="5593146" y="180426"/>
            <a:ext cx="5919327" cy="14619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6102452" y="537144"/>
            <a:ext cx="1330745" cy="943301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6342629" y="572643"/>
            <a:ext cx="107438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>
                <a:solidFill>
                  <a:schemeClr val="tx1"/>
                </a:solidFill>
              </a:rPr>
              <a:t>BMC</a:t>
            </a:r>
            <a:r>
              <a:rPr lang="zh-CN" altLang="en-US" sz="900" dirty="0" smtClean="0">
                <a:solidFill>
                  <a:schemeClr val="tx1"/>
                </a:solidFill>
              </a:rPr>
              <a:t>管理网络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701" y="911411"/>
            <a:ext cx="740248" cy="345682"/>
          </a:xfrm>
          <a:prstGeom prst="rect">
            <a:avLst/>
          </a:prstGeom>
        </p:spPr>
      </p:pic>
      <p:sp>
        <p:nvSpPr>
          <p:cNvPr id="18" name="textbox 1306"/>
          <p:cNvSpPr/>
          <p:nvPr>
            <p:custDataLst>
              <p:tags r:id="rId16"/>
            </p:custDataLst>
          </p:nvPr>
        </p:nvSpPr>
        <p:spPr>
          <a:xfrm>
            <a:off x="7901809" y="506506"/>
            <a:ext cx="3142052" cy="593938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100" dirty="0">
              <a:solidFill>
                <a:schemeClr val="tx1"/>
              </a:solidFill>
              <a:cs typeface="Arial" panose="020B0604020202020204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业务采用以太网互联，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2 * 10GE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汇聚交换机，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3 *  </a:t>
            </a:r>
            <a:r>
              <a:rPr lang="en-US" altLang="zh-CN" sz="1100" i="1" dirty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lang="en-US" altLang="zh-CN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0GE</a:t>
            </a:r>
            <a:r>
              <a:rPr lang="zh-CN" altLang="en-US" sz="1100" i="1" dirty="0" smtClean="0">
                <a:solidFill>
                  <a:schemeClr val="tx1"/>
                </a:solidFill>
                <a:cs typeface="微软雅黑" panose="020B0503020204020204" charset="-122"/>
              </a:rPr>
              <a:t>计入交换机</a:t>
            </a: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endParaRPr lang="en-US" altLang="zh-CN" sz="1100" i="1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eaLnBrk="0">
              <a:lnSpc>
                <a:spcPct val="98000"/>
              </a:lnSpc>
            </a:pP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说明：接入交换机下联可用</a:t>
            </a:r>
            <a:r>
              <a:rPr lang="en-US" altLang="zh-CN" sz="1100" b="1" i="1" dirty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0GE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口为</a:t>
            </a:r>
            <a:r>
              <a:rPr lang="en-US" altLang="zh-CN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144</a:t>
            </a:r>
            <a:r>
              <a:rPr lang="zh-CN" altLang="en-US" sz="1100" b="1" i="1" dirty="0" smtClean="0">
                <a:solidFill>
                  <a:schemeClr val="tx1"/>
                </a:solidFill>
                <a:cs typeface="微软雅黑" panose="020B0503020204020204" charset="-122"/>
              </a:rPr>
              <a:t>个</a:t>
            </a:r>
            <a:endParaRPr lang="zh-CN" altLang="en-US" sz="1100" b="1" i="1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19" name="下箭头 18"/>
          <p:cNvSpPr/>
          <p:nvPr>
            <p:custDataLst>
              <p:tags r:id="rId17"/>
            </p:custDataLst>
          </p:nvPr>
        </p:nvSpPr>
        <p:spPr>
          <a:xfrm>
            <a:off x="6449623" y="1837163"/>
            <a:ext cx="248311" cy="31114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picture 1746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42694" y="4134344"/>
            <a:ext cx="966216" cy="100583"/>
          </a:xfrm>
          <a:prstGeom prst="rect">
            <a:avLst/>
          </a:prstGeom>
        </p:spPr>
      </p:pic>
      <p:pic>
        <p:nvPicPr>
          <p:cNvPr id="21" name="picture 174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13936" y="4139067"/>
            <a:ext cx="966216" cy="100583"/>
          </a:xfrm>
          <a:prstGeom prst="rect">
            <a:avLst/>
          </a:prstGeom>
        </p:spPr>
      </p:pic>
      <p:pic>
        <p:nvPicPr>
          <p:cNvPr id="22" name="picture 1738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76056" y="2420623"/>
            <a:ext cx="966216" cy="100583"/>
          </a:xfrm>
          <a:prstGeom prst="rect">
            <a:avLst/>
          </a:prstGeom>
        </p:spPr>
      </p:pic>
      <p:pic>
        <p:nvPicPr>
          <p:cNvPr id="23" name="picture 1738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739867" y="2416102"/>
            <a:ext cx="966216" cy="100583"/>
          </a:xfrm>
          <a:prstGeom prst="rect">
            <a:avLst/>
          </a:prstGeom>
        </p:spPr>
      </p:pic>
      <p:cxnSp>
        <p:nvCxnSpPr>
          <p:cNvPr id="24" name="直接连接符 23"/>
          <p:cNvCxnSpPr/>
          <p:nvPr>
            <p:custDataLst>
              <p:tags r:id="rId22"/>
            </p:custDataLst>
          </p:nvPr>
        </p:nvCxnSpPr>
        <p:spPr>
          <a:xfrm flipV="1">
            <a:off x="6442272" y="2512164"/>
            <a:ext cx="297595" cy="45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>
            <p:custDataLst>
              <p:tags r:id="rId23"/>
            </p:custDataLst>
          </p:nvPr>
        </p:nvCxnSpPr>
        <p:spPr>
          <a:xfrm flipV="1">
            <a:off x="6442272" y="2434848"/>
            <a:ext cx="297595" cy="45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55" y="5241365"/>
            <a:ext cx="527806" cy="27617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367" y="5786957"/>
            <a:ext cx="527806" cy="276172"/>
          </a:xfrm>
          <a:prstGeom prst="rect">
            <a:avLst/>
          </a:prstGeom>
        </p:spPr>
      </p:pic>
      <p:sp>
        <p:nvSpPr>
          <p:cNvPr id="28" name="textbox 1716"/>
          <p:cNvSpPr/>
          <p:nvPr>
            <p:custDataLst>
              <p:tags r:id="rId27"/>
            </p:custDataLst>
          </p:nvPr>
        </p:nvSpPr>
        <p:spPr>
          <a:xfrm>
            <a:off x="5940356" y="5050967"/>
            <a:ext cx="1087119" cy="1351914"/>
          </a:xfrm>
          <a:prstGeom prst="roundRect">
            <a:avLst>
              <a:gd name="adj" fmla="val 6041"/>
            </a:avLst>
          </a:prstGeom>
          <a:noFill/>
          <a:ln w="9525" cap="flat">
            <a:solidFill>
              <a:srgbClr val="000000"/>
            </a:solidFill>
            <a:prstDash val="dash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100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415290" algn="l" rtl="0" eaLnBrk="0">
              <a:lnSpc>
                <a:spcPts val="850"/>
              </a:lnSpc>
            </a:pPr>
            <a:r>
              <a:rPr sz="2400" kern="0" spc="-1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dirty="0">
              <a:solidFill>
                <a:schemeClr val="tx1"/>
              </a:solidFill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solidFill>
                <a:schemeClr val="tx1"/>
              </a:solidFill>
              <a:cs typeface="Arial" panose="020B0604020202020204"/>
            </a:endParaRPr>
          </a:p>
        </p:txBody>
      </p:sp>
      <p:pic>
        <p:nvPicPr>
          <p:cNvPr id="29" name="图片 28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945" y="5302564"/>
            <a:ext cx="527806" cy="27617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061" y="5847958"/>
            <a:ext cx="527806" cy="276172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31" y="5705044"/>
            <a:ext cx="909048" cy="365985"/>
          </a:xfrm>
          <a:prstGeom prst="rect">
            <a:avLst/>
          </a:prstGeom>
        </p:spPr>
      </p:pic>
      <p:sp>
        <p:nvSpPr>
          <p:cNvPr id="32" name="object 190"/>
          <p:cNvSpPr txBox="1"/>
          <p:nvPr>
            <p:custDataLst>
              <p:tags r:id="rId32"/>
            </p:custDataLst>
          </p:nvPr>
        </p:nvSpPr>
        <p:spPr>
          <a:xfrm>
            <a:off x="8619586" y="5442277"/>
            <a:ext cx="214261" cy="1388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135" b="0" i="0" u="none" strike="noStrike" kern="0" cap="none" spc="5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cs typeface="微软雅黑" panose="020B0503020204020204" charset="-122"/>
              </a:rPr>
              <a:t>…</a:t>
            </a:r>
            <a:endParaRPr kumimoji="0" sz="2135" b="0" i="0" u="none" strike="noStrike" kern="0" cap="none" spc="5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cs typeface="微软雅黑" panose="020B050302020402020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321" y="5281596"/>
            <a:ext cx="909048" cy="36598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26" y="5957883"/>
            <a:ext cx="909048" cy="365985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878" y="5705044"/>
            <a:ext cx="909048" cy="36598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325" y="5969478"/>
            <a:ext cx="909048" cy="365985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55" y="5264838"/>
            <a:ext cx="909048" cy="365985"/>
          </a:xfrm>
          <a:prstGeom prst="rect">
            <a:avLst/>
          </a:prstGeom>
        </p:spPr>
      </p:pic>
      <p:sp>
        <p:nvSpPr>
          <p:cNvPr id="38" name="textbox 1784"/>
          <p:cNvSpPr/>
          <p:nvPr>
            <p:custDataLst>
              <p:tags r:id="rId38"/>
            </p:custDataLst>
          </p:nvPr>
        </p:nvSpPr>
        <p:spPr>
          <a:xfrm>
            <a:off x="9883435" y="5632704"/>
            <a:ext cx="239864" cy="124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algn="r" rtl="0" eaLnBrk="0">
              <a:lnSpc>
                <a:spcPts val="850"/>
              </a:lnSpc>
            </a:pPr>
            <a:r>
              <a:rPr sz="2400" kern="0" spc="-190" dirty="0">
                <a:solidFill>
                  <a:schemeClr val="accent1">
                    <a:lumMod val="50000"/>
                  </a:schemeClr>
                </a:solidFill>
                <a:cs typeface="微软雅黑" panose="020B0503020204020204" charset="-122"/>
              </a:rPr>
              <a:t>…</a:t>
            </a:r>
            <a:endParaRPr sz="2400" kern="0" spc="-190" dirty="0">
              <a:solidFill>
                <a:schemeClr val="accent1">
                  <a:lumMod val="50000"/>
                </a:schemeClr>
              </a:solidFill>
              <a:cs typeface="微软雅黑" panose="020B0503020204020204" charset="-122"/>
            </a:endParaRPr>
          </a:p>
        </p:txBody>
      </p:sp>
      <p:cxnSp>
        <p:nvCxnSpPr>
          <p:cNvPr id="45" name="直接连接符 44"/>
          <p:cNvCxnSpPr/>
          <p:nvPr>
            <p:custDataLst>
              <p:tags r:id="rId39"/>
            </p:custDataLst>
          </p:nvPr>
        </p:nvCxnSpPr>
        <p:spPr>
          <a:xfrm flipV="1">
            <a:off x="4033201" y="4258149"/>
            <a:ext cx="6593" cy="73481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732"/>
          <p:cNvSpPr/>
          <p:nvPr>
            <p:custDataLst>
              <p:tags r:id="rId40"/>
            </p:custDataLst>
          </p:nvPr>
        </p:nvSpPr>
        <p:spPr>
          <a:xfrm>
            <a:off x="8637293" y="6451849"/>
            <a:ext cx="310324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全闪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" name="textbox 1732"/>
          <p:cNvSpPr/>
          <p:nvPr>
            <p:custDataLst>
              <p:tags r:id="rId41"/>
            </p:custDataLst>
          </p:nvPr>
        </p:nvSpPr>
        <p:spPr>
          <a:xfrm>
            <a:off x="10034040" y="6471464"/>
            <a:ext cx="310324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混闪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9" name="textbox 1732"/>
          <p:cNvSpPr/>
          <p:nvPr>
            <p:custDataLst>
              <p:tags r:id="rId42"/>
            </p:custDataLst>
          </p:nvPr>
        </p:nvSpPr>
        <p:spPr>
          <a:xfrm>
            <a:off x="6093644" y="6505709"/>
            <a:ext cx="892546" cy="255386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en-US" altLang="zh-CN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CPU</a:t>
            </a: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管理节点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0" name="直接连接符 49"/>
          <p:cNvCxnSpPr>
            <a:endCxn id="22" idx="2"/>
          </p:cNvCxnSpPr>
          <p:nvPr>
            <p:custDataLst>
              <p:tags r:id="rId43"/>
            </p:custDataLst>
          </p:nvPr>
        </p:nvCxnSpPr>
        <p:spPr>
          <a:xfrm flipV="1">
            <a:off x="4071278" y="2521206"/>
            <a:ext cx="1887886" cy="160551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23" idx="2"/>
          </p:cNvCxnSpPr>
          <p:nvPr>
            <p:custDataLst>
              <p:tags r:id="rId44"/>
            </p:custDataLst>
          </p:nvPr>
        </p:nvCxnSpPr>
        <p:spPr>
          <a:xfrm flipV="1">
            <a:off x="4039795" y="2516685"/>
            <a:ext cx="3183180" cy="161003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2" idx="3"/>
            <a:endCxn id="22" idx="2"/>
          </p:cNvCxnSpPr>
          <p:nvPr>
            <p:custDataLst>
              <p:tags r:id="rId45"/>
            </p:custDataLst>
          </p:nvPr>
        </p:nvCxnSpPr>
        <p:spPr>
          <a:xfrm flipH="1" flipV="1">
            <a:off x="5959164" y="2521206"/>
            <a:ext cx="580753" cy="167132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12" idx="3"/>
            <a:endCxn id="23" idx="2"/>
          </p:cNvCxnSpPr>
          <p:nvPr>
            <p:custDataLst>
              <p:tags r:id="rId46"/>
            </p:custDataLst>
          </p:nvPr>
        </p:nvCxnSpPr>
        <p:spPr>
          <a:xfrm flipV="1">
            <a:off x="6539917" y="2516685"/>
            <a:ext cx="683058" cy="167584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0" idx="1"/>
            <a:endCxn id="22" idx="2"/>
          </p:cNvCxnSpPr>
          <p:nvPr>
            <p:custDataLst>
              <p:tags r:id="rId47"/>
            </p:custDataLst>
          </p:nvPr>
        </p:nvCxnSpPr>
        <p:spPr>
          <a:xfrm flipH="1" flipV="1">
            <a:off x="5959164" y="2521206"/>
            <a:ext cx="3483530" cy="166343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21" idx="3"/>
            <a:endCxn id="23" idx="2"/>
          </p:cNvCxnSpPr>
          <p:nvPr>
            <p:custDataLst>
              <p:tags r:id="rId48"/>
            </p:custDataLst>
          </p:nvPr>
        </p:nvCxnSpPr>
        <p:spPr>
          <a:xfrm flipH="1" flipV="1">
            <a:off x="7222975" y="2516685"/>
            <a:ext cx="2257177" cy="167267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49"/>
            </p:custDataLst>
          </p:nvPr>
        </p:nvCxnSpPr>
        <p:spPr>
          <a:xfrm>
            <a:off x="1177891" y="1169080"/>
            <a:ext cx="624202" cy="845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>
            <p:custDataLst>
              <p:tags r:id="rId50"/>
            </p:custDataLst>
          </p:nvPr>
        </p:nvCxnSpPr>
        <p:spPr>
          <a:xfrm>
            <a:off x="1177891" y="1435204"/>
            <a:ext cx="624202" cy="84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732"/>
          <p:cNvSpPr/>
          <p:nvPr>
            <p:custDataLst>
              <p:tags r:id="rId51"/>
            </p:custDataLst>
          </p:nvPr>
        </p:nvSpPr>
        <p:spPr>
          <a:xfrm>
            <a:off x="3555925" y="6461202"/>
            <a:ext cx="1085153" cy="3092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91000"/>
              </a:lnSpc>
            </a:pPr>
            <a:endParaRPr sz="100" dirty="0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97840" indent="-485140" algn="l" rtl="0" eaLnBrk="0">
              <a:lnSpc>
                <a:spcPct val="103000"/>
              </a:lnSpc>
            </a:pPr>
            <a:r>
              <a:rPr lang="en-US" altLang="zh-CN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</a:t>
            </a:r>
            <a:r>
              <a:rPr lang="zh-CN" altLang="en-US" sz="900" kern="0" spc="1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训练、推理节点</a:t>
            </a:r>
            <a:endParaRPr lang="zh-CN" altLang="en-US" sz="900" kern="0" spc="1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>
            <p:custDataLst>
              <p:tags r:id="rId52"/>
            </p:custDataLst>
          </p:nvPr>
        </p:nvSpPr>
        <p:spPr>
          <a:xfrm>
            <a:off x="322764" y="1022601"/>
            <a:ext cx="967312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10Gb/s</a:t>
            </a:r>
            <a:r>
              <a:rPr lang="zh-CN" altLang="en-US" sz="900" dirty="0" smtClean="0">
                <a:solidFill>
                  <a:schemeClr val="tx1"/>
                </a:solidFill>
              </a:rPr>
              <a:t>链路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0" name="文本框 59"/>
          <p:cNvSpPr txBox="1"/>
          <p:nvPr>
            <p:custDataLst>
              <p:tags r:id="rId53"/>
            </p:custDataLst>
          </p:nvPr>
        </p:nvSpPr>
        <p:spPr>
          <a:xfrm>
            <a:off x="261571" y="1253433"/>
            <a:ext cx="938671" cy="2308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900" dirty="0" smtClean="0">
                <a:solidFill>
                  <a:schemeClr val="tx1"/>
                </a:solidFill>
              </a:rPr>
              <a:t>1Gb/s</a:t>
            </a:r>
            <a:r>
              <a:rPr lang="zh-CN" altLang="en-US" sz="900" dirty="0" smtClean="0">
                <a:solidFill>
                  <a:schemeClr val="tx1"/>
                </a:solidFill>
              </a:rPr>
              <a:t>链路</a:t>
            </a:r>
            <a:endParaRPr lang="zh-CN" altLang="en-US" sz="900" dirty="0" smtClean="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>
            <p:custDataLst>
              <p:tags r:id="rId54"/>
            </p:custDataLst>
          </p:nvPr>
        </p:nvSpPr>
        <p:spPr>
          <a:xfrm>
            <a:off x="136598" y="180426"/>
            <a:ext cx="2252596" cy="368300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  <a:latin typeface="+mj-lt"/>
                <a:ea typeface="+mj-ea"/>
              </a:rPr>
              <a:t>BMC</a:t>
            </a:r>
            <a:r>
              <a:rPr lang="zh-CN" altLang="en-US" b="1" dirty="0" smtClean="0">
                <a:solidFill>
                  <a:schemeClr val="tx1"/>
                </a:solidFill>
                <a:latin typeface="+mj-lt"/>
                <a:ea typeface="+mj-ea"/>
              </a:rPr>
              <a:t>管理网络</a:t>
            </a:r>
            <a:r>
              <a:rPr lang="zh-CN" altLang="en-US" b="1" dirty="0">
                <a:solidFill>
                  <a:schemeClr val="tx1"/>
                </a:solidFill>
                <a:latin typeface="+mj-lt"/>
                <a:ea typeface="+mj-ea"/>
              </a:rPr>
              <a:t>拓扑</a:t>
            </a:r>
            <a:endParaRPr lang="zh-CN" altLang="en-US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cxnSp>
        <p:nvCxnSpPr>
          <p:cNvPr id="65" name="直接连接符 64"/>
          <p:cNvCxnSpPr>
            <a:stCxn id="28" idx="0"/>
            <a:endCxn id="12" idx="3"/>
          </p:cNvCxnSpPr>
          <p:nvPr>
            <p:custDataLst>
              <p:tags r:id="rId55"/>
            </p:custDataLst>
          </p:nvPr>
        </p:nvCxnSpPr>
        <p:spPr>
          <a:xfrm flipV="1">
            <a:off x="6483916" y="4192530"/>
            <a:ext cx="56001" cy="85843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6" idx="0"/>
            <a:endCxn id="21" idx="2"/>
          </p:cNvCxnSpPr>
          <p:nvPr>
            <p:custDataLst>
              <p:tags r:id="rId56"/>
            </p:custDataLst>
          </p:nvPr>
        </p:nvCxnSpPr>
        <p:spPr>
          <a:xfrm flipV="1">
            <a:off x="8759117" y="4239650"/>
            <a:ext cx="237927" cy="9370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7" idx="0"/>
            <a:endCxn id="20" idx="2"/>
          </p:cNvCxnSpPr>
          <p:nvPr>
            <p:custDataLst>
              <p:tags r:id="rId57"/>
            </p:custDataLst>
          </p:nvPr>
        </p:nvCxnSpPr>
        <p:spPr>
          <a:xfrm flipH="1" flipV="1">
            <a:off x="9925802" y="4234927"/>
            <a:ext cx="216476" cy="96166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>
            <p:custDataLst>
              <p:tags r:id="rId58"/>
            </p:custDataLst>
          </p:nvPr>
        </p:nvSpPr>
        <p:spPr>
          <a:xfrm>
            <a:off x="801923" y="3964356"/>
            <a:ext cx="3084884" cy="48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>
              <a:lnSpc>
                <a:spcPct val="87000"/>
              </a:lnSpc>
            </a:pPr>
            <a:endParaRPr lang="zh-CN" altLang="en-US" sz="800" dirty="0">
              <a:solidFill>
                <a:schemeClr val="tx1"/>
              </a:solidFill>
              <a:cs typeface="Arial" panose="020B0604020202020204"/>
            </a:endParaRPr>
          </a:p>
          <a:p>
            <a:pPr marL="12700" indent="85725" eaLnBrk="0">
              <a:lnSpc>
                <a:spcPct val="104000"/>
              </a:lnSpc>
            </a:pP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3</a:t>
            </a:r>
            <a:r>
              <a:rPr lang="zh-CN" altLang="en-US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台接入交换机：</a:t>
            </a:r>
            <a:endParaRPr lang="en-US" altLang="zh-CN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  <a:p>
            <a:pPr marL="12700" indent="85725" eaLnBrk="0">
              <a:lnSpc>
                <a:spcPct val="104000"/>
              </a:lnSpc>
            </a:pP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48</a:t>
            </a:r>
            <a:r>
              <a:rPr lang="en-US" altLang="zh-CN"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en-US" altLang="zh-CN" sz="900" kern="0" dirty="0">
                <a:solidFill>
                  <a:schemeClr val="tx1"/>
                </a:solidFill>
                <a:cs typeface="微软雅黑" panose="020B0503020204020204" charset="-122"/>
              </a:rPr>
              <a:t>* </a:t>
            </a:r>
            <a:r>
              <a:rPr lang="en-US" altLang="zh-CN" sz="900" kern="0" spc="80" dirty="0">
                <a:solidFill>
                  <a:schemeClr val="tx1"/>
                </a:solidFill>
                <a:cs typeface="微软雅黑" panose="020B0503020204020204" charset="-122"/>
              </a:rPr>
              <a:t>10</a:t>
            </a:r>
            <a:r>
              <a:rPr lang="en-US" altLang="zh-CN" sz="900" kern="0" dirty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r>
              <a:rPr lang="en-US" altLang="zh-CN" sz="900" kern="0" spc="9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en-US" altLang="zh-CN" sz="900" kern="0" dirty="0">
                <a:solidFill>
                  <a:schemeClr val="tx1"/>
                </a:solidFill>
                <a:cs typeface="微软雅黑" panose="020B0503020204020204" charset="-122"/>
              </a:rPr>
              <a:t>SFP</a:t>
            </a:r>
            <a:r>
              <a:rPr lang="en-US" altLang="zh-CN" sz="900" kern="0" spc="80" dirty="0">
                <a:solidFill>
                  <a:schemeClr val="tx1"/>
                </a:solidFill>
                <a:cs typeface="微软雅黑" panose="020B0503020204020204" charset="-122"/>
              </a:rPr>
              <a:t>+  </a:t>
            </a:r>
            <a:r>
              <a:rPr lang="en-US" altLang="zh-CN"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6*40GE</a:t>
            </a:r>
            <a:r>
              <a:rPr lang="en-US" altLang="zh-CN" sz="900" kern="0" dirty="0" smtClean="0">
                <a:solidFill>
                  <a:schemeClr val="tx1"/>
                </a:solidFill>
                <a:cs typeface="微软雅黑" panose="020B0503020204020204" charset="-122"/>
              </a:rPr>
              <a:t>QSFP</a:t>
            </a:r>
            <a:endParaRPr lang="en-US" altLang="zh-CN" sz="900" kern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  <p:sp>
        <p:nvSpPr>
          <p:cNvPr id="73" name="textbox 1826"/>
          <p:cNvSpPr/>
          <p:nvPr>
            <p:custDataLst>
              <p:tags r:id="rId59"/>
            </p:custDataLst>
          </p:nvPr>
        </p:nvSpPr>
        <p:spPr>
          <a:xfrm>
            <a:off x="3088021" y="2308550"/>
            <a:ext cx="1766565" cy="310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>
            <a:normAutofit/>
          </a:bodyPr>
          <a:lstStyle/>
          <a:p>
            <a:pPr algn="l" rtl="0" eaLnBrk="0">
              <a:lnSpc>
                <a:spcPct val="79000"/>
              </a:lnSpc>
            </a:pPr>
            <a:endParaRPr sz="100" dirty="0">
              <a:solidFill>
                <a:schemeClr val="tx1"/>
              </a:solidFill>
              <a:cs typeface="Arial" panose="020B0604020202020204"/>
            </a:endParaRPr>
          </a:p>
          <a:p>
            <a:pPr marL="12700" indent="85725" algn="l" rtl="0" eaLnBrk="0">
              <a:lnSpc>
                <a:spcPct val="104000"/>
              </a:lnSpc>
            </a:pPr>
            <a:r>
              <a:rPr lang="en-US" sz="900" kern="0" spc="10" dirty="0" smtClean="0">
                <a:solidFill>
                  <a:schemeClr val="tx1"/>
                </a:solidFill>
                <a:cs typeface="微软雅黑" panose="020B0503020204020204" charset="-122"/>
              </a:rPr>
              <a:t>2</a:t>
            </a:r>
            <a:r>
              <a:rPr lang="zh-CN" altLang="en-US" sz="900" kern="0" spc="10" dirty="0" smtClean="0">
                <a:solidFill>
                  <a:schemeClr val="tx1"/>
                </a:solidFill>
                <a:cs typeface="微软雅黑" panose="020B0503020204020204" charset="-122"/>
              </a:rPr>
              <a:t>台</a:t>
            </a:r>
            <a:r>
              <a:rPr sz="900" kern="0" spc="10" dirty="0" err="1" smtClean="0">
                <a:solidFill>
                  <a:schemeClr val="tx1"/>
                </a:solidFill>
                <a:cs typeface="微软雅黑" panose="020B0503020204020204" charset="-122"/>
              </a:rPr>
              <a:t>汇聚交换机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：</a:t>
            </a:r>
            <a:r>
              <a:rPr sz="900" kern="0" spc="80" dirty="0">
                <a:solidFill>
                  <a:schemeClr val="tx1"/>
                </a:solidFill>
                <a:cs typeface="微软雅黑" panose="020B0503020204020204" charset="-122"/>
              </a:rPr>
              <a:t> 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48</a:t>
            </a:r>
            <a:r>
              <a:rPr sz="900" kern="0" spc="10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13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10" dirty="0">
                <a:solidFill>
                  <a:schemeClr val="tx1"/>
                </a:solidFill>
                <a:cs typeface="微软雅黑" panose="020B0503020204020204" charset="-122"/>
              </a:rPr>
              <a:t>1</a:t>
            </a:r>
            <a:r>
              <a:rPr sz="900" kern="0" spc="0" dirty="0">
                <a:solidFill>
                  <a:schemeClr val="tx1"/>
                </a:solidFill>
                <a:cs typeface="微软雅黑" panose="020B0503020204020204" charset="-122"/>
              </a:rPr>
              <a:t>0GE    SFP</a:t>
            </a:r>
            <a:r>
              <a:rPr sz="900" kern="0" spc="70" dirty="0">
                <a:solidFill>
                  <a:schemeClr val="tx1"/>
                </a:solidFill>
                <a:cs typeface="微软雅黑" panose="020B0503020204020204" charset="-122"/>
              </a:rPr>
              <a:t>+</a:t>
            </a:r>
            <a:r>
              <a:rPr sz="900" kern="0" spc="-110" dirty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，</a:t>
            </a:r>
            <a:r>
              <a:rPr lang="en-US"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6 </a:t>
            </a:r>
            <a:r>
              <a:rPr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*</a:t>
            </a:r>
            <a:r>
              <a:rPr sz="900" kern="0" spc="14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lang="en-US" sz="900" kern="0" spc="70" dirty="0" smtClean="0">
                <a:solidFill>
                  <a:schemeClr val="tx1"/>
                </a:solidFill>
                <a:cs typeface="微软雅黑" panose="020B0503020204020204" charset="-122"/>
              </a:rPr>
              <a:t>40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GE</a:t>
            </a:r>
            <a:r>
              <a:rPr sz="900" kern="0" spc="80" dirty="0" smtClean="0">
                <a:solidFill>
                  <a:schemeClr val="tx1"/>
                </a:solidFill>
                <a:cs typeface="微软雅黑" panose="020B0503020204020204" charset="-122"/>
              </a:rPr>
              <a:t> </a:t>
            </a:r>
            <a:r>
              <a:rPr sz="900" kern="0" spc="0" dirty="0" smtClean="0">
                <a:solidFill>
                  <a:schemeClr val="tx1"/>
                </a:solidFill>
                <a:cs typeface="微软雅黑" panose="020B0503020204020204" charset="-122"/>
              </a:rPr>
              <a:t>QSFP</a:t>
            </a:r>
            <a:endParaRPr sz="900" kern="0" spc="0" dirty="0" smtClean="0">
              <a:solidFill>
                <a:schemeClr val="tx1"/>
              </a:solidFill>
              <a:cs typeface="微软雅黑" panose="020B0503020204020204" charset="-122"/>
            </a:endParaRPr>
          </a:p>
        </p:txBody>
      </p:sp>
    </p:spTree>
    <p:custDataLst>
      <p:tags r:id="rId60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y-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17253" y="461029"/>
          <a:ext cx="9200301" cy="6230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训练服务器（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SXM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2287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常规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CPU≥32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64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4.0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</a:t>
                      </a:r>
                      <a:r>
                        <a:rPr 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A100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H100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NVME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1.6TNVME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缓存盘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IB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卡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张，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* 400Gbps-InfiniBand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训练、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* 200Gbps-InfiniBand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存储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5724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32 * XSM</a:t>
                      </a:r>
                      <a:r>
                        <a:rPr kumimoji="0" lang="zh-CN" altLang="en-US" sz="1000" b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训练服务器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5058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kern="1200" dirty="0" smtClean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 smtClean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推理服务器（</a:t>
                      </a: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PCIE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）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1" kern="1200" dirty="0" smtClean="0">
                        <a:solidFill>
                          <a:schemeClr val="tx1"/>
                        </a:solidFill>
                        <a:latin typeface="微软雅黑" panose="020B0503020204020204" charset="-122"/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CPU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： 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，单颗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CPU≥28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核心，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内存：≥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1024G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硬盘：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系统盘≥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960G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，数量*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2(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1)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SSD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数据盘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4TB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，数量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*2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（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Raid 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）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网卡：万兆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网卡 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Raid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卡：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2GB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缓存、带电池或电容、≥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通道、支持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R0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双冗余电源、单电源功率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1600W+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、双导轨、风扇满配</a:t>
                      </a:r>
                      <a:endParaRPr lang="en-US" altLang="zh-CN" sz="1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ea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支持扩展的</a:t>
                      </a: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PCIE 4.0 X 16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扩展插槽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ea"/>
                        </a:rPr>
                        <a:t>8.</a:t>
                      </a:r>
                      <a:r>
                        <a:rPr lang="zh-CN" altLang="en-US" sz="1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显卡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计算卡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  *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（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4090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A100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A800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），注：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H100PCIE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PCIE5.0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IB</a:t>
                      </a: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卡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张，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 * 200Gbps-InfiniBand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 * 200Gbps-InfiniBand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存储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040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 * PCIE</a:t>
                      </a:r>
                      <a:r>
                        <a:rPr kumimoji="0" lang="en-US" altLang="zh-CN" sz="1000" b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推理服务器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中训练环境配置清单</a:t>
            </a:r>
            <a:endParaRPr lang="zh-CN" altLang="en-US" dirty="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 5" descr="ny-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445973" y="496841"/>
          <a:ext cx="9200301" cy="5913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7216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00" b="1" kern="1200" dirty="0">
                          <a:solidFill>
                            <a:schemeClr val="tx1"/>
                          </a:solidFill>
                          <a:sym typeface="+mn-lt"/>
                        </a:rPr>
                        <a:t>类别</a:t>
                      </a:r>
                      <a:endParaRPr lang="zh-CN" altLang="en-US" sz="1000" b="1" kern="1200" dirty="0">
                        <a:solidFill>
                          <a:schemeClr val="tx1"/>
                        </a:solidFill>
                        <a:cs typeface="+mn-cs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AI</a:t>
                      </a:r>
                      <a:r>
                        <a:rPr lang="zh-CN" altLang="en-US" sz="1000" b="1" i="0" kern="1200" dirty="0" smtClean="0">
                          <a:solidFill>
                            <a:schemeClr val="tx1"/>
                          </a:solidFill>
                          <a:effectLst/>
                          <a:cs typeface="+mn-cs"/>
                        </a:rPr>
                        <a:t>管理服务器</a:t>
                      </a:r>
                      <a:endParaRPr lang="zh-CN" altLang="en-US" sz="1000" b="1" i="0" kern="1200" dirty="0" smtClean="0">
                        <a:solidFill>
                          <a:schemeClr val="tx1"/>
                        </a:solidFill>
                        <a:effectLst/>
                        <a:cs typeface="+mn-cs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133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说明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 CPU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： 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，单颗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CPU≥24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核心，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线程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内存：≥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512G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硬盘：硬盘：系统盘≥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960G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数据盘≥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，数量*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；所有硬盘为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SSD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盘，做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RAID1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网卡：万兆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SFP+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网卡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x 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5. Raid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卡：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2GB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缓存、带电池或电容、≥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通道、支持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双冗余电源、双导轨、风扇满配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服务器原厂五年质保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6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操作系统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1.OpenEuler 22.03 (LTS-SP2)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2.Centos8.5(2111) x86_64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或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arm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版本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数量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k8s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系统服务（系统组件、中间件、监控），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台：业务测相关服务。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7865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HDR </a:t>
                      </a:r>
                      <a:r>
                        <a:rPr kumimoji="0" lang="en-US" altLang="zh-CN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51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配置清单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形态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1U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机架式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HDR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交换机、双电源、动态路由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3.  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端口类型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QSFP56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传输速率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63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服务器连接存储资源，组网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Clos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架构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NDR </a:t>
                      </a:r>
                      <a:r>
                        <a:rPr kumimoji="0" lang="en-US" altLang="zh-CN" sz="1000" b="1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12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8511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配置清单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形态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1U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机架式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NDR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InfiniBand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交换机、双电源、动态路由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3.  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端口类型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QSFP112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传输速率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用途</a:t>
                      </a:r>
                      <a:endParaRPr lang="zh-CN" altLang="en-US" sz="1000" b="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SXM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计算服务器跨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GPU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节点数据通信，组网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Clos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架构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存储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461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说明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2PB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+500TB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混闪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533964" y="587362"/>
          <a:ext cx="9200301" cy="5760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100G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汇聚交换机（</a:t>
                      </a:r>
                      <a:r>
                        <a:rPr kumimoji="0" lang="en-US" altLang="zh-CN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</a:t>
                      </a: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5741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32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100GE QSFP28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光口，上行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100GE QSFP28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光口；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mac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地址过滤自动学习和老化，支持静态、动态、黑洞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mac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表项，端口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mac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地址学习限制；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VXLAN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分布式网关，集中式网关，支持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BGP-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Evpn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Vxlan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二层交换，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Vxlan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路由交换；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VBST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基于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生成树协议，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LNP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链路类型协商协议，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VCMP 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集中管理协议；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支持二三层网络级和设备丢包数量和丢包率统计；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IPv4/IPv6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双栈路由协议，支持完整三层路由功能，各项功能和协议遵循相应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RFC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标准文档，支持至少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ECMP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路由；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支持模块化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配置，支持丰富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特性；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25G</a:t>
                      </a: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接入交换机（</a:t>
                      </a: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</a:t>
                      </a: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数据中心级交换机，双电源双风扇冗余设计；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100G QSPF+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端口；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带独立带外管理口，支持加入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VRF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LACP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BFD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、环路检测、端口流量抑制、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VLAN mapping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IPv4/IPv6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双栈路由协议，支持完整三层路由功能，各项功能和协议遵循相应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RFC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标准文档，支持至少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ECMP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路由；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支持模块化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配置，支持丰富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特性；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支持全端口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流量采集，支持在线抓包；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9.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支持控制平面多虚一技术，支持跨设备链路聚合技术（非堆叠）；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</a:t>
                      </a: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接入交换机（</a:t>
                      </a:r>
                      <a:r>
                        <a:rPr kumimoji="0" lang="en-US" altLang="zh-CN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5</a:t>
                      </a:r>
                      <a:r>
                        <a:rPr kumimoji="0" lang="zh-CN" alt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台）</a:t>
                      </a:r>
                      <a:endParaRPr kumimoji="0" lang="zh-CN" altLang="en-US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96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配置清单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数据中心级交换机，双电源双风扇冗余设计；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2. 48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10G 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端口和至少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个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40G QSPF+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端口，交换容量≥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2.56Tbps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，包转发率≥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1072Mpps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3.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带独立带外管理口，支持加入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VRF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4.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全端口支持自动协商速率和手工指定端口速率，支持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Finisar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等厂商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AOC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线缆接入，支持非官方光模块；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5.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LACP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MSTP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BFD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、环路检测、端口流量抑制、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VLAN mapping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、端口隔离、端口安全；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6.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所有接口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MTU≥9216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7.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支持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IPv4/IPv6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双栈路由协议，支持完整三层路由功能，各项功能和协议遵循相应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RFC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标准文档，支持至少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16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条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ECMP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路由；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8.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支持模块化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配置，支持丰富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QoS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特性；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9.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支持全端口</a:t>
                      </a:r>
                      <a:r>
                        <a:rPr kumimoji="0" lang="en-US" altLang="zh-CN" sz="1000" b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sflow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流量采集，支持在线抓包；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10.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支持控制平面多虚一技术，支持跨设备链路聚合技术（非堆叠）；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11. 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原厂五年质保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" name="图片 7" descr="ny-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070764" y="1841482"/>
          <a:ext cx="9200301" cy="1462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0"/>
                <a:gridCol w="7707421"/>
              </a:tblGrid>
              <a:tr h="22964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000" b="1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类别</a:t>
                      </a:r>
                      <a:endParaRPr lang="zh-CN" altLang="en-US" sz="1000" b="1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辅材</a:t>
                      </a:r>
                      <a:endParaRPr kumimoji="0" lang="zh-CN" altLang="en-US" sz="10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13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dirty="0" smtClean="0">
                          <a:solidFill>
                            <a:schemeClr val="tx1"/>
                          </a:solidFill>
                          <a:cs typeface="+mn-ea"/>
                          <a:sym typeface="+mn-lt"/>
                        </a:rPr>
                        <a:t>辅材</a:t>
                      </a:r>
                      <a:endParaRPr lang="zh-CN" altLang="en-US" sz="1000" dirty="0" smtClean="0">
                        <a:solidFill>
                          <a:schemeClr val="tx1"/>
                        </a:solidFill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网线：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RJ45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超五类成品双绞线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光迁：多模双工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 to 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光纤跳线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QSFP112-IB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线缆：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NDR400Gbps  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QSFP56-IB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线缆：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</a:rPr>
                        <a:t>HDR200Gbps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万兆多模光模块：万兆多模双纤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光模块，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接口类型，传输速率≥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25G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，传输波长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850nm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，传输距离≥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300M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万兆多模光模块：万兆多模双纤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SFP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光模块，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LC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接口类型，传输速率≥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10G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，传输波长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850nm</a:t>
                      </a: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，传输距离≥</a:t>
                      </a:r>
                      <a:r>
                        <a:rPr kumimoji="0" lang="en-US" altLang="zh-CN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300M</a:t>
                      </a:r>
                      <a:endParaRPr kumimoji="0" lang="en-US" altLang="zh-CN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cs typeface="+mn-ea"/>
                          <a:sym typeface="+mn-lt"/>
                        </a:rPr>
                        <a:t>其他辅材：扎带，用于捆扎网线、魔术扎带，用于捆扎光纤</a:t>
                      </a:r>
                      <a:endParaRPr kumimoji="0" lang="zh-CN" altLang="en-US" sz="10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cs typeface="+mn-ea"/>
                        <a:sym typeface="+mn-lt"/>
                      </a:endParaRPr>
                    </a:p>
                  </a:txBody>
                  <a:tcPr marL="121866" marR="121866" marT="60933" marB="609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4" name="图片 3" descr="ny-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465752" y="253167"/>
            <a:ext cx="612557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master1</a:t>
            </a:r>
            <a:endParaRPr lang="en-US" altLang="zh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792257" y="253490"/>
            <a:ext cx="612557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master2</a:t>
            </a:r>
            <a:endParaRPr lang="en-US" altLang="zh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5198013" y="262950"/>
            <a:ext cx="612557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master3</a:t>
            </a:r>
            <a:endParaRPr lang="en-US" altLang="zh-CN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2157902" y="478459"/>
            <a:ext cx="1281219" cy="767333"/>
          </a:xfrm>
          <a:prstGeom prst="round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201675" y="532212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2820336" y="52985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>
            <p:custDataLst>
              <p:tags r:id="rId7"/>
            </p:custDataLst>
          </p:nvPr>
        </p:nvSpPr>
        <p:spPr>
          <a:xfrm>
            <a:off x="2201674" y="860119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>
            <p:custDataLst>
              <p:tags r:id="rId8"/>
            </p:custDataLst>
          </p:nvPr>
        </p:nvSpPr>
        <p:spPr>
          <a:xfrm>
            <a:off x="2815344" y="860119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>
            <p:custDataLst>
              <p:tags r:id="rId9"/>
            </p:custDataLst>
          </p:nvPr>
        </p:nvSpPr>
        <p:spPr>
          <a:xfrm>
            <a:off x="2224422" y="516830"/>
            <a:ext cx="562623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Kube-scheduler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文本框 42"/>
          <p:cNvSpPr txBox="1"/>
          <p:nvPr>
            <p:custDataLst>
              <p:tags r:id="rId10"/>
            </p:custDataLst>
          </p:nvPr>
        </p:nvSpPr>
        <p:spPr>
          <a:xfrm>
            <a:off x="2892591" y="551719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etcd1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文本框 43"/>
          <p:cNvSpPr txBox="1"/>
          <p:nvPr>
            <p:custDataLst>
              <p:tags r:id="rId11"/>
            </p:custDataLst>
          </p:nvPr>
        </p:nvSpPr>
        <p:spPr>
          <a:xfrm>
            <a:off x="2227535" y="883950"/>
            <a:ext cx="544496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Kube-apiserver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文本框 44"/>
          <p:cNvSpPr txBox="1"/>
          <p:nvPr>
            <p:custDataLst>
              <p:tags r:id="rId12"/>
            </p:custDataLst>
          </p:nvPr>
        </p:nvSpPr>
        <p:spPr>
          <a:xfrm>
            <a:off x="2838368" y="840553"/>
            <a:ext cx="576493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Kube-controller-manager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圆角矩形 45"/>
          <p:cNvSpPr/>
          <p:nvPr>
            <p:custDataLst>
              <p:tags r:id="rId13"/>
            </p:custDataLst>
          </p:nvPr>
        </p:nvSpPr>
        <p:spPr>
          <a:xfrm>
            <a:off x="3505641" y="483143"/>
            <a:ext cx="1281219" cy="767333"/>
          </a:xfrm>
          <a:prstGeom prst="round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>
            <p:custDataLst>
              <p:tags r:id="rId14"/>
            </p:custDataLst>
          </p:nvPr>
        </p:nvSpPr>
        <p:spPr>
          <a:xfrm>
            <a:off x="3549414" y="536896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>
            <p:custDataLst>
              <p:tags r:id="rId15"/>
            </p:custDataLst>
          </p:nvPr>
        </p:nvSpPr>
        <p:spPr>
          <a:xfrm>
            <a:off x="4168075" y="534540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>
            <p:custDataLst>
              <p:tags r:id="rId16"/>
            </p:custDataLst>
          </p:nvPr>
        </p:nvSpPr>
        <p:spPr>
          <a:xfrm>
            <a:off x="3549413" y="864803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>
            <p:custDataLst>
              <p:tags r:id="rId17"/>
            </p:custDataLst>
          </p:nvPr>
        </p:nvSpPr>
        <p:spPr>
          <a:xfrm>
            <a:off x="4163083" y="864803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>
            <p:custDataLst>
              <p:tags r:id="rId18"/>
            </p:custDataLst>
          </p:nvPr>
        </p:nvSpPr>
        <p:spPr>
          <a:xfrm>
            <a:off x="3572161" y="521514"/>
            <a:ext cx="562623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Kube-scheduler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19"/>
            </p:custDataLst>
          </p:nvPr>
        </p:nvSpPr>
        <p:spPr>
          <a:xfrm>
            <a:off x="4240330" y="556403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etcd2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20"/>
            </p:custDataLst>
          </p:nvPr>
        </p:nvSpPr>
        <p:spPr>
          <a:xfrm>
            <a:off x="3575274" y="888634"/>
            <a:ext cx="544496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Kube-apiserver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21"/>
            </p:custDataLst>
          </p:nvPr>
        </p:nvSpPr>
        <p:spPr>
          <a:xfrm>
            <a:off x="4186107" y="845237"/>
            <a:ext cx="576493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Kube-controller-manager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圆角矩形 57"/>
          <p:cNvSpPr/>
          <p:nvPr>
            <p:custDataLst>
              <p:tags r:id="rId22"/>
            </p:custDataLst>
          </p:nvPr>
        </p:nvSpPr>
        <p:spPr>
          <a:xfrm>
            <a:off x="4868309" y="478459"/>
            <a:ext cx="1281219" cy="767333"/>
          </a:xfrm>
          <a:prstGeom prst="roundRect">
            <a:avLst/>
          </a:prstGeom>
          <a:solidFill>
            <a:schemeClr val="accent2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圆角矩形 58"/>
          <p:cNvSpPr/>
          <p:nvPr>
            <p:custDataLst>
              <p:tags r:id="rId23"/>
            </p:custDataLst>
          </p:nvPr>
        </p:nvSpPr>
        <p:spPr>
          <a:xfrm>
            <a:off x="4912082" y="532212"/>
            <a:ext cx="574827" cy="2474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>
            <p:custDataLst>
              <p:tags r:id="rId24"/>
            </p:custDataLst>
          </p:nvPr>
        </p:nvSpPr>
        <p:spPr>
          <a:xfrm>
            <a:off x="5530743" y="52985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圆角矩形 60"/>
          <p:cNvSpPr/>
          <p:nvPr>
            <p:custDataLst>
              <p:tags r:id="rId25"/>
            </p:custDataLst>
          </p:nvPr>
        </p:nvSpPr>
        <p:spPr>
          <a:xfrm>
            <a:off x="4912081" y="860119"/>
            <a:ext cx="592211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>
            <p:custDataLst>
              <p:tags r:id="rId26"/>
            </p:custDataLst>
          </p:nvPr>
        </p:nvSpPr>
        <p:spPr>
          <a:xfrm>
            <a:off x="5525751" y="860119"/>
            <a:ext cx="584812" cy="3279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62"/>
          <p:cNvSpPr txBox="1"/>
          <p:nvPr>
            <p:custDataLst>
              <p:tags r:id="rId27"/>
            </p:custDataLst>
          </p:nvPr>
        </p:nvSpPr>
        <p:spPr>
          <a:xfrm>
            <a:off x="4934829" y="516830"/>
            <a:ext cx="562623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Kube-scheduler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文本框 64"/>
          <p:cNvSpPr txBox="1"/>
          <p:nvPr>
            <p:custDataLst>
              <p:tags r:id="rId28"/>
            </p:custDataLst>
          </p:nvPr>
        </p:nvSpPr>
        <p:spPr>
          <a:xfrm>
            <a:off x="5602998" y="551719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etcd3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文本框 65"/>
          <p:cNvSpPr txBox="1"/>
          <p:nvPr>
            <p:custDataLst>
              <p:tags r:id="rId29"/>
            </p:custDataLst>
          </p:nvPr>
        </p:nvSpPr>
        <p:spPr>
          <a:xfrm>
            <a:off x="4937942" y="883950"/>
            <a:ext cx="544496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Kube-apiserver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文本框 66"/>
          <p:cNvSpPr txBox="1"/>
          <p:nvPr>
            <p:custDataLst>
              <p:tags r:id="rId30"/>
            </p:custDataLst>
          </p:nvPr>
        </p:nvSpPr>
        <p:spPr>
          <a:xfrm>
            <a:off x="5548775" y="840553"/>
            <a:ext cx="576493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Kube-controller-manager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8" name="图片 67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2505733" y="1513677"/>
            <a:ext cx="386858" cy="367515"/>
          </a:xfrm>
          <a:prstGeom prst="rect">
            <a:avLst/>
          </a:prstGeom>
        </p:spPr>
      </p:pic>
      <p:sp>
        <p:nvSpPr>
          <p:cNvPr id="69" name="矩形 68"/>
          <p:cNvSpPr/>
          <p:nvPr>
            <p:custDataLst>
              <p:tags r:id="rId33"/>
            </p:custDataLst>
          </p:nvPr>
        </p:nvSpPr>
        <p:spPr>
          <a:xfrm>
            <a:off x="1967976" y="2293364"/>
            <a:ext cx="4960161" cy="40531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70" name="图片 69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5267882" y="1510593"/>
            <a:ext cx="390104" cy="370599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3853472" y="1490833"/>
            <a:ext cx="399231" cy="390359"/>
          </a:xfrm>
          <a:prstGeom prst="rect">
            <a:avLst/>
          </a:prstGeom>
        </p:spPr>
      </p:pic>
      <p:cxnSp>
        <p:nvCxnSpPr>
          <p:cNvPr id="73" name="直接箭头连接符 72"/>
          <p:cNvCxnSpPr/>
          <p:nvPr>
            <p:custDataLst>
              <p:tags r:id="rId37"/>
            </p:custDataLst>
          </p:nvPr>
        </p:nvCxnSpPr>
        <p:spPr>
          <a:xfrm>
            <a:off x="3496763" y="1684016"/>
            <a:ext cx="308751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>
            <p:custDataLst>
              <p:tags r:id="rId38"/>
            </p:custDataLst>
          </p:nvPr>
        </p:nvCxnSpPr>
        <p:spPr>
          <a:xfrm flipH="1">
            <a:off x="4275236" y="1684016"/>
            <a:ext cx="4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>
            <p:custDataLst>
              <p:tags r:id="rId39"/>
            </p:custDataLst>
          </p:nvPr>
        </p:nvSpPr>
        <p:spPr>
          <a:xfrm>
            <a:off x="2828703" y="1583989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+ keeplived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文本框 76"/>
          <p:cNvSpPr txBox="1"/>
          <p:nvPr>
            <p:custDataLst>
              <p:tags r:id="rId40"/>
            </p:custDataLst>
          </p:nvPr>
        </p:nvSpPr>
        <p:spPr>
          <a:xfrm>
            <a:off x="4646450" y="1583276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keeplived +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9" name="直接连接符 78"/>
          <p:cNvCxnSpPr/>
          <p:nvPr>
            <p:custDataLst>
              <p:tags r:id="rId41"/>
            </p:custDataLst>
          </p:nvPr>
        </p:nvCxnSpPr>
        <p:spPr>
          <a:xfrm flipV="1">
            <a:off x="2465752" y="1363266"/>
            <a:ext cx="3016686" cy="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endCxn id="68" idx="0"/>
          </p:cNvCxnSpPr>
          <p:nvPr>
            <p:custDataLst>
              <p:tags r:id="rId42"/>
            </p:custDataLst>
          </p:nvPr>
        </p:nvCxnSpPr>
        <p:spPr>
          <a:xfrm flipH="1">
            <a:off x="2699162" y="1363267"/>
            <a:ext cx="20494" cy="1504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>
            <p:custDataLst>
              <p:tags r:id="rId43"/>
            </p:custDataLst>
          </p:nvPr>
        </p:nvCxnSpPr>
        <p:spPr>
          <a:xfrm>
            <a:off x="5464319" y="1363267"/>
            <a:ext cx="0" cy="1114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>
            <p:custDataLst>
              <p:tags r:id="rId44"/>
            </p:custDataLst>
          </p:nvPr>
        </p:nvCxnSpPr>
        <p:spPr>
          <a:xfrm flipV="1">
            <a:off x="2465752" y="1235866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>
            <p:custDataLst>
              <p:tags r:id="rId45"/>
            </p:custDataLst>
          </p:nvPr>
        </p:nvCxnSpPr>
        <p:spPr>
          <a:xfrm flipV="1">
            <a:off x="3800674" y="1245792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>
            <p:custDataLst>
              <p:tags r:id="rId46"/>
            </p:custDataLst>
          </p:nvPr>
        </p:nvCxnSpPr>
        <p:spPr>
          <a:xfrm flipV="1">
            <a:off x="5191266" y="1235865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/>
          <p:cNvSpPr txBox="1"/>
          <p:nvPr>
            <p:custDataLst>
              <p:tags r:id="rId47"/>
            </p:custDataLst>
          </p:nvPr>
        </p:nvSpPr>
        <p:spPr>
          <a:xfrm>
            <a:off x="2322751" y="1840767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HAProxy LB1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文本框 89"/>
          <p:cNvSpPr txBox="1"/>
          <p:nvPr>
            <p:custDataLst>
              <p:tags r:id="rId48"/>
            </p:custDataLst>
          </p:nvPr>
        </p:nvSpPr>
        <p:spPr>
          <a:xfrm>
            <a:off x="5065889" y="1849667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HAProxy LB2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文本框 90"/>
          <p:cNvSpPr txBox="1"/>
          <p:nvPr>
            <p:custDataLst>
              <p:tags r:id="rId49"/>
            </p:custDataLst>
          </p:nvPr>
        </p:nvSpPr>
        <p:spPr>
          <a:xfrm>
            <a:off x="3710328" y="1840767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浮动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ip(VIP)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矩形 91"/>
          <p:cNvSpPr/>
          <p:nvPr>
            <p:custDataLst>
              <p:tags r:id="rId50"/>
            </p:custDataLst>
          </p:nvPr>
        </p:nvSpPr>
        <p:spPr>
          <a:xfrm>
            <a:off x="2254172" y="2728308"/>
            <a:ext cx="2082062" cy="1515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圆角矩形 92"/>
          <p:cNvSpPr/>
          <p:nvPr>
            <p:custDataLst>
              <p:tags r:id="rId51"/>
            </p:custDataLst>
          </p:nvPr>
        </p:nvSpPr>
        <p:spPr>
          <a:xfrm>
            <a:off x="6348095" y="476250"/>
            <a:ext cx="3018155" cy="767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" name="文本框 95"/>
          <p:cNvSpPr txBox="1"/>
          <p:nvPr>
            <p:custDataLst>
              <p:tags r:id="rId52"/>
            </p:custDataLst>
          </p:nvPr>
        </p:nvSpPr>
        <p:spPr>
          <a:xfrm>
            <a:off x="7479459" y="244429"/>
            <a:ext cx="1245056" cy="21399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应用服务公共组件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圆角矩形 97"/>
          <p:cNvSpPr/>
          <p:nvPr>
            <p:custDataLst>
              <p:tags r:id="rId53"/>
            </p:custDataLst>
          </p:nvPr>
        </p:nvSpPr>
        <p:spPr>
          <a:xfrm>
            <a:off x="7820481" y="55367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9" name="文本框 98"/>
          <p:cNvSpPr txBox="1"/>
          <p:nvPr>
            <p:custDataLst>
              <p:tags r:id="rId54"/>
            </p:custDataLst>
          </p:nvPr>
        </p:nvSpPr>
        <p:spPr>
          <a:xfrm>
            <a:off x="7841205" y="589680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Nacos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圆角矩形 99"/>
          <p:cNvSpPr/>
          <p:nvPr>
            <p:custDataLst>
              <p:tags r:id="rId55"/>
            </p:custDataLst>
          </p:nvPr>
        </p:nvSpPr>
        <p:spPr>
          <a:xfrm>
            <a:off x="7784030" y="9061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文本框 100"/>
          <p:cNvSpPr txBox="1"/>
          <p:nvPr>
            <p:custDataLst>
              <p:tags r:id="rId56"/>
            </p:custDataLst>
          </p:nvPr>
        </p:nvSpPr>
        <p:spPr>
          <a:xfrm>
            <a:off x="7841635" y="930116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ysql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圆角矩形 105"/>
          <p:cNvSpPr/>
          <p:nvPr>
            <p:custDataLst>
              <p:tags r:id="rId57"/>
            </p:custDataLst>
          </p:nvPr>
        </p:nvSpPr>
        <p:spPr>
          <a:xfrm>
            <a:off x="8483585" y="554072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文本框 106"/>
          <p:cNvSpPr txBox="1"/>
          <p:nvPr>
            <p:custDataLst>
              <p:tags r:id="rId58"/>
            </p:custDataLst>
          </p:nvPr>
        </p:nvSpPr>
        <p:spPr>
          <a:xfrm>
            <a:off x="8542651" y="588480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Minio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8" name="圆角矩形 117"/>
          <p:cNvSpPr/>
          <p:nvPr>
            <p:custDataLst>
              <p:tags r:id="rId59"/>
            </p:custDataLst>
          </p:nvPr>
        </p:nvSpPr>
        <p:spPr>
          <a:xfrm>
            <a:off x="8504102" y="9130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9" name="文本框 118"/>
          <p:cNvSpPr txBox="1"/>
          <p:nvPr>
            <p:custDataLst>
              <p:tags r:id="rId60"/>
            </p:custDataLst>
          </p:nvPr>
        </p:nvSpPr>
        <p:spPr>
          <a:xfrm>
            <a:off x="8503920" y="939800"/>
            <a:ext cx="575310" cy="1790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4" name="文本框 123"/>
          <p:cNvSpPr txBox="1"/>
          <p:nvPr>
            <p:custDataLst>
              <p:tags r:id="rId61"/>
            </p:custDataLst>
          </p:nvPr>
        </p:nvSpPr>
        <p:spPr>
          <a:xfrm>
            <a:off x="2853900" y="2550096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Node1-Infra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文本框 140"/>
          <p:cNvSpPr txBox="1"/>
          <p:nvPr>
            <p:custDataLst>
              <p:tags r:id="rId62"/>
            </p:custDataLst>
          </p:nvPr>
        </p:nvSpPr>
        <p:spPr>
          <a:xfrm>
            <a:off x="4002269" y="2322935"/>
            <a:ext cx="1208950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主中心</a:t>
            </a:r>
            <a:endParaRPr lang="zh-CN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2" name="矩形 141"/>
          <p:cNvSpPr/>
          <p:nvPr>
            <p:custDataLst>
              <p:tags r:id="rId63"/>
            </p:custDataLst>
          </p:nvPr>
        </p:nvSpPr>
        <p:spPr>
          <a:xfrm>
            <a:off x="2271109" y="4600476"/>
            <a:ext cx="2088465" cy="1398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3" name="文本框 142"/>
          <p:cNvSpPr txBox="1"/>
          <p:nvPr>
            <p:custDataLst>
              <p:tags r:id="rId64"/>
            </p:custDataLst>
          </p:nvPr>
        </p:nvSpPr>
        <p:spPr>
          <a:xfrm>
            <a:off x="2802346" y="4385295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Node3-web1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4" name="文本框 143"/>
          <p:cNvSpPr txBox="1"/>
          <p:nvPr>
            <p:custDataLst>
              <p:tags r:id="rId65"/>
            </p:custDataLst>
          </p:nvPr>
        </p:nvSpPr>
        <p:spPr>
          <a:xfrm>
            <a:off x="5132727" y="4394990"/>
            <a:ext cx="833097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Node4-Web2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5" name="圆角矩形 144"/>
          <p:cNvSpPr/>
          <p:nvPr>
            <p:custDataLst>
              <p:tags r:id="rId66"/>
            </p:custDataLst>
          </p:nvPr>
        </p:nvSpPr>
        <p:spPr>
          <a:xfrm>
            <a:off x="2335367" y="28202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6" name="文本框 145"/>
          <p:cNvSpPr txBox="1"/>
          <p:nvPr>
            <p:custDataLst>
              <p:tags r:id="rId67"/>
            </p:custDataLst>
          </p:nvPr>
        </p:nvSpPr>
        <p:spPr>
          <a:xfrm>
            <a:off x="2362757" y="2855478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" name="圆角矩形 150"/>
          <p:cNvSpPr/>
          <p:nvPr>
            <p:custDataLst>
              <p:tags r:id="rId68"/>
            </p:custDataLst>
          </p:nvPr>
        </p:nvSpPr>
        <p:spPr>
          <a:xfrm>
            <a:off x="3009729" y="282732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2" name="文本框 151"/>
          <p:cNvSpPr txBox="1"/>
          <p:nvPr>
            <p:custDataLst>
              <p:tags r:id="rId69"/>
            </p:custDataLst>
          </p:nvPr>
        </p:nvSpPr>
        <p:spPr>
          <a:xfrm>
            <a:off x="2988935" y="2855478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3" name="圆角矩形 152"/>
          <p:cNvSpPr/>
          <p:nvPr>
            <p:custDataLst>
              <p:tags r:id="rId70"/>
            </p:custDataLst>
          </p:nvPr>
        </p:nvSpPr>
        <p:spPr>
          <a:xfrm>
            <a:off x="3662543" y="2832369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8" name="文本框 167"/>
          <p:cNvSpPr txBox="1"/>
          <p:nvPr>
            <p:custDataLst>
              <p:tags r:id="rId71"/>
            </p:custDataLst>
          </p:nvPr>
        </p:nvSpPr>
        <p:spPr>
          <a:xfrm>
            <a:off x="3696474" y="2858710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2" name="图片 171"/>
          <p:cNvPicPr>
            <a:picLocks noChangeAspect="1"/>
          </p:cNvPicPr>
          <p:nvPr>
            <p:custDataLst>
              <p:tags r:id="rId72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2372919" y="4952024"/>
            <a:ext cx="222107" cy="220424"/>
          </a:xfrm>
          <a:prstGeom prst="rect">
            <a:avLst/>
          </a:prstGeom>
        </p:spPr>
      </p:pic>
      <p:pic>
        <p:nvPicPr>
          <p:cNvPr id="173" name="图片 172"/>
          <p:cNvPicPr>
            <a:picLocks noChangeAspect="1"/>
          </p:cNvPicPr>
          <p:nvPr>
            <p:custDataLst>
              <p:tags r:id="rId74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361934" y="3162973"/>
            <a:ext cx="210204" cy="236184"/>
          </a:xfrm>
          <a:prstGeom prst="rect">
            <a:avLst/>
          </a:prstGeom>
        </p:spPr>
      </p:pic>
      <p:pic>
        <p:nvPicPr>
          <p:cNvPr id="215" name="图片 214"/>
          <p:cNvPicPr>
            <a:picLocks noChangeAspect="1"/>
          </p:cNvPicPr>
          <p:nvPr>
            <p:custDataLst>
              <p:tags r:id="rId76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746285" y="3165547"/>
            <a:ext cx="210204" cy="236184"/>
          </a:xfrm>
          <a:prstGeom prst="rect">
            <a:avLst/>
          </a:prstGeom>
        </p:spPr>
      </p:pic>
      <p:pic>
        <p:nvPicPr>
          <p:cNvPr id="216" name="图片 215"/>
          <p:cNvPicPr>
            <a:picLocks noChangeAspect="1"/>
          </p:cNvPicPr>
          <p:nvPr>
            <p:custDataLst>
              <p:tags r:id="rId77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3127722" y="3173778"/>
            <a:ext cx="210204" cy="236184"/>
          </a:xfrm>
          <a:prstGeom prst="rect">
            <a:avLst/>
          </a:prstGeom>
        </p:spPr>
      </p:pic>
      <p:pic>
        <p:nvPicPr>
          <p:cNvPr id="217" name="图片 216"/>
          <p:cNvPicPr>
            <a:picLocks noChangeAspect="1"/>
          </p:cNvPicPr>
          <p:nvPr>
            <p:custDataLst>
              <p:tags r:id="rId7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3515399" y="3169465"/>
            <a:ext cx="210204" cy="236184"/>
          </a:xfrm>
          <a:prstGeom prst="rect">
            <a:avLst/>
          </a:prstGeom>
        </p:spPr>
      </p:pic>
      <p:sp>
        <p:nvSpPr>
          <p:cNvPr id="218" name="文本框 217"/>
          <p:cNvSpPr txBox="1"/>
          <p:nvPr>
            <p:custDataLst>
              <p:tags r:id="rId79"/>
            </p:custDataLst>
          </p:nvPr>
        </p:nvSpPr>
        <p:spPr>
          <a:xfrm>
            <a:off x="2238289" y="3369827"/>
            <a:ext cx="508475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Ingress-Controller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9" name="文本框 218"/>
          <p:cNvSpPr txBox="1"/>
          <p:nvPr>
            <p:custDataLst>
              <p:tags r:id="rId80"/>
            </p:custDataLst>
          </p:nvPr>
        </p:nvSpPr>
        <p:spPr>
          <a:xfrm>
            <a:off x="2667329" y="3356111"/>
            <a:ext cx="556032" cy="321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Calico Kube-controller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0" name="文本框 219"/>
          <p:cNvSpPr txBox="1"/>
          <p:nvPr>
            <p:custDataLst>
              <p:tags r:id="rId81"/>
            </p:custDataLst>
          </p:nvPr>
        </p:nvSpPr>
        <p:spPr>
          <a:xfrm>
            <a:off x="3065747" y="3366943"/>
            <a:ext cx="409414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Calico Node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1" name="文本框 220"/>
          <p:cNvSpPr txBox="1"/>
          <p:nvPr>
            <p:custDataLst>
              <p:tags r:id="rId82"/>
            </p:custDataLst>
          </p:nvPr>
        </p:nvSpPr>
        <p:spPr>
          <a:xfrm>
            <a:off x="3400977" y="3382972"/>
            <a:ext cx="51553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CoreDNS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3" name="图片 222"/>
          <p:cNvPicPr>
            <a:picLocks noChangeAspect="1"/>
          </p:cNvPicPr>
          <p:nvPr>
            <p:custDataLst>
              <p:tags r:id="rId83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338545" y="3701261"/>
            <a:ext cx="210204" cy="236184"/>
          </a:xfrm>
          <a:prstGeom prst="rect">
            <a:avLst/>
          </a:prstGeom>
        </p:spPr>
      </p:pic>
      <p:sp>
        <p:nvSpPr>
          <p:cNvPr id="254" name="文本框 253"/>
          <p:cNvSpPr txBox="1"/>
          <p:nvPr>
            <p:custDataLst>
              <p:tags r:id="rId84"/>
            </p:custDataLst>
          </p:nvPr>
        </p:nvSpPr>
        <p:spPr>
          <a:xfrm>
            <a:off x="2266950" y="3915840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GPU-exporter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7" name="图片 256"/>
          <p:cNvPicPr>
            <a:picLocks noChangeAspect="1"/>
          </p:cNvPicPr>
          <p:nvPr>
            <p:custDataLst>
              <p:tags r:id="rId85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2733030" y="3718623"/>
            <a:ext cx="210204" cy="236184"/>
          </a:xfrm>
          <a:prstGeom prst="rect">
            <a:avLst/>
          </a:prstGeom>
        </p:spPr>
      </p:pic>
      <p:sp>
        <p:nvSpPr>
          <p:cNvPr id="258" name="文本框 257"/>
          <p:cNvSpPr txBox="1"/>
          <p:nvPr>
            <p:custDataLst>
              <p:tags r:id="rId86"/>
            </p:custDataLst>
          </p:nvPr>
        </p:nvSpPr>
        <p:spPr>
          <a:xfrm>
            <a:off x="2651076" y="3914016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59" name="图片 258"/>
          <p:cNvPicPr>
            <a:picLocks noChangeAspect="1"/>
          </p:cNvPicPr>
          <p:nvPr>
            <p:custDataLst>
              <p:tags r:id="rId87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3385064" y="5465384"/>
            <a:ext cx="210204" cy="236184"/>
          </a:xfrm>
          <a:prstGeom prst="rect">
            <a:avLst/>
          </a:prstGeom>
        </p:spPr>
      </p:pic>
      <p:sp>
        <p:nvSpPr>
          <p:cNvPr id="260" name="文本框 259"/>
          <p:cNvSpPr txBox="1"/>
          <p:nvPr>
            <p:custDataLst>
              <p:tags r:id="rId88"/>
            </p:custDataLst>
          </p:nvPr>
        </p:nvSpPr>
        <p:spPr>
          <a:xfrm>
            <a:off x="3618181" y="5678231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1" name="文本框 260"/>
          <p:cNvSpPr txBox="1"/>
          <p:nvPr>
            <p:custDataLst>
              <p:tags r:id="rId89"/>
            </p:custDataLst>
          </p:nvPr>
        </p:nvSpPr>
        <p:spPr>
          <a:xfrm>
            <a:off x="3298861" y="5680181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6" name="图片 265"/>
          <p:cNvPicPr>
            <a:picLocks noChangeAspect="1"/>
          </p:cNvPicPr>
          <p:nvPr>
            <p:custDataLst>
              <p:tags r:id="rId90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3713406" y="5457239"/>
            <a:ext cx="210204" cy="236184"/>
          </a:xfrm>
          <a:prstGeom prst="rect">
            <a:avLst/>
          </a:prstGeom>
        </p:spPr>
      </p:pic>
      <p:pic>
        <p:nvPicPr>
          <p:cNvPr id="268" name="图片 267"/>
          <p:cNvPicPr>
            <a:picLocks noChangeAspect="1"/>
          </p:cNvPicPr>
          <p:nvPr>
            <p:custDataLst>
              <p:tags r:id="rId91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4027977" y="5457239"/>
            <a:ext cx="210204" cy="236184"/>
          </a:xfrm>
          <a:prstGeom prst="rect">
            <a:avLst/>
          </a:prstGeom>
        </p:spPr>
      </p:pic>
      <p:sp>
        <p:nvSpPr>
          <p:cNvPr id="269" name="圆角矩形 268"/>
          <p:cNvSpPr/>
          <p:nvPr>
            <p:custDataLst>
              <p:tags r:id="rId92"/>
            </p:custDataLst>
          </p:nvPr>
        </p:nvSpPr>
        <p:spPr>
          <a:xfrm>
            <a:off x="6469626" y="563805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0" name="文本框 269"/>
          <p:cNvSpPr txBox="1"/>
          <p:nvPr>
            <p:custDataLst>
              <p:tags r:id="rId93"/>
            </p:custDataLst>
          </p:nvPr>
        </p:nvSpPr>
        <p:spPr>
          <a:xfrm>
            <a:off x="6559955" y="585096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NFS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1" name="圆角矩形 270"/>
          <p:cNvSpPr/>
          <p:nvPr>
            <p:custDataLst>
              <p:tags r:id="rId94"/>
            </p:custDataLst>
          </p:nvPr>
        </p:nvSpPr>
        <p:spPr>
          <a:xfrm>
            <a:off x="6469626" y="909554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3" name="文本框 272"/>
          <p:cNvSpPr txBox="1"/>
          <p:nvPr>
            <p:custDataLst>
              <p:tags r:id="rId95"/>
            </p:custDataLst>
          </p:nvPr>
        </p:nvSpPr>
        <p:spPr>
          <a:xfrm>
            <a:off x="6502824" y="934800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Harbor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圆角矩形 273"/>
          <p:cNvSpPr/>
          <p:nvPr>
            <p:custDataLst>
              <p:tags r:id="rId96"/>
            </p:custDataLst>
          </p:nvPr>
        </p:nvSpPr>
        <p:spPr>
          <a:xfrm>
            <a:off x="7111396" y="55709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5" name="文本框 274"/>
          <p:cNvSpPr txBox="1"/>
          <p:nvPr>
            <p:custDataLst>
              <p:tags r:id="rId97"/>
            </p:custDataLst>
          </p:nvPr>
        </p:nvSpPr>
        <p:spPr>
          <a:xfrm>
            <a:off x="7174724" y="583590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Gitea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" name="圆角矩形 275"/>
          <p:cNvSpPr/>
          <p:nvPr>
            <p:custDataLst>
              <p:tags r:id="rId98"/>
            </p:custDataLst>
          </p:nvPr>
        </p:nvSpPr>
        <p:spPr>
          <a:xfrm>
            <a:off x="7129259" y="90618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8" name="文本框 277"/>
          <p:cNvSpPr txBox="1"/>
          <p:nvPr>
            <p:custDataLst>
              <p:tags r:id="rId99"/>
            </p:custDataLst>
          </p:nvPr>
        </p:nvSpPr>
        <p:spPr>
          <a:xfrm>
            <a:off x="7193176" y="938429"/>
            <a:ext cx="473475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Redis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0" name="文本框 279"/>
          <p:cNvSpPr txBox="1"/>
          <p:nvPr>
            <p:custDataLst>
              <p:tags r:id="rId100"/>
            </p:custDataLst>
          </p:nvPr>
        </p:nvSpPr>
        <p:spPr>
          <a:xfrm>
            <a:off x="3947311" y="5678132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1" name="矩形 280"/>
          <p:cNvSpPr/>
          <p:nvPr>
            <p:custDataLst>
              <p:tags r:id="rId101"/>
            </p:custDataLst>
          </p:nvPr>
        </p:nvSpPr>
        <p:spPr>
          <a:xfrm>
            <a:off x="4554801" y="2736564"/>
            <a:ext cx="2082062" cy="15158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82" name="图片 281"/>
          <p:cNvPicPr>
            <a:picLocks noChangeAspect="1"/>
          </p:cNvPicPr>
          <p:nvPr>
            <p:custDataLst>
              <p:tags r:id="rId102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4697041" y="3177055"/>
            <a:ext cx="210204" cy="236184"/>
          </a:xfrm>
          <a:prstGeom prst="rect">
            <a:avLst/>
          </a:prstGeom>
        </p:spPr>
      </p:pic>
      <p:sp>
        <p:nvSpPr>
          <p:cNvPr id="284" name="圆角矩形 283"/>
          <p:cNvSpPr/>
          <p:nvPr>
            <p:custDataLst>
              <p:tags r:id="rId103"/>
            </p:custDataLst>
          </p:nvPr>
        </p:nvSpPr>
        <p:spPr>
          <a:xfrm>
            <a:off x="4662893" y="2848101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5" name="圆角矩形 284"/>
          <p:cNvSpPr/>
          <p:nvPr>
            <p:custDataLst>
              <p:tags r:id="rId104"/>
            </p:custDataLst>
          </p:nvPr>
        </p:nvSpPr>
        <p:spPr>
          <a:xfrm>
            <a:off x="5322693" y="284640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6" name="圆角矩形 285"/>
          <p:cNvSpPr/>
          <p:nvPr>
            <p:custDataLst>
              <p:tags r:id="rId105"/>
            </p:custDataLst>
          </p:nvPr>
        </p:nvSpPr>
        <p:spPr>
          <a:xfrm>
            <a:off x="5966402" y="2852864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文本框 286"/>
          <p:cNvSpPr txBox="1"/>
          <p:nvPr>
            <p:custDataLst>
              <p:tags r:id="rId106"/>
            </p:custDataLst>
          </p:nvPr>
        </p:nvSpPr>
        <p:spPr>
          <a:xfrm>
            <a:off x="4702759" y="2887319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8" name="文本框 287"/>
          <p:cNvSpPr txBox="1"/>
          <p:nvPr>
            <p:custDataLst>
              <p:tags r:id="rId107"/>
            </p:custDataLst>
          </p:nvPr>
        </p:nvSpPr>
        <p:spPr>
          <a:xfrm>
            <a:off x="5296125" y="2872408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9" name="文本框 288"/>
          <p:cNvSpPr txBox="1"/>
          <p:nvPr>
            <p:custDataLst>
              <p:tags r:id="rId108"/>
            </p:custDataLst>
          </p:nvPr>
        </p:nvSpPr>
        <p:spPr>
          <a:xfrm>
            <a:off x="6008295" y="2880368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1" name="文本框 290"/>
          <p:cNvSpPr txBox="1"/>
          <p:nvPr>
            <p:custDataLst>
              <p:tags r:id="rId109"/>
            </p:custDataLst>
          </p:nvPr>
        </p:nvSpPr>
        <p:spPr>
          <a:xfrm>
            <a:off x="4590315" y="3393230"/>
            <a:ext cx="603936" cy="321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prometheus-server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3" name="图片 292"/>
          <p:cNvPicPr>
            <a:picLocks noChangeAspect="1"/>
          </p:cNvPicPr>
          <p:nvPr>
            <p:custDataLst>
              <p:tags r:id="rId110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164041" y="3178457"/>
            <a:ext cx="210204" cy="236184"/>
          </a:xfrm>
          <a:prstGeom prst="rect">
            <a:avLst/>
          </a:prstGeom>
        </p:spPr>
      </p:pic>
      <p:sp>
        <p:nvSpPr>
          <p:cNvPr id="294" name="文本框 293"/>
          <p:cNvSpPr txBox="1"/>
          <p:nvPr>
            <p:custDataLst>
              <p:tags r:id="rId111"/>
            </p:custDataLst>
          </p:nvPr>
        </p:nvSpPr>
        <p:spPr>
          <a:xfrm>
            <a:off x="5055670" y="3371159"/>
            <a:ext cx="665799" cy="321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prometheus-pushgateway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5" name="图片 294"/>
          <p:cNvPicPr>
            <a:picLocks noChangeAspect="1"/>
          </p:cNvPicPr>
          <p:nvPr>
            <p:custDataLst>
              <p:tags r:id="rId112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640769" y="3181413"/>
            <a:ext cx="210204" cy="236184"/>
          </a:xfrm>
          <a:prstGeom prst="rect">
            <a:avLst/>
          </a:prstGeom>
        </p:spPr>
      </p:pic>
      <p:pic>
        <p:nvPicPr>
          <p:cNvPr id="297" name="图片 296"/>
          <p:cNvPicPr>
            <a:picLocks noChangeAspect="1"/>
          </p:cNvPicPr>
          <p:nvPr>
            <p:custDataLst>
              <p:tags r:id="rId113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6177850" y="3187856"/>
            <a:ext cx="210204" cy="236184"/>
          </a:xfrm>
          <a:prstGeom prst="rect">
            <a:avLst/>
          </a:prstGeom>
        </p:spPr>
      </p:pic>
      <p:sp>
        <p:nvSpPr>
          <p:cNvPr id="298" name="文本框 297"/>
          <p:cNvSpPr txBox="1"/>
          <p:nvPr>
            <p:custDataLst>
              <p:tags r:id="rId114"/>
            </p:custDataLst>
          </p:nvPr>
        </p:nvSpPr>
        <p:spPr>
          <a:xfrm>
            <a:off x="5543668" y="3378364"/>
            <a:ext cx="665799" cy="321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alertmanager-monitor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9" name="文本框 298"/>
          <p:cNvSpPr txBox="1"/>
          <p:nvPr>
            <p:custDataLst>
              <p:tags r:id="rId115"/>
            </p:custDataLst>
          </p:nvPr>
        </p:nvSpPr>
        <p:spPr>
          <a:xfrm>
            <a:off x="6093965" y="3377934"/>
            <a:ext cx="468715" cy="3219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Loki-servcer</a:t>
            </a:r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zh-CN" sz="5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1" name="图片 300"/>
          <p:cNvPicPr>
            <a:picLocks noChangeAspect="1"/>
          </p:cNvPicPr>
          <p:nvPr>
            <p:custDataLst>
              <p:tags r:id="rId116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4703384" y="3700061"/>
            <a:ext cx="210204" cy="236184"/>
          </a:xfrm>
          <a:prstGeom prst="rect">
            <a:avLst/>
          </a:prstGeom>
        </p:spPr>
      </p:pic>
      <p:sp>
        <p:nvSpPr>
          <p:cNvPr id="339" name="文本框 338"/>
          <p:cNvSpPr txBox="1"/>
          <p:nvPr>
            <p:custDataLst>
              <p:tags r:id="rId117"/>
            </p:custDataLst>
          </p:nvPr>
        </p:nvSpPr>
        <p:spPr>
          <a:xfrm>
            <a:off x="4633639" y="3909860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1" name="图片 340"/>
          <p:cNvPicPr>
            <a:picLocks noChangeAspect="1"/>
          </p:cNvPicPr>
          <p:nvPr>
            <p:custDataLst>
              <p:tags r:id="rId118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161859" y="3694130"/>
            <a:ext cx="210204" cy="236184"/>
          </a:xfrm>
          <a:prstGeom prst="rect">
            <a:avLst/>
          </a:prstGeom>
        </p:spPr>
      </p:pic>
      <p:sp>
        <p:nvSpPr>
          <p:cNvPr id="342" name="文本框 341"/>
          <p:cNvSpPr txBox="1"/>
          <p:nvPr>
            <p:custDataLst>
              <p:tags r:id="rId119"/>
            </p:custDataLst>
          </p:nvPr>
        </p:nvSpPr>
        <p:spPr>
          <a:xfrm>
            <a:off x="5080688" y="3909860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3" name="图片 342"/>
          <p:cNvPicPr>
            <a:picLocks noChangeAspect="1"/>
          </p:cNvPicPr>
          <p:nvPr>
            <p:custDataLst>
              <p:tags r:id="rId120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623343" y="3697805"/>
            <a:ext cx="210204" cy="236184"/>
          </a:xfrm>
          <a:prstGeom prst="rect">
            <a:avLst/>
          </a:prstGeom>
        </p:spPr>
      </p:pic>
      <p:sp>
        <p:nvSpPr>
          <p:cNvPr id="344" name="文本框 343"/>
          <p:cNvSpPr txBox="1"/>
          <p:nvPr>
            <p:custDataLst>
              <p:tags r:id="rId121"/>
            </p:custDataLst>
          </p:nvPr>
        </p:nvSpPr>
        <p:spPr>
          <a:xfrm>
            <a:off x="5523117" y="3945715"/>
            <a:ext cx="51553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Grafana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45" name="图片 344"/>
          <p:cNvPicPr>
            <a:picLocks noChangeAspect="1"/>
          </p:cNvPicPr>
          <p:nvPr>
            <p:custDataLst>
              <p:tags r:id="rId122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2703450" y="4952024"/>
            <a:ext cx="222107" cy="220424"/>
          </a:xfrm>
          <a:prstGeom prst="rect">
            <a:avLst/>
          </a:prstGeom>
        </p:spPr>
      </p:pic>
      <p:pic>
        <p:nvPicPr>
          <p:cNvPr id="346" name="图片 345"/>
          <p:cNvPicPr>
            <a:picLocks noChangeAspect="1"/>
          </p:cNvPicPr>
          <p:nvPr>
            <p:custDataLst>
              <p:tags r:id="rId123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3041383" y="4947188"/>
            <a:ext cx="222107" cy="220424"/>
          </a:xfrm>
          <a:prstGeom prst="rect">
            <a:avLst/>
          </a:prstGeom>
        </p:spPr>
      </p:pic>
      <p:pic>
        <p:nvPicPr>
          <p:cNvPr id="348" name="图片 347"/>
          <p:cNvPicPr>
            <a:picLocks noChangeAspect="1"/>
          </p:cNvPicPr>
          <p:nvPr>
            <p:custDataLst>
              <p:tags r:id="rId124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3376839" y="4947188"/>
            <a:ext cx="222107" cy="220424"/>
          </a:xfrm>
          <a:prstGeom prst="rect">
            <a:avLst/>
          </a:prstGeom>
        </p:spPr>
      </p:pic>
      <p:pic>
        <p:nvPicPr>
          <p:cNvPr id="349" name="图片 348"/>
          <p:cNvPicPr>
            <a:picLocks noChangeAspect="1"/>
          </p:cNvPicPr>
          <p:nvPr>
            <p:custDataLst>
              <p:tags r:id="rId125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3707370" y="4947834"/>
            <a:ext cx="222107" cy="220424"/>
          </a:xfrm>
          <a:prstGeom prst="rect">
            <a:avLst/>
          </a:prstGeom>
        </p:spPr>
      </p:pic>
      <p:pic>
        <p:nvPicPr>
          <p:cNvPr id="350" name="图片 349"/>
          <p:cNvPicPr>
            <a:picLocks noChangeAspect="1"/>
          </p:cNvPicPr>
          <p:nvPr>
            <p:custDataLst>
              <p:tags r:id="rId12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4023317" y="4955899"/>
            <a:ext cx="222107" cy="220424"/>
          </a:xfrm>
          <a:prstGeom prst="rect">
            <a:avLst/>
          </a:prstGeom>
        </p:spPr>
      </p:pic>
      <p:sp>
        <p:nvSpPr>
          <p:cNvPr id="351" name="圆角矩形 350"/>
          <p:cNvSpPr/>
          <p:nvPr>
            <p:custDataLst>
              <p:tags r:id="rId127"/>
            </p:custDataLst>
          </p:nvPr>
        </p:nvSpPr>
        <p:spPr>
          <a:xfrm>
            <a:off x="2335367" y="464929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2" name="圆角矩形 351"/>
          <p:cNvSpPr/>
          <p:nvPr>
            <p:custDataLst>
              <p:tags r:id="rId128"/>
            </p:custDataLst>
          </p:nvPr>
        </p:nvSpPr>
        <p:spPr>
          <a:xfrm>
            <a:off x="3022425" y="4654132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3" name="圆角矩形 352"/>
          <p:cNvSpPr/>
          <p:nvPr>
            <p:custDataLst>
              <p:tags r:id="rId129"/>
            </p:custDataLst>
          </p:nvPr>
        </p:nvSpPr>
        <p:spPr>
          <a:xfrm>
            <a:off x="3706360" y="465780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5" name="文本框 354"/>
          <p:cNvSpPr txBox="1"/>
          <p:nvPr>
            <p:custDataLst>
              <p:tags r:id="rId130"/>
            </p:custDataLst>
          </p:nvPr>
        </p:nvSpPr>
        <p:spPr>
          <a:xfrm>
            <a:off x="2372445" y="4677358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6" name="文本框 355"/>
          <p:cNvSpPr txBox="1"/>
          <p:nvPr>
            <p:custDataLst>
              <p:tags r:id="rId131"/>
            </p:custDataLst>
          </p:nvPr>
        </p:nvSpPr>
        <p:spPr>
          <a:xfrm>
            <a:off x="2988935" y="4684383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7" name="文本框 356"/>
          <p:cNvSpPr txBox="1"/>
          <p:nvPr>
            <p:custDataLst>
              <p:tags r:id="rId132"/>
            </p:custDataLst>
          </p:nvPr>
        </p:nvSpPr>
        <p:spPr>
          <a:xfrm>
            <a:off x="3749135" y="4692526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8" name="文本框 357"/>
          <p:cNvSpPr txBox="1"/>
          <p:nvPr>
            <p:custDataLst>
              <p:tags r:id="rId133"/>
            </p:custDataLst>
          </p:nvPr>
        </p:nvSpPr>
        <p:spPr>
          <a:xfrm>
            <a:off x="2328899" y="5147052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后端管理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9" name="文本框 358"/>
          <p:cNvSpPr txBox="1"/>
          <p:nvPr>
            <p:custDataLst>
              <p:tags r:id="rId134"/>
            </p:custDataLst>
          </p:nvPr>
        </p:nvSpPr>
        <p:spPr>
          <a:xfrm>
            <a:off x="2652971" y="5147007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首页登陆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0" name="文本框 359"/>
          <p:cNvSpPr txBox="1"/>
          <p:nvPr>
            <p:custDataLst>
              <p:tags r:id="rId135"/>
            </p:custDataLst>
          </p:nvPr>
        </p:nvSpPr>
        <p:spPr>
          <a:xfrm>
            <a:off x="2990603" y="5154577"/>
            <a:ext cx="324602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运维中心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1" name="文本框 360"/>
          <p:cNvSpPr txBox="1"/>
          <p:nvPr>
            <p:custDataLst>
              <p:tags r:id="rId136"/>
            </p:custDataLst>
          </p:nvPr>
        </p:nvSpPr>
        <p:spPr>
          <a:xfrm>
            <a:off x="3285503" y="5167813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订单服务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2" name="文本框 361"/>
          <p:cNvSpPr txBox="1"/>
          <p:nvPr>
            <p:custDataLst>
              <p:tags r:id="rId137"/>
            </p:custDataLst>
          </p:nvPr>
        </p:nvSpPr>
        <p:spPr>
          <a:xfrm>
            <a:off x="3599242" y="5168258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3" name="文本框 362"/>
          <p:cNvSpPr txBox="1"/>
          <p:nvPr>
            <p:custDataLst>
              <p:tags r:id="rId138"/>
            </p:custDataLst>
          </p:nvPr>
        </p:nvSpPr>
        <p:spPr>
          <a:xfrm>
            <a:off x="3931074" y="5164255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4" name="图片 363"/>
          <p:cNvPicPr>
            <a:picLocks noChangeAspect="1"/>
          </p:cNvPicPr>
          <p:nvPr>
            <p:custDataLst>
              <p:tags r:id="rId139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2364430" y="5473000"/>
            <a:ext cx="222107" cy="220424"/>
          </a:xfrm>
          <a:prstGeom prst="rect">
            <a:avLst/>
          </a:prstGeom>
        </p:spPr>
      </p:pic>
      <p:sp>
        <p:nvSpPr>
          <p:cNvPr id="366" name="文本框 365"/>
          <p:cNvSpPr txBox="1"/>
          <p:nvPr>
            <p:custDataLst>
              <p:tags r:id="rId140"/>
            </p:custDataLst>
          </p:nvPr>
        </p:nvSpPr>
        <p:spPr>
          <a:xfrm>
            <a:off x="2324586" y="5685235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消息中心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67" name="图片 366"/>
          <p:cNvPicPr>
            <a:picLocks noChangeAspect="1"/>
          </p:cNvPicPr>
          <p:nvPr>
            <p:custDataLst>
              <p:tags r:id="rId141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2689805" y="5481144"/>
            <a:ext cx="222107" cy="220424"/>
          </a:xfrm>
          <a:prstGeom prst="rect">
            <a:avLst/>
          </a:prstGeom>
        </p:spPr>
      </p:pic>
      <p:pic>
        <p:nvPicPr>
          <p:cNvPr id="368" name="图片 367"/>
          <p:cNvPicPr>
            <a:picLocks noChangeAspect="1"/>
          </p:cNvPicPr>
          <p:nvPr>
            <p:custDataLst>
              <p:tags r:id="rId142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3049635" y="5464811"/>
            <a:ext cx="222107" cy="220424"/>
          </a:xfrm>
          <a:prstGeom prst="rect">
            <a:avLst/>
          </a:prstGeom>
        </p:spPr>
      </p:pic>
      <p:sp>
        <p:nvSpPr>
          <p:cNvPr id="370" name="文本框 369"/>
          <p:cNvSpPr txBox="1"/>
          <p:nvPr>
            <p:custDataLst>
              <p:tags r:id="rId143"/>
            </p:custDataLst>
          </p:nvPr>
        </p:nvSpPr>
        <p:spPr>
          <a:xfrm>
            <a:off x="2608905" y="5714143"/>
            <a:ext cx="478363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用户中心 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1" name="文本框 370"/>
          <p:cNvSpPr txBox="1"/>
          <p:nvPr>
            <p:custDataLst>
              <p:tags r:id="rId144"/>
            </p:custDataLst>
          </p:nvPr>
        </p:nvSpPr>
        <p:spPr>
          <a:xfrm>
            <a:off x="2932238" y="5690917"/>
            <a:ext cx="527455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分中心、虚拟集群、数据卷控制器</a:t>
            </a:r>
            <a:endParaRPr lang="zh-CN" altLang="en-US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2" name="矩形 371"/>
          <p:cNvSpPr/>
          <p:nvPr>
            <p:custDataLst>
              <p:tags r:id="rId145"/>
            </p:custDataLst>
          </p:nvPr>
        </p:nvSpPr>
        <p:spPr>
          <a:xfrm>
            <a:off x="4554826" y="4606659"/>
            <a:ext cx="2088465" cy="13988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73" name="图片 372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4656636" y="4958207"/>
            <a:ext cx="222107" cy="220424"/>
          </a:xfrm>
          <a:prstGeom prst="rect">
            <a:avLst/>
          </a:prstGeom>
        </p:spPr>
      </p:pic>
      <p:pic>
        <p:nvPicPr>
          <p:cNvPr id="375" name="图片 374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668781" y="5471567"/>
            <a:ext cx="210204" cy="236184"/>
          </a:xfrm>
          <a:prstGeom prst="rect">
            <a:avLst/>
          </a:prstGeom>
        </p:spPr>
      </p:pic>
      <p:sp>
        <p:nvSpPr>
          <p:cNvPr id="376" name="文本框 375"/>
          <p:cNvSpPr txBox="1"/>
          <p:nvPr>
            <p:custDataLst>
              <p:tags r:id="rId148"/>
            </p:custDataLst>
          </p:nvPr>
        </p:nvSpPr>
        <p:spPr>
          <a:xfrm>
            <a:off x="5901898" y="5684414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7" name="文本框 376"/>
          <p:cNvSpPr txBox="1"/>
          <p:nvPr>
            <p:custDataLst>
              <p:tags r:id="rId149"/>
            </p:custDataLst>
          </p:nvPr>
        </p:nvSpPr>
        <p:spPr>
          <a:xfrm>
            <a:off x="5582578" y="5686364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8" name="图片 377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5997123" y="5463422"/>
            <a:ext cx="210204" cy="236184"/>
          </a:xfrm>
          <a:prstGeom prst="rect">
            <a:avLst/>
          </a:prstGeom>
        </p:spPr>
      </p:pic>
      <p:pic>
        <p:nvPicPr>
          <p:cNvPr id="379" name="图片 378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6311694" y="5463422"/>
            <a:ext cx="210204" cy="236184"/>
          </a:xfrm>
          <a:prstGeom prst="rect">
            <a:avLst/>
          </a:prstGeom>
        </p:spPr>
      </p:pic>
      <p:sp>
        <p:nvSpPr>
          <p:cNvPr id="380" name="文本框 379"/>
          <p:cNvSpPr txBox="1"/>
          <p:nvPr>
            <p:custDataLst>
              <p:tags r:id="rId152"/>
            </p:custDataLst>
          </p:nvPr>
        </p:nvSpPr>
        <p:spPr>
          <a:xfrm>
            <a:off x="6231028" y="5684315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81" name="图片 380"/>
          <p:cNvPicPr>
            <a:picLocks noChangeAspect="1"/>
          </p:cNvPicPr>
          <p:nvPr>
            <p:custDataLst>
              <p:tags r:id="rId153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4987167" y="4958207"/>
            <a:ext cx="222107" cy="220424"/>
          </a:xfrm>
          <a:prstGeom prst="rect">
            <a:avLst/>
          </a:prstGeom>
        </p:spPr>
      </p:pic>
      <p:pic>
        <p:nvPicPr>
          <p:cNvPr id="382" name="图片 381"/>
          <p:cNvPicPr>
            <a:picLocks noChangeAspect="1"/>
          </p:cNvPicPr>
          <p:nvPr>
            <p:custDataLst>
              <p:tags r:id="rId154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5325100" y="4953371"/>
            <a:ext cx="222107" cy="220424"/>
          </a:xfrm>
          <a:prstGeom prst="rect">
            <a:avLst/>
          </a:prstGeom>
        </p:spPr>
      </p:pic>
      <p:pic>
        <p:nvPicPr>
          <p:cNvPr id="383" name="图片 382"/>
          <p:cNvPicPr>
            <a:picLocks noChangeAspect="1"/>
          </p:cNvPicPr>
          <p:nvPr>
            <p:custDataLst>
              <p:tags r:id="rId155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5660556" y="4953371"/>
            <a:ext cx="222107" cy="220424"/>
          </a:xfrm>
          <a:prstGeom prst="rect">
            <a:avLst/>
          </a:prstGeom>
        </p:spPr>
      </p:pic>
      <p:pic>
        <p:nvPicPr>
          <p:cNvPr id="384" name="图片 383"/>
          <p:cNvPicPr>
            <a:picLocks noChangeAspect="1"/>
          </p:cNvPicPr>
          <p:nvPr>
            <p:custDataLst>
              <p:tags r:id="rId156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5991087" y="4954017"/>
            <a:ext cx="222107" cy="220424"/>
          </a:xfrm>
          <a:prstGeom prst="rect">
            <a:avLst/>
          </a:prstGeom>
        </p:spPr>
      </p:pic>
      <p:pic>
        <p:nvPicPr>
          <p:cNvPr id="385" name="图片 384"/>
          <p:cNvPicPr>
            <a:picLocks noChangeAspect="1"/>
          </p:cNvPicPr>
          <p:nvPr>
            <p:custDataLst>
              <p:tags r:id="rId157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6307034" y="4962082"/>
            <a:ext cx="222107" cy="220424"/>
          </a:xfrm>
          <a:prstGeom prst="rect">
            <a:avLst/>
          </a:prstGeom>
        </p:spPr>
      </p:pic>
      <p:sp>
        <p:nvSpPr>
          <p:cNvPr id="386" name="圆角矩形 385"/>
          <p:cNvSpPr/>
          <p:nvPr>
            <p:custDataLst>
              <p:tags r:id="rId158"/>
            </p:custDataLst>
          </p:nvPr>
        </p:nvSpPr>
        <p:spPr>
          <a:xfrm>
            <a:off x="4619084" y="4655479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7" name="圆角矩形 386"/>
          <p:cNvSpPr/>
          <p:nvPr>
            <p:custDataLst>
              <p:tags r:id="rId159"/>
            </p:custDataLst>
          </p:nvPr>
        </p:nvSpPr>
        <p:spPr>
          <a:xfrm>
            <a:off x="5306142" y="4660315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8" name="圆角矩形 387"/>
          <p:cNvSpPr/>
          <p:nvPr>
            <p:custDataLst>
              <p:tags r:id="rId160"/>
            </p:custDataLst>
          </p:nvPr>
        </p:nvSpPr>
        <p:spPr>
          <a:xfrm>
            <a:off x="5990077" y="4663986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9" name="文本框 388"/>
          <p:cNvSpPr txBox="1"/>
          <p:nvPr>
            <p:custDataLst>
              <p:tags r:id="rId161"/>
            </p:custDataLst>
          </p:nvPr>
        </p:nvSpPr>
        <p:spPr>
          <a:xfrm>
            <a:off x="4656162" y="4683541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0" name="文本框 389"/>
          <p:cNvSpPr txBox="1"/>
          <p:nvPr>
            <p:custDataLst>
              <p:tags r:id="rId162"/>
            </p:custDataLst>
          </p:nvPr>
        </p:nvSpPr>
        <p:spPr>
          <a:xfrm>
            <a:off x="5272652" y="4690566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1" name="文本框 390"/>
          <p:cNvSpPr txBox="1"/>
          <p:nvPr>
            <p:custDataLst>
              <p:tags r:id="rId163"/>
            </p:custDataLst>
          </p:nvPr>
        </p:nvSpPr>
        <p:spPr>
          <a:xfrm>
            <a:off x="6032852" y="4698709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2" name="文本框 391"/>
          <p:cNvSpPr txBox="1"/>
          <p:nvPr>
            <p:custDataLst>
              <p:tags r:id="rId164"/>
            </p:custDataLst>
          </p:nvPr>
        </p:nvSpPr>
        <p:spPr>
          <a:xfrm>
            <a:off x="4612616" y="5153235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后端管理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3" name="文本框 392"/>
          <p:cNvSpPr txBox="1"/>
          <p:nvPr>
            <p:custDataLst>
              <p:tags r:id="rId165"/>
            </p:custDataLst>
          </p:nvPr>
        </p:nvSpPr>
        <p:spPr>
          <a:xfrm>
            <a:off x="4936688" y="5153190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首页登陆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4" name="文本框 393"/>
          <p:cNvSpPr txBox="1"/>
          <p:nvPr>
            <p:custDataLst>
              <p:tags r:id="rId166"/>
            </p:custDataLst>
          </p:nvPr>
        </p:nvSpPr>
        <p:spPr>
          <a:xfrm>
            <a:off x="5274320" y="5160760"/>
            <a:ext cx="324602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运维中心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5" name="文本框 394"/>
          <p:cNvSpPr txBox="1"/>
          <p:nvPr>
            <p:custDataLst>
              <p:tags r:id="rId167"/>
            </p:custDataLst>
          </p:nvPr>
        </p:nvSpPr>
        <p:spPr>
          <a:xfrm>
            <a:off x="5569220" y="5173996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订单服务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6" name="文本框 395"/>
          <p:cNvSpPr txBox="1"/>
          <p:nvPr>
            <p:custDataLst>
              <p:tags r:id="rId168"/>
            </p:custDataLst>
          </p:nvPr>
        </p:nvSpPr>
        <p:spPr>
          <a:xfrm>
            <a:off x="5882959" y="5174441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系统服务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7" name="文本框 396"/>
          <p:cNvSpPr txBox="1"/>
          <p:nvPr>
            <p:custDataLst>
              <p:tags r:id="rId169"/>
            </p:custDataLst>
          </p:nvPr>
        </p:nvSpPr>
        <p:spPr>
          <a:xfrm>
            <a:off x="6214791" y="5170438"/>
            <a:ext cx="446591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98" name="图片 397"/>
          <p:cNvPicPr>
            <a:picLocks noChangeAspect="1"/>
          </p:cNvPicPr>
          <p:nvPr>
            <p:custDataLst>
              <p:tags r:id="rId170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4648147" y="5479183"/>
            <a:ext cx="222107" cy="220424"/>
          </a:xfrm>
          <a:prstGeom prst="rect">
            <a:avLst/>
          </a:prstGeom>
        </p:spPr>
      </p:pic>
      <p:sp>
        <p:nvSpPr>
          <p:cNvPr id="399" name="文本框 398"/>
          <p:cNvSpPr txBox="1"/>
          <p:nvPr>
            <p:custDataLst>
              <p:tags r:id="rId171"/>
            </p:custDataLst>
          </p:nvPr>
        </p:nvSpPr>
        <p:spPr>
          <a:xfrm>
            <a:off x="4608303" y="5691418"/>
            <a:ext cx="37032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消息中心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0" name="图片 399"/>
          <p:cNvPicPr>
            <a:picLocks noChangeAspect="1"/>
          </p:cNvPicPr>
          <p:nvPr>
            <p:custDataLst>
              <p:tags r:id="rId172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4973522" y="5487327"/>
            <a:ext cx="222107" cy="220424"/>
          </a:xfrm>
          <a:prstGeom prst="rect">
            <a:avLst/>
          </a:prstGeom>
        </p:spPr>
      </p:pic>
      <p:pic>
        <p:nvPicPr>
          <p:cNvPr id="401" name="图片 400"/>
          <p:cNvPicPr>
            <a:picLocks noChangeAspect="1"/>
          </p:cNvPicPr>
          <p:nvPr>
            <p:custDataLst>
              <p:tags r:id="rId173"/>
            </p:custDataLst>
          </p:nvPr>
        </p:nvPicPr>
        <p:blipFill>
          <a:blip r:embed="rId73"/>
          <a:stretch>
            <a:fillRect/>
          </a:stretch>
        </p:blipFill>
        <p:spPr>
          <a:xfrm>
            <a:off x="5333352" y="5470994"/>
            <a:ext cx="222107" cy="220424"/>
          </a:xfrm>
          <a:prstGeom prst="rect">
            <a:avLst/>
          </a:prstGeom>
        </p:spPr>
      </p:pic>
      <p:sp>
        <p:nvSpPr>
          <p:cNvPr id="402" name="文本框 401"/>
          <p:cNvSpPr txBox="1"/>
          <p:nvPr>
            <p:custDataLst>
              <p:tags r:id="rId174"/>
            </p:custDataLst>
          </p:nvPr>
        </p:nvSpPr>
        <p:spPr>
          <a:xfrm>
            <a:off x="4892622" y="5720326"/>
            <a:ext cx="478363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用户中心 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3" name="文本框 402"/>
          <p:cNvSpPr txBox="1"/>
          <p:nvPr>
            <p:custDataLst>
              <p:tags r:id="rId175"/>
            </p:custDataLst>
          </p:nvPr>
        </p:nvSpPr>
        <p:spPr>
          <a:xfrm>
            <a:off x="5215955" y="5697100"/>
            <a:ext cx="527455" cy="27559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分中心、虚拟集群、数据卷控制器</a:t>
            </a:r>
            <a:endParaRPr lang="zh-CN" altLang="en-US" sz="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04" name="直接连接符 403"/>
          <p:cNvCxnSpPr/>
          <p:nvPr>
            <p:custDataLst>
              <p:tags r:id="rId176"/>
            </p:custDataLst>
          </p:nvPr>
        </p:nvCxnSpPr>
        <p:spPr>
          <a:xfrm>
            <a:off x="2096942" y="2217362"/>
            <a:ext cx="5212" cy="1026958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接连接符 404"/>
          <p:cNvCxnSpPr/>
          <p:nvPr>
            <p:custDataLst>
              <p:tags r:id="rId177"/>
            </p:custDataLst>
          </p:nvPr>
        </p:nvCxnSpPr>
        <p:spPr>
          <a:xfrm flipH="1">
            <a:off x="2096943" y="2201552"/>
            <a:ext cx="5220531" cy="9176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6" name="图片 405"/>
          <p:cNvPicPr>
            <a:picLocks noChangeAspect="1"/>
          </p:cNvPicPr>
          <p:nvPr>
            <p:custDataLst>
              <p:tags r:id="rId178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7128172" y="1598533"/>
            <a:ext cx="351287" cy="333723"/>
          </a:xfrm>
          <a:prstGeom prst="rect">
            <a:avLst/>
          </a:prstGeom>
        </p:spPr>
      </p:pic>
      <p:sp>
        <p:nvSpPr>
          <p:cNvPr id="407" name="文本框 406"/>
          <p:cNvSpPr txBox="1"/>
          <p:nvPr>
            <p:custDataLst>
              <p:tags r:id="rId179"/>
            </p:custDataLst>
          </p:nvPr>
        </p:nvSpPr>
        <p:spPr>
          <a:xfrm>
            <a:off x="6844665" y="1932305"/>
            <a:ext cx="1170940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ingress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负载均衡器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8" name="椭圆 407"/>
          <p:cNvSpPr/>
          <p:nvPr>
            <p:custDataLst>
              <p:tags r:id="rId180"/>
            </p:custDataLst>
          </p:nvPr>
        </p:nvSpPr>
        <p:spPr>
          <a:xfrm>
            <a:off x="7172850" y="1415398"/>
            <a:ext cx="276255" cy="1804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9" name="文本框 408"/>
          <p:cNvSpPr txBox="1"/>
          <p:nvPr>
            <p:custDataLst>
              <p:tags r:id="rId181"/>
            </p:custDataLst>
          </p:nvPr>
        </p:nvSpPr>
        <p:spPr>
          <a:xfrm>
            <a:off x="7111719" y="1413821"/>
            <a:ext cx="422063" cy="18466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en-US" altLang="zh-CN" sz="600" dirty="0" smtClean="0">
                <a:solidFill>
                  <a:schemeClr val="tx1"/>
                </a:solidFill>
              </a:rPr>
              <a:t>80/443</a:t>
            </a:r>
            <a:endParaRPr lang="en-US" altLang="zh-CN" sz="600" dirty="0" smtClean="0">
              <a:solidFill>
                <a:schemeClr val="tx1"/>
              </a:solidFill>
            </a:endParaRPr>
          </a:p>
        </p:txBody>
      </p:sp>
      <p:cxnSp>
        <p:nvCxnSpPr>
          <p:cNvPr id="410" name="直接箭头连接符 409"/>
          <p:cNvCxnSpPr/>
          <p:nvPr>
            <p:custDataLst>
              <p:tags r:id="rId182"/>
            </p:custDataLst>
          </p:nvPr>
        </p:nvCxnSpPr>
        <p:spPr>
          <a:xfrm flipV="1">
            <a:off x="2097395" y="3270927"/>
            <a:ext cx="242883" cy="28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/>
          <p:cNvCxnSpPr>
            <a:endCxn id="145" idx="0"/>
          </p:cNvCxnSpPr>
          <p:nvPr>
            <p:custDataLst>
              <p:tags r:id="rId183"/>
            </p:custDataLst>
          </p:nvPr>
        </p:nvCxnSpPr>
        <p:spPr>
          <a:xfrm>
            <a:off x="2619503" y="2537388"/>
            <a:ext cx="3278" cy="28289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/>
          <p:cNvCxnSpPr/>
          <p:nvPr>
            <p:custDataLst>
              <p:tags r:id="rId184"/>
            </p:custDataLst>
          </p:nvPr>
        </p:nvCxnSpPr>
        <p:spPr>
          <a:xfrm>
            <a:off x="4934829" y="2537388"/>
            <a:ext cx="0" cy="289935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接箭头连接符 412"/>
          <p:cNvCxnSpPr/>
          <p:nvPr>
            <p:custDataLst>
              <p:tags r:id="rId185"/>
            </p:custDataLst>
          </p:nvPr>
        </p:nvCxnSpPr>
        <p:spPr>
          <a:xfrm flipH="1" flipV="1">
            <a:off x="4067268" y="1983411"/>
            <a:ext cx="516" cy="5743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矩形 413"/>
          <p:cNvSpPr/>
          <p:nvPr>
            <p:custDataLst>
              <p:tags r:id="rId186"/>
            </p:custDataLst>
          </p:nvPr>
        </p:nvSpPr>
        <p:spPr>
          <a:xfrm>
            <a:off x="7508082" y="2299227"/>
            <a:ext cx="2621140" cy="4023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15" name="直接箭头连接符 414"/>
          <p:cNvCxnSpPr/>
          <p:nvPr>
            <p:custDataLst>
              <p:tags r:id="rId187"/>
            </p:custDataLst>
          </p:nvPr>
        </p:nvCxnSpPr>
        <p:spPr>
          <a:xfrm flipH="1" flipV="1">
            <a:off x="7312198" y="1918010"/>
            <a:ext cx="10552" cy="28234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文本框 415"/>
          <p:cNvSpPr txBox="1"/>
          <p:nvPr>
            <p:custDataLst>
              <p:tags r:id="rId188"/>
            </p:custDataLst>
          </p:nvPr>
        </p:nvSpPr>
        <p:spPr>
          <a:xfrm>
            <a:off x="8450108" y="2531768"/>
            <a:ext cx="1208950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分中心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7" name="矩形 416"/>
          <p:cNvSpPr/>
          <p:nvPr>
            <p:custDataLst>
              <p:tags r:id="rId189"/>
            </p:custDataLst>
          </p:nvPr>
        </p:nvSpPr>
        <p:spPr>
          <a:xfrm>
            <a:off x="7813725" y="2735019"/>
            <a:ext cx="2082062" cy="151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8" name="圆角矩形 417"/>
          <p:cNvSpPr/>
          <p:nvPr>
            <p:custDataLst>
              <p:tags r:id="rId190"/>
            </p:custDataLst>
          </p:nvPr>
        </p:nvSpPr>
        <p:spPr>
          <a:xfrm>
            <a:off x="7937701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9" name="圆角矩形 418"/>
          <p:cNvSpPr/>
          <p:nvPr>
            <p:custDataLst>
              <p:tags r:id="rId191"/>
            </p:custDataLst>
          </p:nvPr>
        </p:nvSpPr>
        <p:spPr>
          <a:xfrm>
            <a:off x="8569359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0" name="圆角矩形 419"/>
          <p:cNvSpPr/>
          <p:nvPr>
            <p:custDataLst>
              <p:tags r:id="rId192"/>
            </p:custDataLst>
          </p:nvPr>
        </p:nvSpPr>
        <p:spPr>
          <a:xfrm>
            <a:off x="9207130" y="287240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1" name="文本框 420"/>
          <p:cNvSpPr txBox="1"/>
          <p:nvPr>
            <p:custDataLst>
              <p:tags r:id="rId193"/>
            </p:custDataLst>
          </p:nvPr>
        </p:nvSpPr>
        <p:spPr>
          <a:xfrm>
            <a:off x="7967331" y="2907505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2" name="文本框 421"/>
          <p:cNvSpPr txBox="1"/>
          <p:nvPr>
            <p:custDataLst>
              <p:tags r:id="rId194"/>
            </p:custDataLst>
          </p:nvPr>
        </p:nvSpPr>
        <p:spPr>
          <a:xfrm>
            <a:off x="8530365" y="2903795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3" name="文本框 422"/>
          <p:cNvSpPr txBox="1"/>
          <p:nvPr>
            <p:custDataLst>
              <p:tags r:id="rId195"/>
            </p:custDataLst>
          </p:nvPr>
        </p:nvSpPr>
        <p:spPr>
          <a:xfrm>
            <a:off x="9222891" y="2903027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4" name="图片 423"/>
          <p:cNvPicPr>
            <a:picLocks noChangeAspect="1"/>
          </p:cNvPicPr>
          <p:nvPr>
            <p:custDataLst>
              <p:tags r:id="rId196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7958890" y="3244320"/>
            <a:ext cx="205402" cy="238629"/>
          </a:xfrm>
          <a:prstGeom prst="rect">
            <a:avLst/>
          </a:prstGeom>
        </p:spPr>
      </p:pic>
      <p:pic>
        <p:nvPicPr>
          <p:cNvPr id="425" name="图片 424"/>
          <p:cNvPicPr>
            <a:picLocks noChangeAspect="1"/>
          </p:cNvPicPr>
          <p:nvPr>
            <p:custDataLst>
              <p:tags r:id="rId198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8468823" y="3249189"/>
            <a:ext cx="205402" cy="238629"/>
          </a:xfrm>
          <a:prstGeom prst="rect">
            <a:avLst/>
          </a:prstGeom>
        </p:spPr>
      </p:pic>
      <p:pic>
        <p:nvPicPr>
          <p:cNvPr id="426" name="图片 425"/>
          <p:cNvPicPr>
            <a:picLocks noChangeAspect="1"/>
          </p:cNvPicPr>
          <p:nvPr>
            <p:custDataLst>
              <p:tags r:id="rId199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8966195" y="3247596"/>
            <a:ext cx="205402" cy="238629"/>
          </a:xfrm>
          <a:prstGeom prst="rect">
            <a:avLst/>
          </a:prstGeom>
        </p:spPr>
      </p:pic>
      <p:sp>
        <p:nvSpPr>
          <p:cNvPr id="427" name="文本框 426"/>
          <p:cNvSpPr txBox="1"/>
          <p:nvPr>
            <p:custDataLst>
              <p:tags r:id="rId200"/>
            </p:custDataLst>
          </p:nvPr>
        </p:nvSpPr>
        <p:spPr>
          <a:xfrm>
            <a:off x="7838137" y="3495585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作业调度器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8" name="文本框 427"/>
          <p:cNvSpPr txBox="1"/>
          <p:nvPr>
            <p:custDataLst>
              <p:tags r:id="rId201"/>
            </p:custDataLst>
          </p:nvPr>
        </p:nvSpPr>
        <p:spPr>
          <a:xfrm>
            <a:off x="8340935" y="3496752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作业控制器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9" name="文本框 428"/>
          <p:cNvSpPr txBox="1"/>
          <p:nvPr>
            <p:custDataLst>
              <p:tags r:id="rId202"/>
            </p:custDataLst>
          </p:nvPr>
        </p:nvSpPr>
        <p:spPr>
          <a:xfrm>
            <a:off x="8818652" y="3504578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0" name="图片 429"/>
          <p:cNvPicPr>
            <a:picLocks noChangeAspect="1"/>
          </p:cNvPicPr>
          <p:nvPr>
            <p:custDataLst>
              <p:tags r:id="rId203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7958890" y="3692878"/>
            <a:ext cx="210204" cy="236184"/>
          </a:xfrm>
          <a:prstGeom prst="rect">
            <a:avLst/>
          </a:prstGeom>
        </p:spPr>
      </p:pic>
      <p:sp>
        <p:nvSpPr>
          <p:cNvPr id="431" name="文本框 430"/>
          <p:cNvSpPr txBox="1"/>
          <p:nvPr>
            <p:custDataLst>
              <p:tags r:id="rId204"/>
            </p:custDataLst>
          </p:nvPr>
        </p:nvSpPr>
        <p:spPr>
          <a:xfrm>
            <a:off x="7857729" y="3929062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虚拟集群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控制器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2" name="图片 431"/>
          <p:cNvPicPr>
            <a:picLocks noChangeAspect="1"/>
          </p:cNvPicPr>
          <p:nvPr>
            <p:custDataLst>
              <p:tags r:id="rId205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8463631" y="3682564"/>
            <a:ext cx="210204" cy="236184"/>
          </a:xfrm>
          <a:prstGeom prst="rect">
            <a:avLst/>
          </a:prstGeom>
        </p:spPr>
      </p:pic>
      <p:sp>
        <p:nvSpPr>
          <p:cNvPr id="433" name="文本框 432"/>
          <p:cNvSpPr txBox="1"/>
          <p:nvPr>
            <p:custDataLst>
              <p:tags r:id="rId206"/>
            </p:custDataLst>
          </p:nvPr>
        </p:nvSpPr>
        <p:spPr>
          <a:xfrm>
            <a:off x="8305455" y="3933490"/>
            <a:ext cx="679225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数据卷控制器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34" name="图片 433"/>
          <p:cNvPicPr>
            <a:picLocks noChangeAspect="1"/>
          </p:cNvPicPr>
          <p:nvPr>
            <p:custDataLst>
              <p:tags r:id="rId207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8984680" y="3706032"/>
            <a:ext cx="210204" cy="236184"/>
          </a:xfrm>
          <a:prstGeom prst="rect">
            <a:avLst/>
          </a:prstGeom>
        </p:spPr>
      </p:pic>
      <p:sp>
        <p:nvSpPr>
          <p:cNvPr id="435" name="文本框 434"/>
          <p:cNvSpPr txBox="1"/>
          <p:nvPr>
            <p:custDataLst>
              <p:tags r:id="rId208"/>
            </p:custDataLst>
          </p:nvPr>
        </p:nvSpPr>
        <p:spPr>
          <a:xfrm>
            <a:off x="8813800" y="3936245"/>
            <a:ext cx="622300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分中心控制器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6" name="文本框 435"/>
          <p:cNvSpPr txBox="1"/>
          <p:nvPr>
            <p:custDataLst>
              <p:tags r:id="rId209"/>
            </p:custDataLst>
          </p:nvPr>
        </p:nvSpPr>
        <p:spPr>
          <a:xfrm>
            <a:off x="8485307" y="4406465"/>
            <a:ext cx="1208950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分中心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7" name="矩形 436"/>
          <p:cNvSpPr/>
          <p:nvPr>
            <p:custDataLst>
              <p:tags r:id="rId210"/>
            </p:custDataLst>
          </p:nvPr>
        </p:nvSpPr>
        <p:spPr>
          <a:xfrm>
            <a:off x="7820481" y="4575614"/>
            <a:ext cx="2082062" cy="151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8" name="圆角矩形 437"/>
          <p:cNvSpPr/>
          <p:nvPr>
            <p:custDataLst>
              <p:tags r:id="rId211"/>
            </p:custDataLst>
          </p:nvPr>
        </p:nvSpPr>
        <p:spPr>
          <a:xfrm>
            <a:off x="7944051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9" name="圆角矩形 438"/>
          <p:cNvSpPr/>
          <p:nvPr>
            <p:custDataLst>
              <p:tags r:id="rId212"/>
            </p:custDataLst>
          </p:nvPr>
        </p:nvSpPr>
        <p:spPr>
          <a:xfrm>
            <a:off x="8575709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0" name="圆角矩形 439"/>
          <p:cNvSpPr/>
          <p:nvPr>
            <p:custDataLst>
              <p:tags r:id="rId213"/>
            </p:custDataLst>
          </p:nvPr>
        </p:nvSpPr>
        <p:spPr>
          <a:xfrm>
            <a:off x="9213480" y="4732958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1" name="文本框 440"/>
          <p:cNvSpPr txBox="1"/>
          <p:nvPr>
            <p:custDataLst>
              <p:tags r:id="rId214"/>
            </p:custDataLst>
          </p:nvPr>
        </p:nvSpPr>
        <p:spPr>
          <a:xfrm>
            <a:off x="7973681" y="4768055"/>
            <a:ext cx="500669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2" name="文本框 441"/>
          <p:cNvSpPr txBox="1"/>
          <p:nvPr>
            <p:custDataLst>
              <p:tags r:id="rId215"/>
            </p:custDataLst>
          </p:nvPr>
        </p:nvSpPr>
        <p:spPr>
          <a:xfrm>
            <a:off x="8536715" y="4764345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3" name="文本框 442"/>
          <p:cNvSpPr txBox="1"/>
          <p:nvPr>
            <p:custDataLst>
              <p:tags r:id="rId216"/>
            </p:custDataLst>
          </p:nvPr>
        </p:nvSpPr>
        <p:spPr>
          <a:xfrm>
            <a:off x="9229241" y="4763577"/>
            <a:ext cx="652814" cy="18351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44" name="图片 443"/>
          <p:cNvPicPr>
            <a:picLocks noChangeAspect="1"/>
          </p:cNvPicPr>
          <p:nvPr>
            <p:custDataLst>
              <p:tags r:id="rId217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7965240" y="5104870"/>
            <a:ext cx="205402" cy="238629"/>
          </a:xfrm>
          <a:prstGeom prst="rect">
            <a:avLst/>
          </a:prstGeom>
        </p:spPr>
      </p:pic>
      <p:pic>
        <p:nvPicPr>
          <p:cNvPr id="445" name="图片 444"/>
          <p:cNvPicPr>
            <a:picLocks noChangeAspect="1"/>
          </p:cNvPicPr>
          <p:nvPr>
            <p:custDataLst>
              <p:tags r:id="rId218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8475173" y="5109739"/>
            <a:ext cx="205402" cy="238629"/>
          </a:xfrm>
          <a:prstGeom prst="rect">
            <a:avLst/>
          </a:prstGeom>
        </p:spPr>
      </p:pic>
      <p:pic>
        <p:nvPicPr>
          <p:cNvPr id="446" name="图片 445"/>
          <p:cNvPicPr>
            <a:picLocks noChangeAspect="1"/>
          </p:cNvPicPr>
          <p:nvPr>
            <p:custDataLst>
              <p:tags r:id="rId219"/>
            </p:custDataLst>
          </p:nvPr>
        </p:nvPicPr>
        <p:blipFill>
          <a:blip r:embed="rId197"/>
          <a:stretch>
            <a:fillRect/>
          </a:stretch>
        </p:blipFill>
        <p:spPr>
          <a:xfrm>
            <a:off x="8972545" y="5108146"/>
            <a:ext cx="205402" cy="238629"/>
          </a:xfrm>
          <a:prstGeom prst="rect">
            <a:avLst/>
          </a:prstGeom>
        </p:spPr>
      </p:pic>
      <p:sp>
        <p:nvSpPr>
          <p:cNvPr id="447" name="文本框 446"/>
          <p:cNvSpPr txBox="1"/>
          <p:nvPr>
            <p:custDataLst>
              <p:tags r:id="rId220"/>
            </p:custDataLst>
          </p:nvPr>
        </p:nvSpPr>
        <p:spPr>
          <a:xfrm>
            <a:off x="7844487" y="5356135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作业适配器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8" name="文本框 447"/>
          <p:cNvSpPr txBox="1"/>
          <p:nvPr>
            <p:custDataLst>
              <p:tags r:id="rId221"/>
            </p:custDataLst>
          </p:nvPr>
        </p:nvSpPr>
        <p:spPr>
          <a:xfrm>
            <a:off x="8306746" y="5356135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数据引擎适配器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9" name="文本框 448"/>
          <p:cNvSpPr txBox="1"/>
          <p:nvPr>
            <p:custDataLst>
              <p:tags r:id="rId222"/>
            </p:custDataLst>
          </p:nvPr>
        </p:nvSpPr>
        <p:spPr>
          <a:xfrm>
            <a:off x="8880580" y="5346747"/>
            <a:ext cx="665799" cy="16827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文件适配器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0" name="图片 449"/>
          <p:cNvPicPr>
            <a:picLocks noChangeAspect="1"/>
          </p:cNvPicPr>
          <p:nvPr>
            <p:custDataLst>
              <p:tags r:id="rId223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7965240" y="5553428"/>
            <a:ext cx="210204" cy="236184"/>
          </a:xfrm>
          <a:prstGeom prst="rect">
            <a:avLst/>
          </a:prstGeom>
        </p:spPr>
      </p:pic>
      <p:sp>
        <p:nvSpPr>
          <p:cNvPr id="451" name="文本框 450"/>
          <p:cNvSpPr txBox="1"/>
          <p:nvPr>
            <p:custDataLst>
              <p:tags r:id="rId224"/>
            </p:custDataLst>
          </p:nvPr>
        </p:nvSpPr>
        <p:spPr>
          <a:xfrm>
            <a:off x="7864079" y="5789612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52" name="图片 451"/>
          <p:cNvPicPr>
            <a:picLocks noChangeAspect="1"/>
          </p:cNvPicPr>
          <p:nvPr>
            <p:custDataLst>
              <p:tags r:id="rId225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8469981" y="5543114"/>
            <a:ext cx="210204" cy="236184"/>
          </a:xfrm>
          <a:prstGeom prst="rect">
            <a:avLst/>
          </a:prstGeom>
        </p:spPr>
      </p:pic>
      <p:sp>
        <p:nvSpPr>
          <p:cNvPr id="453" name="文本框 452"/>
          <p:cNvSpPr txBox="1"/>
          <p:nvPr>
            <p:custDataLst>
              <p:tags r:id="rId226"/>
            </p:custDataLst>
          </p:nvPr>
        </p:nvSpPr>
        <p:spPr>
          <a:xfrm>
            <a:off x="8385537" y="5779298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Loki-promtail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4" name="文本框 453"/>
          <p:cNvSpPr txBox="1"/>
          <p:nvPr>
            <p:custDataLst>
              <p:tags r:id="rId227"/>
            </p:custDataLst>
          </p:nvPr>
        </p:nvSpPr>
        <p:spPr>
          <a:xfrm>
            <a:off x="8889214" y="5796795"/>
            <a:ext cx="515531" cy="24511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en-US" altLang="zh-CN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gm-exporter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5" name="文本框 454"/>
          <p:cNvSpPr txBox="1"/>
          <p:nvPr>
            <p:custDataLst>
              <p:tags r:id="rId228"/>
            </p:custDataLst>
          </p:nvPr>
        </p:nvSpPr>
        <p:spPr>
          <a:xfrm>
            <a:off x="5104576" y="2547519"/>
            <a:ext cx="1208950" cy="19875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Node2-monitoring</a:t>
            </a:r>
            <a:endParaRPr lang="en-US" altLang="zh-CN" sz="7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56" name="直接箭头连接符 455"/>
          <p:cNvCxnSpPr/>
          <p:nvPr>
            <p:custDataLst>
              <p:tags r:id="rId229"/>
            </p:custDataLst>
          </p:nvPr>
        </p:nvCxnSpPr>
        <p:spPr>
          <a:xfrm>
            <a:off x="8170642" y="2554626"/>
            <a:ext cx="5036" cy="2982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7" name="图片 456"/>
          <p:cNvPicPr>
            <a:picLocks noChangeAspect="1"/>
          </p:cNvPicPr>
          <p:nvPr>
            <p:custDataLst>
              <p:tags r:id="rId230"/>
            </p:custDataLst>
          </p:nvPr>
        </p:nvPicPr>
        <p:blipFill>
          <a:blip r:embed="rId75"/>
          <a:stretch>
            <a:fillRect/>
          </a:stretch>
        </p:blipFill>
        <p:spPr>
          <a:xfrm>
            <a:off x="8975855" y="5545869"/>
            <a:ext cx="210204" cy="236184"/>
          </a:xfrm>
          <a:prstGeom prst="rect">
            <a:avLst/>
          </a:prstGeom>
        </p:spPr>
      </p:pic>
      <p:cxnSp>
        <p:nvCxnSpPr>
          <p:cNvPr id="458" name="直接连接符 457"/>
          <p:cNvCxnSpPr/>
          <p:nvPr>
            <p:custDataLst>
              <p:tags r:id="rId231"/>
            </p:custDataLst>
          </p:nvPr>
        </p:nvCxnSpPr>
        <p:spPr>
          <a:xfrm flipH="1" flipV="1">
            <a:off x="2619504" y="2528561"/>
            <a:ext cx="5551138" cy="8827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/>
          <p:cNvCxnSpPr/>
          <p:nvPr>
            <p:custDataLst>
              <p:tags r:id="rId232"/>
            </p:custDataLst>
          </p:nvPr>
        </p:nvCxnSpPr>
        <p:spPr>
          <a:xfrm>
            <a:off x="7246842" y="2543455"/>
            <a:ext cx="2649" cy="233992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箭头连接符 459"/>
          <p:cNvCxnSpPr/>
          <p:nvPr>
            <p:custDataLst>
              <p:tags r:id="rId233"/>
            </p:custDataLst>
          </p:nvPr>
        </p:nvCxnSpPr>
        <p:spPr>
          <a:xfrm flipV="1">
            <a:off x="7229005" y="4872109"/>
            <a:ext cx="703070" cy="312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文本框 460"/>
          <p:cNvSpPr txBox="1"/>
          <p:nvPr>
            <p:custDataLst>
              <p:tags r:id="rId234"/>
            </p:custDataLst>
          </p:nvPr>
        </p:nvSpPr>
        <p:spPr>
          <a:xfrm>
            <a:off x="781685" y="1012190"/>
            <a:ext cx="459740" cy="4460875"/>
          </a:xfrm>
          <a:prstGeom prst="rect">
            <a:avLst/>
          </a:prstGeom>
          <a:noFill/>
        </p:spPr>
        <p:txBody>
          <a:bodyPr vert="eaVert" wrap="square" rtlCol="0"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多云集群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23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025" y="-6350"/>
            <a:ext cx="12045950" cy="30848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770" y="3001645"/>
            <a:ext cx="12054205" cy="385635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圆角矩形 65"/>
          <p:cNvSpPr/>
          <p:nvPr>
            <p:custDataLst>
              <p:tags r:id="rId1"/>
            </p:custDataLst>
          </p:nvPr>
        </p:nvSpPr>
        <p:spPr>
          <a:xfrm>
            <a:off x="520502" y="3969242"/>
            <a:ext cx="5066988" cy="226770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445840" y="1012820"/>
            <a:ext cx="5066988" cy="2213078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734403" y="1255575"/>
            <a:ext cx="5530477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GPU 8 * { 3090</a:t>
            </a:r>
            <a:r>
              <a:rPr lang="zh-CN" altLang="en-US" b="1" dirty="0" smtClean="0">
                <a:solidFill>
                  <a:schemeClr val="tx1"/>
                </a:solidFill>
              </a:rPr>
              <a:t>、</a:t>
            </a:r>
            <a:r>
              <a:rPr lang="en-US" altLang="zh-CN" b="1" dirty="0" smtClean="0">
                <a:solidFill>
                  <a:schemeClr val="tx1"/>
                </a:solidFill>
              </a:rPr>
              <a:t>4090 }/PCIE3.0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45840" y="1655424"/>
            <a:ext cx="4703215" cy="1478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/>
                </a:solidFill>
              </a:rPr>
              <a:t>AI</a:t>
            </a:r>
            <a:r>
              <a:rPr lang="zh-CN" altLang="en-US" sz="1200" dirty="0" smtClean="0">
                <a:solidFill>
                  <a:schemeClr val="tx1"/>
                </a:solidFill>
              </a:rPr>
              <a:t>训服务器通过 </a:t>
            </a:r>
            <a:r>
              <a:rPr lang="en-US" altLang="zh-CN" sz="1200" dirty="0" smtClean="0">
                <a:solidFill>
                  <a:schemeClr val="tx1"/>
                </a:solidFill>
              </a:rPr>
              <a:t>PCIE3.0X16 </a:t>
            </a:r>
            <a:r>
              <a:rPr lang="zh-CN" altLang="en-US" sz="1200" dirty="0" smtClean="0">
                <a:solidFill>
                  <a:schemeClr val="tx1"/>
                </a:solidFill>
              </a:rPr>
              <a:t>通道进行跨服务器间通信；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选择</a:t>
            </a:r>
            <a:r>
              <a:rPr lang="en-US" altLang="zh-CN" sz="1200" dirty="0" smtClean="0">
                <a:solidFill>
                  <a:schemeClr val="tx1"/>
                </a:solidFill>
              </a:rPr>
              <a:t>EDR100Gbps-InfiniBand </a:t>
            </a:r>
            <a:r>
              <a:rPr lang="zh-CN" altLang="en-US" sz="1200" dirty="0" smtClean="0">
                <a:solidFill>
                  <a:schemeClr val="tx1"/>
                </a:solidFill>
              </a:rPr>
              <a:t>交换机，如果使用</a:t>
            </a:r>
            <a:r>
              <a:rPr lang="en-US" altLang="zh-CN" sz="1200" dirty="0" smtClean="0">
                <a:solidFill>
                  <a:schemeClr val="tx1"/>
                </a:solidFill>
              </a:rPr>
              <a:t>HDR200</a:t>
            </a:r>
            <a:r>
              <a:rPr lang="zh-CN" altLang="en-US" sz="1200" dirty="0" smtClean="0">
                <a:solidFill>
                  <a:schemeClr val="tx1"/>
                </a:solidFill>
              </a:rPr>
              <a:t>，速率瓶颈在</a:t>
            </a:r>
            <a:r>
              <a:rPr lang="en-US" altLang="zh-CN" sz="1200" dirty="0" smtClean="0">
                <a:solidFill>
                  <a:schemeClr val="tx1"/>
                </a:solidFill>
              </a:rPr>
              <a:t>PCIE3.0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endParaRPr lang="zh-CN" altLang="en-US" sz="1200" dirty="0" smtClean="0">
              <a:solidFill>
                <a:schemeClr val="tx1"/>
              </a:solidFill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   </a:t>
            </a:r>
            <a:r>
              <a:rPr lang="zh-CN" altLang="en-US" sz="1200" i="1" dirty="0" smtClean="0">
                <a:solidFill>
                  <a:schemeClr val="tx1"/>
                </a:solidFill>
                <a:cs typeface="+mn-ea"/>
              </a:rPr>
              <a:t>          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PCIE3.0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单向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=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16GB/s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&gt;  </a:t>
            </a:r>
            <a:r>
              <a:rPr lang="en-US" altLang="zh-CN" sz="1200" i="1" dirty="0" smtClean="0">
                <a:solidFill>
                  <a:schemeClr val="tx1"/>
                </a:solidFill>
                <a:cs typeface="+mn-ea"/>
              </a:rPr>
              <a:t>EDR100Gbps=12.5GB/s</a:t>
            </a:r>
            <a:endParaRPr lang="en-US" altLang="zh-CN" sz="1200" i="1" dirty="0" smtClean="0">
              <a:solidFill>
                <a:schemeClr val="tx1"/>
              </a:solidFill>
              <a:cs typeface="+mn-ea"/>
            </a:endParaRPr>
          </a:p>
          <a:p>
            <a:pPr lv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200" i="1" dirty="0" smtClean="0">
              <a:solidFill>
                <a:schemeClr val="tx1"/>
              </a:solidFill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>
            <p:custDataLst>
              <p:tags r:id="rId5"/>
            </p:custDataLst>
          </p:nvPr>
        </p:nvSpPr>
        <p:spPr>
          <a:xfrm>
            <a:off x="6003602" y="1016333"/>
            <a:ext cx="5492466" cy="220956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6"/>
            </p:custDataLst>
          </p:nvPr>
        </p:nvSpPr>
        <p:spPr>
          <a:xfrm>
            <a:off x="6441715" y="1199053"/>
            <a:ext cx="5560919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GPU </a:t>
            </a:r>
            <a:r>
              <a:rPr lang="zh-CN" altLang="zh-CN" b="1" dirty="0" smtClean="0">
                <a:solidFill>
                  <a:schemeClr val="tx1"/>
                </a:solidFill>
              </a:rPr>
              <a:t>8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 smtClean="0">
                <a:solidFill>
                  <a:schemeClr val="tx1"/>
                </a:solidFill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</a:rPr>
              <a:t> { </a:t>
            </a:r>
            <a:r>
              <a:rPr lang="zh-CN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zh-CN" b="1" dirty="0">
                <a:solidFill>
                  <a:schemeClr val="tx1"/>
                </a:solidFill>
              </a:rPr>
              <a:t>100,A</a:t>
            </a:r>
            <a:r>
              <a:rPr lang="zh-CN" altLang="zh-CN" b="1" dirty="0" smtClean="0">
                <a:solidFill>
                  <a:schemeClr val="tx1"/>
                </a:solidFill>
              </a:rPr>
              <a:t>800</a:t>
            </a:r>
            <a:r>
              <a:rPr lang="en-US" altLang="zh-CN" b="1" dirty="0" smtClean="0">
                <a:solidFill>
                  <a:schemeClr val="tx1"/>
                </a:solidFill>
              </a:rPr>
              <a:t> }/</a:t>
            </a:r>
            <a:r>
              <a:rPr lang="en-US" altLang="zh-CN" b="1" dirty="0">
                <a:solidFill>
                  <a:schemeClr val="tx1"/>
                </a:solidFill>
              </a:rPr>
              <a:t>PCIE4.0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>
            <p:custDataLst>
              <p:tags r:id="rId7"/>
            </p:custDataLst>
          </p:nvPr>
        </p:nvSpPr>
        <p:spPr>
          <a:xfrm>
            <a:off x="6188166" y="1612311"/>
            <a:ext cx="4882424" cy="11988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>
                <a:solidFill>
                  <a:schemeClr val="tx1"/>
                </a:solidFill>
              </a:rPr>
              <a:t>AI</a:t>
            </a:r>
            <a:r>
              <a:rPr lang="zh-CN" altLang="en-US" sz="1200" dirty="0" smtClean="0">
                <a:solidFill>
                  <a:schemeClr val="tx1"/>
                </a:solidFill>
              </a:rPr>
              <a:t>训练服务器通过 </a:t>
            </a:r>
            <a:r>
              <a:rPr lang="en-US" altLang="zh-CN" sz="1200" dirty="0" smtClean="0">
                <a:solidFill>
                  <a:schemeClr val="tx1"/>
                </a:solidFill>
              </a:rPr>
              <a:t>PCIE4.0X16 </a:t>
            </a:r>
            <a:r>
              <a:rPr lang="zh-CN" altLang="en-US" sz="1200" dirty="0" smtClean="0">
                <a:solidFill>
                  <a:schemeClr val="tx1"/>
                </a:solidFill>
              </a:rPr>
              <a:t>通道进行跨服务器间通信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选择</a:t>
            </a:r>
            <a:r>
              <a:rPr lang="en-US" altLang="zh-CN" sz="1200" dirty="0" smtClean="0">
                <a:solidFill>
                  <a:schemeClr val="tx1"/>
                </a:solidFill>
              </a:rPr>
              <a:t>HDR200Gbps-InfiniBand </a:t>
            </a:r>
            <a:r>
              <a:rPr lang="zh-CN" altLang="en-US" sz="1200" dirty="0" smtClean="0">
                <a:solidFill>
                  <a:schemeClr val="tx1"/>
                </a:solidFill>
              </a:rPr>
              <a:t>交换机，如果使用</a:t>
            </a:r>
            <a:r>
              <a:rPr lang="en-US" altLang="zh-CN" sz="1200" dirty="0" smtClean="0">
                <a:solidFill>
                  <a:schemeClr val="tx1"/>
                </a:solidFill>
              </a:rPr>
              <a:t>NDR400</a:t>
            </a:r>
            <a:r>
              <a:rPr lang="zh-CN" altLang="en-US" sz="1200" dirty="0" smtClean="0">
                <a:solidFill>
                  <a:schemeClr val="tx1"/>
                </a:solidFill>
              </a:rPr>
              <a:t>，速率瓶颈在</a:t>
            </a:r>
            <a:r>
              <a:rPr lang="en-US" altLang="zh-CN" sz="1200" dirty="0" smtClean="0">
                <a:solidFill>
                  <a:schemeClr val="tx1"/>
                </a:solidFill>
              </a:rPr>
              <a:t>PCIE4.0</a:t>
            </a:r>
            <a:r>
              <a:rPr lang="zh-CN" altLang="en-US" sz="1200" dirty="0" smtClean="0">
                <a:solidFill>
                  <a:schemeClr val="tx1"/>
                </a:solidFill>
              </a:rPr>
              <a:t>：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    </a:t>
            </a:r>
            <a:r>
              <a:rPr lang="zh-CN" altLang="en-US" sz="1200" i="1" dirty="0" smtClean="0">
                <a:solidFill>
                  <a:schemeClr val="tx1"/>
                </a:solidFill>
                <a:cs typeface="+mn-ea"/>
              </a:rPr>
              <a:t>          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PCIE4.0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单向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=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32GB/s</a:t>
            </a:r>
            <a:r>
              <a:rPr lang="zh-CN" altLang="en-US" sz="1200" i="1" dirty="0">
                <a:solidFill>
                  <a:schemeClr val="tx1"/>
                </a:solidFill>
                <a:cs typeface="+mn-ea"/>
              </a:rPr>
              <a:t>  </a:t>
            </a:r>
            <a:r>
              <a:rPr lang="en-US" altLang="zh-CN" sz="1200" i="1" dirty="0">
                <a:solidFill>
                  <a:schemeClr val="tx1"/>
                </a:solidFill>
                <a:cs typeface="+mn-ea"/>
              </a:rPr>
              <a:t>&gt;  </a:t>
            </a:r>
            <a:r>
              <a:rPr lang="en-US" altLang="zh-CN" sz="1200" i="1" dirty="0" smtClean="0">
                <a:solidFill>
                  <a:schemeClr val="tx1"/>
                </a:solidFill>
                <a:cs typeface="+mn-ea"/>
              </a:rPr>
              <a:t>HDR200Gbps=25GB/s</a:t>
            </a:r>
            <a:endParaRPr lang="en-US" altLang="zh-CN" sz="1200" i="1" dirty="0" smtClean="0">
              <a:solidFill>
                <a:schemeClr val="tx1"/>
              </a:solidFill>
              <a:cs typeface="+mn-ea"/>
            </a:endParaRPr>
          </a:p>
        </p:txBody>
      </p:sp>
      <p:sp>
        <p:nvSpPr>
          <p:cNvPr id="64" name="文本框 63"/>
          <p:cNvSpPr txBox="1"/>
          <p:nvPr>
            <p:custDataLst>
              <p:tags r:id="rId8"/>
            </p:custDataLst>
          </p:nvPr>
        </p:nvSpPr>
        <p:spPr>
          <a:xfrm>
            <a:off x="520502" y="4878123"/>
            <a:ext cx="4712521" cy="9220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smtClean="0"/>
              <a:t>AI</a:t>
            </a:r>
            <a:r>
              <a:rPr lang="zh-CN" altLang="en-US" sz="1200" dirty="0" smtClean="0"/>
              <a:t>训练服务器通过 </a:t>
            </a:r>
            <a:r>
              <a:rPr lang="en-US" altLang="zh-CN" sz="1200" b="1" dirty="0" smtClean="0"/>
              <a:t>PCIE5.0X16 </a:t>
            </a:r>
            <a:r>
              <a:rPr lang="zh-CN" altLang="en-US" sz="1200" dirty="0" smtClean="0"/>
              <a:t>通道进行跨服务器间通信；</a:t>
            </a:r>
            <a:endParaRPr lang="en-US" altLang="zh-CN" sz="1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/>
              <a:t>选择</a:t>
            </a:r>
            <a:r>
              <a:rPr lang="en-US" altLang="zh-CN" sz="1200" dirty="0" smtClean="0">
                <a:sym typeface="+mn-ea"/>
              </a:rPr>
              <a:t>NDR400Gbps</a:t>
            </a:r>
            <a:r>
              <a:rPr lang="en-US" altLang="zh-CN" sz="1200" dirty="0" smtClean="0"/>
              <a:t>InfiniBand </a:t>
            </a:r>
            <a:r>
              <a:rPr lang="zh-CN" altLang="en-US" sz="1200" dirty="0" smtClean="0"/>
              <a:t>交换机：</a:t>
            </a:r>
            <a:endParaRPr lang="en-US" altLang="zh-CN" sz="1200" dirty="0" smtClean="0"/>
          </a:p>
          <a:p>
            <a:pPr lvl="0">
              <a:lnSpc>
                <a:spcPct val="150000"/>
              </a:lnSpc>
            </a:pPr>
            <a:r>
              <a:rPr lang="zh-CN" altLang="en-US" sz="1200" i="1" dirty="0">
                <a:solidFill>
                  <a:srgbClr val="4C4948"/>
                </a:solidFill>
                <a:cs typeface="+mn-ea"/>
              </a:rPr>
              <a:t>     </a:t>
            </a:r>
            <a:r>
              <a:rPr lang="zh-CN" altLang="en-US" sz="1200" i="1" dirty="0" smtClean="0">
                <a:solidFill>
                  <a:srgbClr val="4C4948"/>
                </a:solidFill>
                <a:cs typeface="+mn-ea"/>
              </a:rPr>
              <a:t>           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</a:rPr>
              <a:t>PCIE5.0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单向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</a:rPr>
              <a:t>=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 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</a:rPr>
              <a:t>64GB/s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  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</a:rPr>
              <a:t>&gt;  </a:t>
            </a:r>
            <a:r>
              <a:rPr lang="en-US" altLang="zh-CN" sz="1200" i="1" dirty="0" smtClean="0">
                <a:solidFill>
                  <a:srgbClr val="FF0000"/>
                </a:solidFill>
                <a:cs typeface="+mn-ea"/>
              </a:rPr>
              <a:t>NDR200Gbps=50GB/s</a:t>
            </a:r>
            <a:endParaRPr lang="en-US" altLang="zh-CN" sz="1200" i="1" dirty="0" smtClean="0">
              <a:solidFill>
                <a:srgbClr val="FF0000"/>
              </a:solidFill>
              <a:cs typeface="+mn-ea"/>
            </a:endParaRPr>
          </a:p>
        </p:txBody>
      </p:sp>
      <p:sp>
        <p:nvSpPr>
          <p:cNvPr id="65" name="文本框 64"/>
          <p:cNvSpPr txBox="1"/>
          <p:nvPr>
            <p:custDataLst>
              <p:tags r:id="rId9"/>
            </p:custDataLst>
          </p:nvPr>
        </p:nvSpPr>
        <p:spPr>
          <a:xfrm>
            <a:off x="816300" y="4236677"/>
            <a:ext cx="5567029" cy="6451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/>
              <a:t>GPU </a:t>
            </a:r>
            <a:r>
              <a:rPr lang="zh-CN" altLang="zh-CN" b="1" dirty="0" smtClean="0"/>
              <a:t>8</a:t>
            </a:r>
            <a:r>
              <a:rPr lang="en-US" altLang="zh-CN" b="1" dirty="0" smtClean="0"/>
              <a:t> </a:t>
            </a:r>
            <a:r>
              <a:rPr lang="zh-CN" altLang="zh-CN" b="1" dirty="0" smtClean="0"/>
              <a:t>*</a:t>
            </a:r>
            <a:r>
              <a:rPr lang="en-US" altLang="zh-CN" b="1" dirty="0" smtClean="0"/>
              <a:t> H100/PCIE5.0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67" name="圆角矩形 66"/>
          <p:cNvSpPr/>
          <p:nvPr>
            <p:custDataLst>
              <p:tags r:id="rId10"/>
            </p:custDataLst>
          </p:nvPr>
        </p:nvSpPr>
        <p:spPr>
          <a:xfrm>
            <a:off x="6003601" y="3965728"/>
            <a:ext cx="5492467" cy="2271219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文本框 68"/>
          <p:cNvSpPr txBox="1"/>
          <p:nvPr>
            <p:custDataLst>
              <p:tags r:id="rId11"/>
            </p:custDataLst>
          </p:nvPr>
        </p:nvSpPr>
        <p:spPr>
          <a:xfrm>
            <a:off x="6188166" y="4559842"/>
            <a:ext cx="5236628" cy="1478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SXM</a:t>
            </a:r>
            <a:r>
              <a:rPr lang="zh-CN" altLang="en-US" sz="1200" dirty="0" smtClean="0"/>
              <a:t>训练服务器通道</a:t>
            </a:r>
            <a:r>
              <a:rPr lang="zh-CN" altLang="en-US" sz="1200" dirty="0"/>
              <a:t>进行跨服务器间通信（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根</a:t>
            </a:r>
            <a:r>
              <a:rPr lang="en-US" altLang="zh-CN" sz="1200" dirty="0"/>
              <a:t>400G HDR</a:t>
            </a:r>
            <a:r>
              <a:rPr lang="zh-CN" altLang="en-US" sz="1200" dirty="0"/>
              <a:t>线缆）；</a:t>
            </a:r>
            <a:endParaRPr lang="en-US" altLang="zh-CN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选择</a:t>
            </a:r>
            <a:r>
              <a:rPr lang="en-US" altLang="zh-CN" sz="1200" dirty="0"/>
              <a:t>NDR400Gbps-InfiniBand </a:t>
            </a:r>
            <a:r>
              <a:rPr lang="zh-CN" altLang="en-US" sz="1200" dirty="0"/>
              <a:t>交换机，基于成本考虑，选择更高带宽可以；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        </a:t>
            </a:r>
            <a:r>
              <a:rPr lang="zh-CN" altLang="zh-CN" sz="1200" i="1" dirty="0">
                <a:solidFill>
                  <a:srgbClr val="FF0000"/>
                </a:solidFill>
                <a:cs typeface="+mn-ea"/>
              </a:rPr>
              <a:t>A100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 目前使用的多为第三代</a:t>
            </a:r>
            <a:r>
              <a:rPr lang="en-US" altLang="zh-CN" sz="1200" i="1" dirty="0" err="1">
                <a:solidFill>
                  <a:srgbClr val="FF0000"/>
                </a:solidFill>
                <a:cs typeface="+mn-ea"/>
              </a:rPr>
              <a:t>NvSwitch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</a:rPr>
              <a:t>，交换速率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</a:rPr>
              <a:t>6</a:t>
            </a:r>
            <a:r>
              <a:rPr lang="en-US" altLang="zh-CN" sz="1200" i="1" dirty="0" smtClean="0">
                <a:solidFill>
                  <a:srgbClr val="FF0000"/>
                </a:solidFill>
                <a:cs typeface="+mn-ea"/>
              </a:rPr>
              <a:t>00GB/s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</a:t>
            </a:r>
            <a:r>
              <a:rPr lang="zh-CN" altLang="zh-CN" sz="1200" i="1" dirty="0">
                <a:solidFill>
                  <a:srgbClr val="FF0000"/>
                </a:solidFill>
                <a:cs typeface="+mn-ea"/>
              </a:rPr>
              <a:t>H100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  <a:sym typeface="+mn-ea"/>
              </a:rPr>
              <a:t>目前使用的多为第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  <a:sym typeface="+mn-ea"/>
              </a:rPr>
              <a:t>4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  <a:sym typeface="+mn-ea"/>
              </a:rPr>
              <a:t>代</a:t>
            </a:r>
            <a:r>
              <a:rPr lang="en-US" altLang="zh-CN" sz="1200" i="1" dirty="0" err="1">
                <a:solidFill>
                  <a:srgbClr val="FF0000"/>
                </a:solidFill>
                <a:cs typeface="+mn-ea"/>
                <a:sym typeface="+mn-ea"/>
              </a:rPr>
              <a:t>NvSwitch</a:t>
            </a:r>
            <a:r>
              <a:rPr lang="zh-CN" altLang="en-US" sz="1200" i="1" dirty="0">
                <a:solidFill>
                  <a:srgbClr val="FF0000"/>
                </a:solidFill>
                <a:cs typeface="+mn-ea"/>
                <a:sym typeface="+mn-ea"/>
              </a:rPr>
              <a:t>，交换速率</a:t>
            </a:r>
            <a:r>
              <a:rPr lang="en-US" altLang="zh-CN" sz="1200" i="1" dirty="0">
                <a:solidFill>
                  <a:srgbClr val="FF0000"/>
                </a:solidFill>
                <a:cs typeface="+mn-ea"/>
                <a:sym typeface="+mn-ea"/>
              </a:rPr>
              <a:t>8</a:t>
            </a:r>
            <a:r>
              <a:rPr lang="en-US" altLang="zh-CN" sz="1200" i="1" dirty="0" smtClean="0">
                <a:solidFill>
                  <a:srgbClr val="FF0000"/>
                </a:solidFill>
                <a:cs typeface="+mn-ea"/>
                <a:sym typeface="+mn-ea"/>
              </a:rPr>
              <a:t>00GB/s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6361639" y="4112396"/>
            <a:ext cx="4535477" cy="3683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GPU  </a:t>
            </a:r>
            <a:r>
              <a:rPr lang="zh-CN" altLang="zh-CN" b="1" dirty="0" smtClean="0">
                <a:solidFill>
                  <a:schemeClr val="tx1"/>
                </a:solidFill>
              </a:rPr>
              <a:t>8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 smtClean="0">
                <a:solidFill>
                  <a:schemeClr val="tx1"/>
                </a:solidFill>
              </a:rPr>
              <a:t>*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 smtClean="0">
                <a:solidFill>
                  <a:schemeClr val="tx1"/>
                </a:solidFill>
              </a:rPr>
              <a:t>{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zh-CN" b="1" dirty="0">
                <a:solidFill>
                  <a:schemeClr val="tx1"/>
                </a:solidFill>
              </a:rPr>
              <a:t>100,A800</a:t>
            </a:r>
            <a:r>
              <a:rPr lang="zh-CN" altLang="zh-CN" b="1" dirty="0" smtClean="0">
                <a:solidFill>
                  <a:schemeClr val="tx1"/>
                </a:solidFill>
              </a:rPr>
              <a:t>}</a:t>
            </a:r>
            <a:endParaRPr lang="zh-CN" altLang="zh-CN" b="1" dirty="0" smtClean="0">
              <a:solidFill>
                <a:schemeClr val="tx1"/>
              </a:solidFill>
            </a:endParaRPr>
          </a:p>
        </p:txBody>
      </p:sp>
      <p:pic>
        <p:nvPicPr>
          <p:cNvPr id="16" name="图片 15" descr="ny-logo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836295"/>
            <a:ext cx="12124690" cy="53143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1"/>
          <p:cNvSpPr txBox="1"/>
          <p:nvPr>
            <p:custDataLst>
              <p:tags r:id="rId1"/>
            </p:custDataLst>
          </p:nvPr>
        </p:nvSpPr>
        <p:spPr>
          <a:xfrm>
            <a:off x="151713" y="5816276"/>
            <a:ext cx="4327126" cy="638124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algn="ctr" defTabSz="913765">
              <a:lnSpc>
                <a:spcPct val="120000"/>
              </a:lnSpc>
              <a:buSzPct val="25000"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</a:rPr>
              <a:t>机内组网</a:t>
            </a:r>
            <a:endParaRPr kumimoji="0" lang="da-DK" altLang="zh-CN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直接互联、低延时、高带宽、总线类型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Text1"/>
          <p:cNvSpPr txBox="1"/>
          <p:nvPr>
            <p:custDataLst>
              <p:tags r:id="rId2"/>
            </p:custDataLst>
          </p:nvPr>
        </p:nvSpPr>
        <p:spPr>
          <a:xfrm>
            <a:off x="7433864" y="5673567"/>
            <a:ext cx="4327126" cy="638124"/>
          </a:xfrm>
          <a:prstGeom prst="rect">
            <a:avLst/>
          </a:prstGeom>
          <a:noFill/>
        </p:spPr>
        <p:txBody>
          <a:bodyPr wrap="square" rtlCol="0" anchor="t" anchorCtr="1">
            <a:normAutofit/>
          </a:bodyPr>
          <a:lstStyle/>
          <a:p>
            <a:pPr algn="ctr" defTabSz="913765">
              <a:lnSpc>
                <a:spcPct val="120000"/>
              </a:lnSpc>
              <a:buSzPct val="25000"/>
              <a:defRPr/>
            </a:pPr>
            <a:r>
              <a:rPr lang="zh-CN" altLang="en-US" sz="1200" b="1" dirty="0">
                <a:solidFill>
                  <a:schemeClr val="tx1"/>
                </a:solidFill>
              </a:rPr>
              <a:t>机间组网</a:t>
            </a:r>
            <a:endParaRPr kumimoji="0" lang="da-DK" altLang="zh-CN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a-DK" altLang="zh-CN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CLOS</a:t>
            </a:r>
            <a:r>
              <a:rPr kumimoji="0" lang="zh-CN" altLang="en-US" sz="12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网络结构、带宽相对低、延时不敏感、以太网</a:t>
            </a:r>
            <a:endParaRPr kumimoji="0" lang="zh-CN" altLang="en-US" sz="12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5" name="PictureMisc"/>
          <p:cNvSpPr/>
          <p:nvPr>
            <p:custDataLst>
              <p:tags r:id="rId3"/>
            </p:custDataLst>
          </p:nvPr>
        </p:nvSpPr>
        <p:spPr>
          <a:xfrm>
            <a:off x="635000" y="3206672"/>
            <a:ext cx="10947400" cy="792183"/>
          </a:xfrm>
          <a:prstGeom prst="roundRect">
            <a:avLst>
              <a:gd name="adj" fmla="val 9673"/>
            </a:avLst>
          </a:prstGeom>
          <a:solidFill>
            <a:schemeClr val="accent1">
              <a:alpha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chemeClr val="tx1"/>
              </a:solidFill>
            </a:endParaRPr>
          </a:p>
        </p:txBody>
      </p:sp>
      <p:sp>
        <p:nvSpPr>
          <p:cNvPr id="16" name="Shape1"/>
          <p:cNvSpPr/>
          <p:nvPr>
            <p:custDataLst>
              <p:tags r:id="rId4"/>
            </p:custDataLst>
          </p:nvPr>
        </p:nvSpPr>
        <p:spPr>
          <a:xfrm>
            <a:off x="5163960" y="3516481"/>
            <a:ext cx="575299" cy="292100"/>
          </a:xfrm>
          <a:prstGeom prst="rightArrow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Shape2"/>
          <p:cNvSpPr/>
          <p:nvPr>
            <p:custDataLst>
              <p:tags r:id="rId5"/>
            </p:custDataLst>
          </p:nvPr>
        </p:nvSpPr>
        <p:spPr>
          <a:xfrm rot="10800000" flipV="1">
            <a:off x="6376543" y="3516481"/>
            <a:ext cx="575299" cy="292100"/>
          </a:xfrm>
          <a:prstGeom prst="rightArrow">
            <a:avLst/>
          </a:prstGeom>
          <a:gradFill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060467" y="2245863"/>
            <a:ext cx="4881921" cy="2713799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350764" y="1682657"/>
            <a:ext cx="4683181" cy="3840208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7324232" y="2286488"/>
            <a:ext cx="813043" cy="261610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altLang="zh-CN" sz="1100" dirty="0" err="1">
                <a:solidFill>
                  <a:schemeClr val="tx1"/>
                </a:solidFill>
              </a:rPr>
              <a:t>InfiniBand</a:t>
            </a:r>
            <a:endParaRPr lang="en-US" altLang="zh-CN" sz="1100" dirty="0" err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>
          <a:xfrm>
            <a:off x="6537997" y="3262003"/>
            <a:ext cx="813043" cy="261610"/>
          </a:xfrm>
          <a:prstGeom prst="rect">
            <a:avLst/>
          </a:prstGeom>
        </p:spPr>
        <p:txBody>
          <a:bodyPr wrap="square">
            <a:normAutofit fontScale="90000"/>
          </a:bodyPr>
          <a:lstStyle/>
          <a:p>
            <a:r>
              <a:rPr lang="en-US" altLang="zh-CN" sz="1100" dirty="0" err="1">
                <a:solidFill>
                  <a:schemeClr val="tx1"/>
                </a:solidFill>
              </a:rPr>
              <a:t>InfiniBand</a:t>
            </a:r>
            <a:endParaRPr lang="en-US" altLang="zh-CN" sz="1100" dirty="0" err="1">
              <a:solidFill>
                <a:schemeClr val="tx1"/>
              </a:solidFill>
            </a:endParaRPr>
          </a:p>
        </p:txBody>
      </p:sp>
      <p:pic>
        <p:nvPicPr>
          <p:cNvPr id="18" name="图片 17" descr="ny-logo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51765" y="-45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 高性能训练算力通信方式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57108" y="1082610"/>
          <a:ext cx="10016116" cy="3341655"/>
        </p:xfrm>
        <a:graphic>
          <a:graphicData uri="http://schemas.openxmlformats.org/drawingml/2006/table">
            <a:tbl>
              <a:tblPr/>
              <a:tblGrid>
                <a:gridCol w="2504029"/>
                <a:gridCol w="2504029"/>
                <a:gridCol w="2504029"/>
                <a:gridCol w="2504029"/>
              </a:tblGrid>
              <a:tr h="49506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对象存储</a:t>
                      </a:r>
                      <a:endParaRPr lang="zh-CN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数据块存储</a:t>
                      </a:r>
                      <a:endParaRPr lang="zh-CN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云文件存储</a:t>
                      </a:r>
                      <a:endParaRPr lang="zh-CN" altLang="en-US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6635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文件管理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将文件存储为对象。使用现有应用程序访问对象存储中的文件需要新的代码和使用 </a:t>
                      </a:r>
                      <a:r>
                        <a:rPr lang="en-US" altLang="zh-CN" sz="1200" dirty="0">
                          <a:effectLst/>
                        </a:rPr>
                        <a:t>API</a:t>
                      </a:r>
                      <a:r>
                        <a:rPr lang="zh-CN" altLang="en-US" sz="1200" dirty="0">
                          <a:effectLst/>
                        </a:rPr>
                        <a:t>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可以存储文件，但需要额外的预算和管理资源来支持块存储上的文件。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支持常见的文件级协议和权限模型。可供配置为使用共享文件存储的应用程序使用。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2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元数据管理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可以存储任何对象的无限元数据。定义自定义元数据字段。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使用的关联元数据很少。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仅存储与文件相关的有限元数据。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9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性能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以最小的延迟存储无限数据。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高性能、低延迟和快速的数据传输。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为共享文件访问提供高性能。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82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物理存储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分布在多个存储节点上。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分布在固态硬盘（</a:t>
                      </a:r>
                      <a:r>
                        <a:rPr lang="en-US" altLang="zh-CN" sz="1200" dirty="0">
                          <a:effectLst/>
                        </a:rPr>
                        <a:t>SSD</a:t>
                      </a:r>
                      <a:r>
                        <a:rPr lang="zh-CN" altLang="en-US" sz="1200" dirty="0">
                          <a:effectLst/>
                        </a:rPr>
                        <a:t>）和普通硬盘（</a:t>
                      </a:r>
                      <a:r>
                        <a:rPr lang="en-US" altLang="zh-CN" sz="1200" dirty="0">
                          <a:effectLst/>
                        </a:rPr>
                        <a:t>HDD</a:t>
                      </a:r>
                      <a:r>
                        <a:rPr lang="zh-CN" altLang="en-US" sz="1200" dirty="0">
                          <a:effectLst/>
                        </a:rPr>
                        <a:t>）上。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本地 </a:t>
                      </a:r>
                      <a:r>
                        <a:rPr lang="en-US" altLang="zh-CN" sz="1200" dirty="0">
                          <a:effectLst/>
                        </a:rPr>
                        <a:t>NAS </a:t>
                      </a:r>
                      <a:r>
                        <a:rPr lang="zh-CN" altLang="en-US" sz="1200" dirty="0">
                          <a:effectLst/>
                        </a:rPr>
                        <a:t>服务器或底层物理块存储。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1295"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可扩展性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无限扩展。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有一定限制。</a:t>
                      </a:r>
                      <a:endParaRPr lang="zh-CN" alt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effectLst/>
                        </a:rPr>
                        <a:t>有一定限制。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015312" y="4811287"/>
            <a:ext cx="1010244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chemeClr val="tx1"/>
                </a:solidFill>
              </a:rPr>
              <a:t>文件存储、对象存储、</a:t>
            </a:r>
            <a:r>
              <a:rPr lang="zh-CN" altLang="zh-CN" sz="1200" b="1" dirty="0">
                <a:solidFill>
                  <a:schemeClr val="tx1"/>
                </a:solidFill>
              </a:rPr>
              <a:t>数据块存储</a:t>
            </a:r>
            <a:r>
              <a:rPr lang="zh-CN" altLang="en-US" sz="1200" b="1" dirty="0">
                <a:solidFill>
                  <a:schemeClr val="tx1"/>
                </a:solidFill>
              </a:rPr>
              <a:t>怎么选择</a:t>
            </a:r>
            <a:endParaRPr lang="en-US" altLang="zh-CN" sz="1200" b="1" dirty="0" smtClean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solidFill>
                  <a:schemeClr val="tx1"/>
                </a:solidFill>
              </a:rPr>
              <a:t>对象存储适合</a:t>
            </a:r>
            <a:r>
              <a:rPr lang="zh-CN" altLang="en-US" sz="1200" dirty="0">
                <a:solidFill>
                  <a:schemeClr val="tx1"/>
                </a:solidFill>
              </a:rPr>
              <a:t>用于大量非结构化数据，尤其是当持久性、无限存储、可扩展性和复杂的元数据管理是影响整体性能的相关因素时。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块存储可提供高速数据处理、低延迟和高性能存储。任何需要快速访问数据的服务都可以与块存储配合使用。例如，实时分析、高性能计算和具有大量快速交易的系统都受益于块存储。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</a:rPr>
              <a:t>当用户需要并行访问共享文件系统时，最好使用云文件存储。此外，文件级访问控制允许您设置权限和访问控制列表（</a:t>
            </a:r>
            <a:r>
              <a:rPr lang="en-US" altLang="zh-CN" sz="1200" dirty="0">
                <a:solidFill>
                  <a:schemeClr val="tx1"/>
                </a:solidFill>
              </a:rPr>
              <a:t>ACL</a:t>
            </a:r>
            <a:r>
              <a:rPr lang="zh-CN" altLang="en-US" sz="1200" dirty="0">
                <a:solidFill>
                  <a:schemeClr val="tx1"/>
                </a:solidFill>
              </a:rPr>
              <a:t>）以提高安全性。例如，需要在远程团队之间共享文件的协作工作环境可使用文件存储。 </a:t>
            </a:r>
            <a:endParaRPr lang="zh-CN" altLang="en-US" sz="1200" b="0" i="0" dirty="0">
              <a:solidFill>
                <a:schemeClr val="tx1"/>
              </a:solidFill>
              <a:effectLst/>
            </a:endParaRPr>
          </a:p>
        </p:txBody>
      </p:sp>
      <p:pic>
        <p:nvPicPr>
          <p:cNvPr id="6" name="图片 5" descr="ny-logo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72638" y="45418"/>
            <a:ext cx="2101038" cy="34070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96520" y="-2481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2400" dirty="0">
                <a:sym typeface="+mn-ea"/>
              </a:rPr>
              <a:t> 文件存储、对象存储、数据块存储</a:t>
            </a:r>
            <a:endParaRPr lang="zh-CN" altLang="en-US" sz="2400" dirty="0"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UNIT_ID" val="custom20236012_3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UNIT_SUBTYPE" val="a"/>
  <p:tag name="KSO_WM_UNIT_VALUE" val="32"/>
  <p:tag name="KSO_WM_UNIT_PRESET_TEXT" val="单击添加目录项标题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USESOURCEFORMAT_APPLY" val="1"/>
</p:tagLst>
</file>

<file path=ppt/tags/tag1000.xml><?xml version="1.0" encoding="utf-8"?>
<p:tagLst xmlns:p="http://schemas.openxmlformats.org/presentationml/2006/main">
  <p:tag name="KSO_WM_UNIT_INDEX" val="331"/>
  <p:tag name="KSO_WM_UNIT_TYPE" val="i"/>
  <p:tag name="KSO_WM_BEAUTIFY_FLAG" val="#wm#"/>
</p:tagLst>
</file>

<file path=ppt/tags/tag1001.xml><?xml version="1.0" encoding="utf-8"?>
<p:tagLst xmlns:p="http://schemas.openxmlformats.org/presentationml/2006/main">
  <p:tag name="KSO_WM_UNIT_INDEX" val="332"/>
  <p:tag name="KSO_WM_UNIT_TYPE" val="i"/>
  <p:tag name="KSO_WM_BEAUTIFY_FLAG" val="#wm#"/>
</p:tagLst>
</file>

<file path=ppt/tags/tag1002.xml><?xml version="1.0" encoding="utf-8"?>
<p:tagLst xmlns:p="http://schemas.openxmlformats.org/presentationml/2006/main">
  <p:tag name="KSO_WM_UNIT_INDEX" val="333"/>
  <p:tag name="KSO_WM_UNIT_TYPE" val="i"/>
  <p:tag name="KSO_WM_BEAUTIFY_FLAG" val="#wm#"/>
</p:tagLst>
</file>

<file path=ppt/tags/tag1003.xml><?xml version="1.0" encoding="utf-8"?>
<p:tagLst xmlns:p="http://schemas.openxmlformats.org/presentationml/2006/main">
  <p:tag name="KSO_WM_UNIT_INDEX" val="334"/>
  <p:tag name="KSO_WM_UNIT_TYPE" val="i"/>
  <p:tag name="KSO_WM_BEAUTIFY_FLAG" val="#wm#"/>
</p:tagLst>
</file>

<file path=ppt/tags/tag1004.xml><?xml version="1.0" encoding="utf-8"?>
<p:tagLst xmlns:p="http://schemas.openxmlformats.org/presentationml/2006/main">
  <p:tag name="KSO_WM_UNIT_INDEX" val="335"/>
  <p:tag name="KSO_WM_UNIT_TYPE" val="i"/>
  <p:tag name="KSO_WM_BEAUTIFY_FLAG" val="#wm#"/>
</p:tagLst>
</file>

<file path=ppt/tags/tag1005.xml><?xml version="1.0" encoding="utf-8"?>
<p:tagLst xmlns:p="http://schemas.openxmlformats.org/presentationml/2006/main">
  <p:tag name="KSO_WM_UNIT_INDEX" val="336"/>
  <p:tag name="KSO_WM_UNIT_TYPE" val="i"/>
  <p:tag name="KSO_WM_BEAUTIFY_FLAG" val="#wm#"/>
</p:tagLst>
</file>

<file path=ppt/tags/tag1006.xml><?xml version="1.0" encoding="utf-8"?>
<p:tagLst xmlns:p="http://schemas.openxmlformats.org/presentationml/2006/main">
  <p:tag name="KSO_WM_UNIT_INDEX" val="337"/>
  <p:tag name="KSO_WM_UNIT_TYPE" val="i"/>
  <p:tag name="KSO_WM_BEAUTIFY_FLAG" val="#wm#"/>
</p:tagLst>
</file>

<file path=ppt/tags/tag1007.xml><?xml version="1.0" encoding="utf-8"?>
<p:tagLst xmlns:p="http://schemas.openxmlformats.org/presentationml/2006/main">
  <p:tag name="KSO_WM_UNIT_INDEX" val="351"/>
  <p:tag name="KSO_WM_UNIT_TYPE" val="f"/>
  <p:tag name="KSO_WM_UNIT_SUBTYPE" val="a"/>
  <p:tag name="KSO_WM_BEAUTIFY_FLAG" val="#wm#"/>
</p:tagLst>
</file>

<file path=ppt/tags/tag1008.xml><?xml version="1.0" encoding="utf-8"?>
<p:tagLst xmlns:p="http://schemas.openxmlformats.org/presentationml/2006/main">
  <p:tag name="KSO_WM_UNIT_INDEX" val="346"/>
  <p:tag name="KSO_WM_UNIT_TYPE" val="f"/>
  <p:tag name="KSO_WM_UNIT_SUBTYPE" val="a"/>
  <p:tag name="KSO_WM_BEAUTIFY_FLAG" val="#wm#"/>
</p:tagLst>
</file>

<file path=ppt/tags/tag1009.xml><?xml version="1.0" encoding="utf-8"?>
<p:tagLst xmlns:p="http://schemas.openxmlformats.org/presentationml/2006/main">
  <p:tag name="KSO_WM_UNIT_INDEX" val="264"/>
  <p:tag name="KSO_WM_UNIT_TYPE" val="i"/>
  <p:tag name="KSO_WM_BEAUTIFY_FLAG" val="#wm#"/>
</p:tagLst>
</file>

<file path=ppt/tags/tag101.xml><?xml version="1.0" encoding="utf-8"?>
<p:tagLst xmlns:p="http://schemas.openxmlformats.org/presentationml/2006/main">
  <p:tag name="KSO_WM_UNIT_TYPE" val="l_h_i"/>
  <p:tag name="KSO_WM_UNIT_INDEX" val="1_3_1"/>
  <p:tag name="KSO_WM_BEAUTIFY_FLAG" val="#wm#"/>
  <p:tag name="KSO_WM_TAG_VERSION" val="3.0"/>
  <p:tag name="KSO_WM_DIAGRAM_VERSION" val="3"/>
  <p:tag name="KSO_WM_DIAGRAM_GROUP_CODE" val="l1-1"/>
  <p:tag name="KSO_WM_UNIT_ID" val="custom20236012_3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010.xml><?xml version="1.0" encoding="utf-8"?>
<p:tagLst xmlns:p="http://schemas.openxmlformats.org/presentationml/2006/main">
  <p:tag name="KSO_WM_UNIT_INDEX" val="265"/>
  <p:tag name="KSO_WM_UNIT_TYPE" val="i"/>
  <p:tag name="KSO_WM_BEAUTIFY_FLAG" val="#wm#"/>
</p:tagLst>
</file>

<file path=ppt/tags/tag1011.xml><?xml version="1.0" encoding="utf-8"?>
<p:tagLst xmlns:p="http://schemas.openxmlformats.org/presentationml/2006/main">
  <p:tag name="KSO_WM_UNIT_INDEX" val="266"/>
  <p:tag name="KSO_WM_UNIT_TYPE" val="i"/>
  <p:tag name="KSO_WM_BEAUTIFY_FLAG" val="#wm#"/>
</p:tagLst>
</file>

<file path=ppt/tags/tag1012.xml><?xml version="1.0" encoding="utf-8"?>
<p:tagLst xmlns:p="http://schemas.openxmlformats.org/presentationml/2006/main">
  <p:tag name="KSO_WM_UNIT_INDEX" val="267"/>
  <p:tag name="KSO_WM_UNIT_TYPE" val="i"/>
  <p:tag name="KSO_WM_BEAUTIFY_FLAG" val="#wm#"/>
</p:tagLst>
</file>

<file path=ppt/tags/tag1013.xml><?xml version="1.0" encoding="utf-8"?>
<p:tagLst xmlns:p="http://schemas.openxmlformats.org/presentationml/2006/main">
  <p:tag name="KSO_WM_UNIT_INDEX" val="268"/>
  <p:tag name="KSO_WM_UNIT_TYPE" val="i"/>
  <p:tag name="KSO_WM_BEAUTIFY_FLAG" val="#wm#"/>
</p:tagLst>
</file>

<file path=ppt/tags/tag1014.xml><?xml version="1.0" encoding="utf-8"?>
<p:tagLst xmlns:p="http://schemas.openxmlformats.org/presentationml/2006/main">
  <p:tag name="KSO_WM_UNIT_INDEX" val="269"/>
  <p:tag name="KSO_WM_UNIT_TYPE" val="i"/>
  <p:tag name="KSO_WM_BEAUTIFY_FLAG" val="#wm#"/>
</p:tagLst>
</file>

<file path=ppt/tags/tag1015.xml><?xml version="1.0" encoding="utf-8"?>
<p:tagLst xmlns:p="http://schemas.openxmlformats.org/presentationml/2006/main">
  <p:tag name="KSO_WM_UNIT_INDEX" val="270"/>
  <p:tag name="KSO_WM_UNIT_TYPE" val="i"/>
  <p:tag name="KSO_WM_BEAUTIFY_FLAG" val="#wm#"/>
</p:tagLst>
</file>

<file path=ppt/tags/tag1016.xml><?xml version="1.0" encoding="utf-8"?>
<p:tagLst xmlns:p="http://schemas.openxmlformats.org/presentationml/2006/main">
  <p:tag name="KSO_WM_UNIT_INDEX" val="280"/>
  <p:tag name="KSO_WM_UNIT_TYPE" val="i"/>
  <p:tag name="KSO_WM_BEAUTIFY_FLAG" val="#wm#"/>
</p:tagLst>
</file>

<file path=ppt/tags/tag1017.xml><?xml version="1.0" encoding="utf-8"?>
<p:tagLst xmlns:p="http://schemas.openxmlformats.org/presentationml/2006/main">
  <p:tag name="KSO_WM_UNIT_INDEX" val="271"/>
  <p:tag name="KSO_WM_UNIT_TYPE" val="i"/>
  <p:tag name="KSO_WM_BEAUTIFY_FLAG" val="#wm#"/>
</p:tagLst>
</file>

<file path=ppt/tags/tag1018.xml><?xml version="1.0" encoding="utf-8"?>
<p:tagLst xmlns:p="http://schemas.openxmlformats.org/presentationml/2006/main">
  <p:tag name="KSO_WM_UNIT_INDEX" val="272"/>
  <p:tag name="KSO_WM_UNIT_TYPE" val="i"/>
  <p:tag name="KSO_WM_BEAUTIFY_FLAG" val="#wm#"/>
</p:tagLst>
</file>

<file path=ppt/tags/tag1019.xml><?xml version="1.0" encoding="utf-8"?>
<p:tagLst xmlns:p="http://schemas.openxmlformats.org/presentationml/2006/main">
  <p:tag name="KSO_WM_UNIT_INDEX" val="273"/>
  <p:tag name="KSO_WM_UNIT_TYPE" val="i"/>
  <p:tag name="KSO_WM_BEAUTIFY_FLAG" val="#wm#"/>
</p:tagLst>
</file>

<file path=ppt/tags/tag102.xml><?xml version="1.0" encoding="utf-8"?>
<p:tagLst xmlns:p="http://schemas.openxmlformats.org/presentationml/2006/main">
  <p:tag name="KSO_WM_UNIT_TYPE" val="l_h_i"/>
  <p:tag name="KSO_WM_UNIT_SUBTYPE" val="d"/>
  <p:tag name="KSO_WM_UNIT_INDEX" val="1_3_2"/>
  <p:tag name="KSO_WM_BEAUTIFY_FLAG" val="#wm#"/>
  <p:tag name="KSO_WM_TAG_VERSION" val="3.0"/>
  <p:tag name="KSO_WM_DIAGRAM_VERSION" val="3"/>
  <p:tag name="KSO_WM_DIAGRAM_GROUP_CODE" val="l1-1"/>
  <p:tag name="KSO_WM_UNIT_ID" val="custom20236012_3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gradient&quot;:[{&quot;brightness&quot;:0.800000011920929,&quot;colorType&quot;:1,&quot;foreColorIndex&quot;:5,&quot;pos&quot;:0.44999998807907104,&quot;transparency&quot;:1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5"/>
  <p:tag name="KSO_WM_UNIT_TEXT_FILL_TYPE" val="1"/>
  <p:tag name="KSO_WM_UNIT_USESOURCEFORMAT_APPLY" val="1"/>
</p:tagLst>
</file>

<file path=ppt/tags/tag1020.xml><?xml version="1.0" encoding="utf-8"?>
<p:tagLst xmlns:p="http://schemas.openxmlformats.org/presentationml/2006/main">
  <p:tag name="KSO_WM_UNIT_INDEX" val="274"/>
  <p:tag name="KSO_WM_UNIT_TYPE" val="i"/>
  <p:tag name="KSO_WM_BEAUTIFY_FLAG" val="#wm#"/>
</p:tagLst>
</file>

<file path=ppt/tags/tag1021.xml><?xml version="1.0" encoding="utf-8"?>
<p:tagLst xmlns:p="http://schemas.openxmlformats.org/presentationml/2006/main">
  <p:tag name="KSO_WM_UNIT_INDEX" val="275"/>
  <p:tag name="KSO_WM_UNIT_TYPE" val="i"/>
  <p:tag name="KSO_WM_BEAUTIFY_FLAG" val="#wm#"/>
</p:tagLst>
</file>

<file path=ppt/tags/tag1022.xml><?xml version="1.0" encoding="utf-8"?>
<p:tagLst xmlns:p="http://schemas.openxmlformats.org/presentationml/2006/main">
  <p:tag name="KSO_WM_UNIT_INDEX" val="276"/>
  <p:tag name="KSO_WM_UNIT_TYPE" val="i"/>
  <p:tag name="KSO_WM_BEAUTIFY_FLAG" val="#wm#"/>
</p:tagLst>
</file>

<file path=ppt/tags/tag1023.xml><?xml version="1.0" encoding="utf-8"?>
<p:tagLst xmlns:p="http://schemas.openxmlformats.org/presentationml/2006/main">
  <p:tag name="KSO_WM_UNIT_INDEX" val="277"/>
  <p:tag name="KSO_WM_UNIT_TYPE" val="i"/>
  <p:tag name="KSO_WM_BEAUTIFY_FLAG" val="#wm#"/>
</p:tagLst>
</file>

<file path=ppt/tags/tag1024.xml><?xml version="1.0" encoding="utf-8"?>
<p:tagLst xmlns:p="http://schemas.openxmlformats.org/presentationml/2006/main">
  <p:tag name="KSO_WM_UNIT_INDEX" val="281"/>
  <p:tag name="KSO_WM_UNIT_TYPE" val="i"/>
  <p:tag name="KSO_WM_BEAUTIFY_FLAG" val="#wm#"/>
</p:tagLst>
</file>

<file path=ppt/tags/tag1025.xml><?xml version="1.0" encoding="utf-8"?>
<p:tagLst xmlns:p="http://schemas.openxmlformats.org/presentationml/2006/main">
  <p:tag name="KSO_WM_UNIT_INDEX" val="126"/>
  <p:tag name="KSO_WM_UNIT_TYPE" val="i"/>
  <p:tag name="KSO_WM_BEAUTIFY_FLAG" val="#wm#"/>
</p:tagLst>
</file>

<file path=ppt/tags/tag1026.xml><?xml version="1.0" encoding="utf-8"?>
<p:tagLst xmlns:p="http://schemas.openxmlformats.org/presentationml/2006/main">
  <p:tag name="KSO_WM_UNIT_INDEX" val="127"/>
  <p:tag name="KSO_WM_UNIT_TYPE" val="i"/>
  <p:tag name="KSO_WM_BEAUTIFY_FLAG" val="#wm#"/>
</p:tagLst>
</file>

<file path=ppt/tags/tag1027.xml><?xml version="1.0" encoding="utf-8"?>
<p:tagLst xmlns:p="http://schemas.openxmlformats.org/presentationml/2006/main">
  <p:tag name="KSO_WM_UNIT_INDEX" val="128"/>
  <p:tag name="KSO_WM_UNIT_TYPE" val="i"/>
  <p:tag name="KSO_WM_BEAUTIFY_FLAG" val="#wm#"/>
</p:tagLst>
</file>

<file path=ppt/tags/tag1028.xml><?xml version="1.0" encoding="utf-8"?>
<p:tagLst xmlns:p="http://schemas.openxmlformats.org/presentationml/2006/main">
  <p:tag name="KSO_WM_UNIT_INDEX" val="129"/>
  <p:tag name="KSO_WM_UNIT_TYPE" val="i"/>
  <p:tag name="KSO_WM_BEAUTIFY_FLAG" val="#wm#"/>
</p:tagLst>
</file>

<file path=ppt/tags/tag1029.xml><?xml version="1.0" encoding="utf-8"?>
<p:tagLst xmlns:p="http://schemas.openxmlformats.org/presentationml/2006/main">
  <p:tag name="KSO_WM_UNIT_INDEX" val="130"/>
  <p:tag name="KSO_WM_UNIT_TYPE" val="i"/>
  <p:tag name="KSO_WM_BEAUTIFY_FLAG" val="#wm#"/>
</p:tagLst>
</file>

<file path=ppt/tags/tag103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UNIT_ID" val="custom20236012_3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UNIT_SUBTYPE" val="a"/>
  <p:tag name="KSO_WM_UNIT_VALUE" val="32"/>
  <p:tag name="KSO_WM_UNIT_PRESET_TEXT" val="单击添加目录项标题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USESOURCEFORMAT_APPLY" val="1"/>
</p:tagLst>
</file>

<file path=ppt/tags/tag1030.xml><?xml version="1.0" encoding="utf-8"?>
<p:tagLst xmlns:p="http://schemas.openxmlformats.org/presentationml/2006/main">
  <p:tag name="KSO_WM_UNIT_INDEX" val="131"/>
  <p:tag name="KSO_WM_UNIT_TYPE" val="i"/>
  <p:tag name="KSO_WM_BEAUTIFY_FLAG" val="#wm#"/>
</p:tagLst>
</file>

<file path=ppt/tags/tag1031.xml><?xml version="1.0" encoding="utf-8"?>
<p:tagLst xmlns:p="http://schemas.openxmlformats.org/presentationml/2006/main">
  <p:tag name="KSO_WM_UNIT_INDEX" val="132"/>
  <p:tag name="KSO_WM_UNIT_TYPE" val="i"/>
  <p:tag name="KSO_WM_BEAUTIFY_FLAG" val="#wm#"/>
</p:tagLst>
</file>

<file path=ppt/tags/tag1032.xml><?xml version="1.0" encoding="utf-8"?>
<p:tagLst xmlns:p="http://schemas.openxmlformats.org/presentationml/2006/main">
  <p:tag name="KSO_WM_UNIT_INDEX" val="199"/>
  <p:tag name="KSO_WM_UNIT_TYPE" val="i"/>
  <p:tag name="KSO_WM_BEAUTIFY_FLAG" val="#wm#"/>
</p:tagLst>
</file>

<file path=ppt/tags/tag1033.xml><?xml version="1.0" encoding="utf-8"?>
<p:tagLst xmlns:p="http://schemas.openxmlformats.org/presentationml/2006/main">
  <p:tag name="KSO_WM_UNIT_INDEX" val="133"/>
  <p:tag name="KSO_WM_UNIT_TYPE" val="i"/>
  <p:tag name="KSO_WM_BEAUTIFY_FLAG" val="#wm#"/>
</p:tagLst>
</file>

<file path=ppt/tags/tag1034.xml><?xml version="1.0" encoding="utf-8"?>
<p:tagLst xmlns:p="http://schemas.openxmlformats.org/presentationml/2006/main">
  <p:tag name="KSO_WM_UNIT_INDEX" val="134"/>
  <p:tag name="KSO_WM_UNIT_TYPE" val="i"/>
  <p:tag name="KSO_WM_BEAUTIFY_FLAG" val="#wm#"/>
</p:tagLst>
</file>

<file path=ppt/tags/tag1035.xml><?xml version="1.0" encoding="utf-8"?>
<p:tagLst xmlns:p="http://schemas.openxmlformats.org/presentationml/2006/main">
  <p:tag name="KSO_WM_UNIT_INDEX" val="135"/>
  <p:tag name="KSO_WM_UNIT_TYPE" val="i"/>
  <p:tag name="KSO_WM_BEAUTIFY_FLAG" val="#wm#"/>
</p:tagLst>
</file>

<file path=ppt/tags/tag1036.xml><?xml version="1.0" encoding="utf-8"?>
<p:tagLst xmlns:p="http://schemas.openxmlformats.org/presentationml/2006/main">
  <p:tag name="KSO_WM_UNIT_INDEX" val="136"/>
  <p:tag name="KSO_WM_UNIT_TYPE" val="i"/>
  <p:tag name="KSO_WM_BEAUTIFY_FLAG" val="#wm#"/>
</p:tagLst>
</file>

<file path=ppt/tags/tag1037.xml><?xml version="1.0" encoding="utf-8"?>
<p:tagLst xmlns:p="http://schemas.openxmlformats.org/presentationml/2006/main">
  <p:tag name="KSO_WM_UNIT_INDEX" val="137"/>
  <p:tag name="KSO_WM_UNIT_TYPE" val="i"/>
  <p:tag name="KSO_WM_BEAUTIFY_FLAG" val="#wm#"/>
</p:tagLst>
</file>

<file path=ppt/tags/tag1038.xml><?xml version="1.0" encoding="utf-8"?>
<p:tagLst xmlns:p="http://schemas.openxmlformats.org/presentationml/2006/main">
  <p:tag name="KSO_WM_UNIT_INDEX" val="138"/>
  <p:tag name="KSO_WM_UNIT_TYPE" val="i"/>
  <p:tag name="KSO_WM_BEAUTIFY_FLAG" val="#wm#"/>
</p:tagLst>
</file>

<file path=ppt/tags/tag1039.xml><?xml version="1.0" encoding="utf-8"?>
<p:tagLst xmlns:p="http://schemas.openxmlformats.org/presentationml/2006/main">
  <p:tag name="KSO_WM_UNIT_INDEX" val="139"/>
  <p:tag name="KSO_WM_UNIT_TYPE" val="i"/>
  <p:tag name="KSO_WM_BEAUTIFY_FLAG" val="#wm#"/>
</p:tagLst>
</file>

<file path=ppt/tags/tag104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4"/>
  <p:tag name="KSO_WM_DIAGRAM_GROUP_CODE" val="l1-1"/>
  <p:tag name="KSO_WM_BEAUTIFY_FLAG" val="#wm#"/>
  <p:tag name="KSO_WM_TEMPLATE_INDEX" val="20236012"/>
  <p:tag name="KSO_WM_TEMPLATE_CATEGORY" val="custom"/>
  <p:tag name="KSO_WM_SLIDE_INDEX" val="4"/>
  <p:tag name="KSO_WM_SLIDE_ID" val="custom20236012_4"/>
  <p:tag name="KSO_WM_TEMPLATE_MASTER_TYPE" val="0"/>
  <p:tag name="KSO_WM_SLIDE_LAYOUT" val="a_l"/>
  <p:tag name="KSO_WM_SLIDE_LAYOUT_CNT" val="1_1"/>
  <p:tag name="KSO_WM_SLIDE_DIAGTYPE" val="l"/>
</p:tagLst>
</file>

<file path=ppt/tags/tag1040.xml><?xml version="1.0" encoding="utf-8"?>
<p:tagLst xmlns:p="http://schemas.openxmlformats.org/presentationml/2006/main">
  <p:tag name="KSO_WM_UNIT_INDEX" val="200"/>
  <p:tag name="KSO_WM_UNIT_TYPE" val="i"/>
  <p:tag name="KSO_WM_BEAUTIFY_FLAG" val="#wm#"/>
</p:tagLst>
</file>

<file path=ppt/tags/tag1041.xml><?xml version="1.0" encoding="utf-8"?>
<p:tagLst xmlns:p="http://schemas.openxmlformats.org/presentationml/2006/main">
  <p:tag name="KSO_WM_UNIT_INDEX" val="140"/>
  <p:tag name="KSO_WM_UNIT_TYPE" val="i"/>
  <p:tag name="KSO_WM_BEAUTIFY_FLAG" val="#wm#"/>
</p:tagLst>
</file>

<file path=ppt/tags/tag1042.xml><?xml version="1.0" encoding="utf-8"?>
<p:tagLst xmlns:p="http://schemas.openxmlformats.org/presentationml/2006/main">
  <p:tag name="KSO_WM_UNIT_INDEX" val="141"/>
  <p:tag name="KSO_WM_UNIT_TYPE" val="i"/>
  <p:tag name="KSO_WM_BEAUTIFY_FLAG" val="#wm#"/>
</p:tagLst>
</file>

<file path=ppt/tags/tag1043.xml><?xml version="1.0" encoding="utf-8"?>
<p:tagLst xmlns:p="http://schemas.openxmlformats.org/presentationml/2006/main">
  <p:tag name="KSO_WM_UNIT_INDEX" val="142"/>
  <p:tag name="KSO_WM_UNIT_TYPE" val="i"/>
  <p:tag name="KSO_WM_BEAUTIFY_FLAG" val="#wm#"/>
</p:tagLst>
</file>

<file path=ppt/tags/tag1044.xml><?xml version="1.0" encoding="utf-8"?>
<p:tagLst xmlns:p="http://schemas.openxmlformats.org/presentationml/2006/main">
  <p:tag name="KSO_WM_UNIT_INDEX" val="143"/>
  <p:tag name="KSO_WM_UNIT_TYPE" val="i"/>
  <p:tag name="KSO_WM_BEAUTIFY_FLAG" val="#wm#"/>
</p:tagLst>
</file>

<file path=ppt/tags/tag1045.xml><?xml version="1.0" encoding="utf-8"?>
<p:tagLst xmlns:p="http://schemas.openxmlformats.org/presentationml/2006/main">
  <p:tag name="KSO_WM_UNIT_INDEX" val="144"/>
  <p:tag name="KSO_WM_UNIT_TYPE" val="i"/>
  <p:tag name="KSO_WM_BEAUTIFY_FLAG" val="#wm#"/>
</p:tagLst>
</file>

<file path=ppt/tags/tag1046.xml><?xml version="1.0" encoding="utf-8"?>
<p:tagLst xmlns:p="http://schemas.openxmlformats.org/presentationml/2006/main">
  <p:tag name="KSO_WM_UNIT_INDEX" val="145"/>
  <p:tag name="KSO_WM_UNIT_TYPE" val="i"/>
  <p:tag name="KSO_WM_BEAUTIFY_FLAG" val="#wm#"/>
</p:tagLst>
</file>

<file path=ppt/tags/tag1047.xml><?xml version="1.0" encoding="utf-8"?>
<p:tagLst xmlns:p="http://schemas.openxmlformats.org/presentationml/2006/main">
  <p:tag name="KSO_WM_UNIT_INDEX" val="146"/>
  <p:tag name="KSO_WM_UNIT_TYPE" val="i"/>
  <p:tag name="KSO_WM_BEAUTIFY_FLAG" val="#wm#"/>
</p:tagLst>
</file>

<file path=ppt/tags/tag1048.xml><?xml version="1.0" encoding="utf-8"?>
<p:tagLst xmlns:p="http://schemas.openxmlformats.org/presentationml/2006/main">
  <p:tag name="KSO_WM_UNIT_INDEX" val="201"/>
  <p:tag name="KSO_WM_UNIT_TYPE" val="i"/>
  <p:tag name="KSO_WM_BEAUTIFY_FLAG" val="#wm#"/>
</p:tagLst>
</file>

<file path=ppt/tags/tag1049.xml><?xml version="1.0" encoding="utf-8"?>
<p:tagLst xmlns:p="http://schemas.openxmlformats.org/presentationml/2006/main">
  <p:tag name="KSO_WM_UNIT_INDEX" val="147"/>
  <p:tag name="KSO_WM_UNIT_TYPE" val="i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3.0"/>
  <p:tag name="KSO_WM_BEAUTIFY_FLAG" val="#wm#"/>
  <p:tag name="KSO_WM_UNIT_INDEX" val="1"/>
  <p:tag name="KSO_WM_UNIT_TYPE" val="a"/>
  <p:tag name="KSO_WM_UNIT_PRESET_TEXT" val="单击此处编辑母版标题样式"/>
  <p:tag name="KSO_WM_UNIT_ID" val="_7*a*1"/>
  <p:tag name="KSO_WM_UNIT_ISNUMDGMTITLE" val="0"/>
  <p:tag name="KSO_WM_UNIT_NOCLEAR" val="0"/>
  <p:tag name="KSO_WM_UNIT_ISCONTENTSTITLE" val="0"/>
  <p:tag name="KSO_WM_UNIT_VALUE" val="29"/>
</p:tagLst>
</file>

<file path=ppt/tags/tag1050.xml><?xml version="1.0" encoding="utf-8"?>
<p:tagLst xmlns:p="http://schemas.openxmlformats.org/presentationml/2006/main">
  <p:tag name="KSO_WM_UNIT_INDEX" val="148"/>
  <p:tag name="KSO_WM_UNIT_TYPE" val="i"/>
  <p:tag name="KSO_WM_BEAUTIFY_FLAG" val="#wm#"/>
</p:tagLst>
</file>

<file path=ppt/tags/tag1051.xml><?xml version="1.0" encoding="utf-8"?>
<p:tagLst xmlns:p="http://schemas.openxmlformats.org/presentationml/2006/main">
  <p:tag name="KSO_WM_UNIT_INDEX" val="149"/>
  <p:tag name="KSO_WM_UNIT_TYPE" val="i"/>
  <p:tag name="KSO_WM_BEAUTIFY_FLAG" val="#wm#"/>
</p:tagLst>
</file>

<file path=ppt/tags/tag1052.xml><?xml version="1.0" encoding="utf-8"?>
<p:tagLst xmlns:p="http://schemas.openxmlformats.org/presentationml/2006/main">
  <p:tag name="KSO_WM_UNIT_INDEX" val="150"/>
  <p:tag name="KSO_WM_UNIT_TYPE" val="i"/>
  <p:tag name="KSO_WM_BEAUTIFY_FLAG" val="#wm#"/>
</p:tagLst>
</file>

<file path=ppt/tags/tag1053.xml><?xml version="1.0" encoding="utf-8"?>
<p:tagLst xmlns:p="http://schemas.openxmlformats.org/presentationml/2006/main">
  <p:tag name="KSO_WM_UNIT_INDEX" val="151"/>
  <p:tag name="KSO_WM_UNIT_TYPE" val="i"/>
  <p:tag name="KSO_WM_BEAUTIFY_FLAG" val="#wm#"/>
</p:tagLst>
</file>

<file path=ppt/tags/tag1054.xml><?xml version="1.0" encoding="utf-8"?>
<p:tagLst xmlns:p="http://schemas.openxmlformats.org/presentationml/2006/main">
  <p:tag name="KSO_WM_UNIT_INDEX" val="152"/>
  <p:tag name="KSO_WM_UNIT_TYPE" val="i"/>
  <p:tag name="KSO_WM_BEAUTIFY_FLAG" val="#wm#"/>
</p:tagLst>
</file>

<file path=ppt/tags/tag1055.xml><?xml version="1.0" encoding="utf-8"?>
<p:tagLst xmlns:p="http://schemas.openxmlformats.org/presentationml/2006/main">
  <p:tag name="KSO_WM_UNIT_INDEX" val="153"/>
  <p:tag name="KSO_WM_UNIT_TYPE" val="i"/>
  <p:tag name="KSO_WM_BEAUTIFY_FLAG" val="#wm#"/>
</p:tagLst>
</file>

<file path=ppt/tags/tag1056.xml><?xml version="1.0" encoding="utf-8"?>
<p:tagLst xmlns:p="http://schemas.openxmlformats.org/presentationml/2006/main">
  <p:tag name="KSO_WM_UNIT_INDEX" val="202"/>
  <p:tag name="KSO_WM_UNIT_TYPE" val="i"/>
  <p:tag name="KSO_WM_BEAUTIFY_FLAG" val="#wm#"/>
</p:tagLst>
</file>

<file path=ppt/tags/tag1057.xml><?xml version="1.0" encoding="utf-8"?>
<p:tagLst xmlns:p="http://schemas.openxmlformats.org/presentationml/2006/main">
  <p:tag name="KSO_WM_UNIT_INDEX" val="154"/>
  <p:tag name="KSO_WM_UNIT_TYPE" val="i"/>
  <p:tag name="KSO_WM_BEAUTIFY_FLAG" val="#wm#"/>
</p:tagLst>
</file>

<file path=ppt/tags/tag1058.xml><?xml version="1.0" encoding="utf-8"?>
<p:tagLst xmlns:p="http://schemas.openxmlformats.org/presentationml/2006/main">
  <p:tag name="KSO_WM_UNIT_INDEX" val="155"/>
  <p:tag name="KSO_WM_UNIT_TYPE" val="i"/>
  <p:tag name="KSO_WM_BEAUTIFY_FLAG" val="#wm#"/>
</p:tagLst>
</file>

<file path=ppt/tags/tag1059.xml><?xml version="1.0" encoding="utf-8"?>
<p:tagLst xmlns:p="http://schemas.openxmlformats.org/presentationml/2006/main">
  <p:tag name="KSO_WM_UNIT_INDEX" val="156"/>
  <p:tag name="KSO_WM_UNIT_TYPE" val="i"/>
  <p:tag name="KSO_WM_BEAUTIFY_FLAG" val="#wm#"/>
</p:tagLst>
</file>

<file path=ppt/tags/tag106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1060.xml><?xml version="1.0" encoding="utf-8"?>
<p:tagLst xmlns:p="http://schemas.openxmlformats.org/presentationml/2006/main">
  <p:tag name="KSO_WM_UNIT_INDEX" val="157"/>
  <p:tag name="KSO_WM_UNIT_TYPE" val="i"/>
  <p:tag name="KSO_WM_BEAUTIFY_FLAG" val="#wm#"/>
</p:tagLst>
</file>

<file path=ppt/tags/tag1061.xml><?xml version="1.0" encoding="utf-8"?>
<p:tagLst xmlns:p="http://schemas.openxmlformats.org/presentationml/2006/main">
  <p:tag name="KSO_WM_UNIT_INDEX" val="158"/>
  <p:tag name="KSO_WM_UNIT_TYPE" val="i"/>
  <p:tag name="KSO_WM_BEAUTIFY_FLAG" val="#wm#"/>
</p:tagLst>
</file>

<file path=ppt/tags/tag1062.xml><?xml version="1.0" encoding="utf-8"?>
<p:tagLst xmlns:p="http://schemas.openxmlformats.org/presentationml/2006/main">
  <p:tag name="KSO_WM_UNIT_INDEX" val="159"/>
  <p:tag name="KSO_WM_UNIT_TYPE" val="i"/>
  <p:tag name="KSO_WM_BEAUTIFY_FLAG" val="#wm#"/>
</p:tagLst>
</file>

<file path=ppt/tags/tag1063.xml><?xml version="1.0" encoding="utf-8"?>
<p:tagLst xmlns:p="http://schemas.openxmlformats.org/presentationml/2006/main">
  <p:tag name="KSO_WM_UNIT_INDEX" val="160"/>
  <p:tag name="KSO_WM_UNIT_TYPE" val="i"/>
  <p:tag name="KSO_WM_BEAUTIFY_FLAG" val="#wm#"/>
</p:tagLst>
</file>

<file path=ppt/tags/tag1064.xml><?xml version="1.0" encoding="utf-8"?>
<p:tagLst xmlns:p="http://schemas.openxmlformats.org/presentationml/2006/main">
  <p:tag name="KSO_WM_UNIT_INDEX" val="203"/>
  <p:tag name="KSO_WM_UNIT_TYPE" val="i"/>
  <p:tag name="KSO_WM_BEAUTIFY_FLAG" val="#wm#"/>
</p:tagLst>
</file>

<file path=ppt/tags/tag1065.xml><?xml version="1.0" encoding="utf-8"?>
<p:tagLst xmlns:p="http://schemas.openxmlformats.org/presentationml/2006/main">
  <p:tag name="KSO_WM_UNIT_INDEX" val="161"/>
  <p:tag name="KSO_WM_UNIT_TYPE" val="i"/>
  <p:tag name="KSO_WM_BEAUTIFY_FLAG" val="#wm#"/>
</p:tagLst>
</file>

<file path=ppt/tags/tag1066.xml><?xml version="1.0" encoding="utf-8"?>
<p:tagLst xmlns:p="http://schemas.openxmlformats.org/presentationml/2006/main">
  <p:tag name="KSO_WM_UNIT_INDEX" val="162"/>
  <p:tag name="KSO_WM_UNIT_TYPE" val="i"/>
  <p:tag name="KSO_WM_BEAUTIFY_FLAG" val="#wm#"/>
</p:tagLst>
</file>

<file path=ppt/tags/tag1067.xml><?xml version="1.0" encoding="utf-8"?>
<p:tagLst xmlns:p="http://schemas.openxmlformats.org/presentationml/2006/main">
  <p:tag name="KSO_WM_UNIT_INDEX" val="163"/>
  <p:tag name="KSO_WM_UNIT_TYPE" val="i"/>
  <p:tag name="KSO_WM_BEAUTIFY_FLAG" val="#wm#"/>
</p:tagLst>
</file>

<file path=ppt/tags/tag1068.xml><?xml version="1.0" encoding="utf-8"?>
<p:tagLst xmlns:p="http://schemas.openxmlformats.org/presentationml/2006/main">
  <p:tag name="KSO_WM_UNIT_INDEX" val="164"/>
  <p:tag name="KSO_WM_UNIT_TYPE" val="i"/>
  <p:tag name="KSO_WM_BEAUTIFY_FLAG" val="#wm#"/>
</p:tagLst>
</file>

<file path=ppt/tags/tag1069.xml><?xml version="1.0" encoding="utf-8"?>
<p:tagLst xmlns:p="http://schemas.openxmlformats.org/presentationml/2006/main">
  <p:tag name="KSO_WM_UNIT_INDEX" val="165"/>
  <p:tag name="KSO_WM_UNIT_TYPE" val="i"/>
  <p:tag name="KSO_WM_BEAUTIFY_FLAG" val="#wm#"/>
</p:tagLst>
</file>

<file path=ppt/tags/tag107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70.xml><?xml version="1.0" encoding="utf-8"?>
<p:tagLst xmlns:p="http://schemas.openxmlformats.org/presentationml/2006/main">
  <p:tag name="KSO_WM_UNIT_INDEX" val="166"/>
  <p:tag name="KSO_WM_UNIT_TYPE" val="i"/>
  <p:tag name="KSO_WM_BEAUTIFY_FLAG" val="#wm#"/>
</p:tagLst>
</file>

<file path=ppt/tags/tag1071.xml><?xml version="1.0" encoding="utf-8"?>
<p:tagLst xmlns:p="http://schemas.openxmlformats.org/presentationml/2006/main">
  <p:tag name="KSO_WM_UNIT_INDEX" val="167"/>
  <p:tag name="KSO_WM_UNIT_TYPE" val="i"/>
  <p:tag name="KSO_WM_BEAUTIFY_FLAG" val="#wm#"/>
</p:tagLst>
</file>

<file path=ppt/tags/tag1072.xml><?xml version="1.0" encoding="utf-8"?>
<p:tagLst xmlns:p="http://schemas.openxmlformats.org/presentationml/2006/main">
  <p:tag name="KSO_WM_UNIT_INDEX" val="204"/>
  <p:tag name="KSO_WM_UNIT_TYPE" val="i"/>
  <p:tag name="KSO_WM_BEAUTIFY_FLAG" val="#wm#"/>
</p:tagLst>
</file>

<file path=ppt/tags/tag1073.xml><?xml version="1.0" encoding="utf-8"?>
<p:tagLst xmlns:p="http://schemas.openxmlformats.org/presentationml/2006/main">
  <p:tag name="KSO_WM_UNIT_INDEX" val="175"/>
  <p:tag name="KSO_WM_UNIT_TYPE" val="i"/>
  <p:tag name="KSO_WM_BEAUTIFY_FLAG" val="#wm#"/>
</p:tagLst>
</file>

<file path=ppt/tags/tag1074.xml><?xml version="1.0" encoding="utf-8"?>
<p:tagLst xmlns:p="http://schemas.openxmlformats.org/presentationml/2006/main">
  <p:tag name="KSO_WM_UNIT_INDEX" val="176"/>
  <p:tag name="KSO_WM_UNIT_TYPE" val="i"/>
  <p:tag name="KSO_WM_BEAUTIFY_FLAG" val="#wm#"/>
</p:tagLst>
</file>

<file path=ppt/tags/tag1075.xml><?xml version="1.0" encoding="utf-8"?>
<p:tagLst xmlns:p="http://schemas.openxmlformats.org/presentationml/2006/main">
  <p:tag name="KSO_WM_UNIT_INDEX" val="177"/>
  <p:tag name="KSO_WM_UNIT_TYPE" val="i"/>
  <p:tag name="KSO_WM_BEAUTIFY_FLAG" val="#wm#"/>
</p:tagLst>
</file>

<file path=ppt/tags/tag1076.xml><?xml version="1.0" encoding="utf-8"?>
<p:tagLst xmlns:p="http://schemas.openxmlformats.org/presentationml/2006/main">
  <p:tag name="KSO_WM_UNIT_INDEX" val="178"/>
  <p:tag name="KSO_WM_UNIT_TYPE" val="i"/>
  <p:tag name="KSO_WM_BEAUTIFY_FLAG" val="#wm#"/>
</p:tagLst>
</file>

<file path=ppt/tags/tag1077.xml><?xml version="1.0" encoding="utf-8"?>
<p:tagLst xmlns:p="http://schemas.openxmlformats.org/presentationml/2006/main">
  <p:tag name="KSO_WM_UNIT_INDEX" val="179"/>
  <p:tag name="KSO_WM_UNIT_TYPE" val="i"/>
  <p:tag name="KSO_WM_BEAUTIFY_FLAG" val="#wm#"/>
</p:tagLst>
</file>

<file path=ppt/tags/tag1078.xml><?xml version="1.0" encoding="utf-8"?>
<p:tagLst xmlns:p="http://schemas.openxmlformats.org/presentationml/2006/main">
  <p:tag name="KSO_WM_UNIT_INDEX" val="180"/>
  <p:tag name="KSO_WM_UNIT_TYPE" val="i"/>
  <p:tag name="KSO_WM_BEAUTIFY_FLAG" val="#wm#"/>
</p:tagLst>
</file>

<file path=ppt/tags/tag1079.xml><?xml version="1.0" encoding="utf-8"?>
<p:tagLst xmlns:p="http://schemas.openxmlformats.org/presentationml/2006/main">
  <p:tag name="KSO_WM_UNIT_INDEX" val="181"/>
  <p:tag name="KSO_WM_UNIT_TYPE" val="i"/>
  <p:tag name="KSO_WM_BEAUTIFY_FLAG" val="#wm#"/>
</p:tagLst>
</file>

<file path=ppt/tags/tag108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1080.xml><?xml version="1.0" encoding="utf-8"?>
<p:tagLst xmlns:p="http://schemas.openxmlformats.org/presentationml/2006/main">
  <p:tag name="KSO_WM_UNIT_INDEX" val="205"/>
  <p:tag name="KSO_WM_UNIT_TYPE" val="i"/>
  <p:tag name="KSO_WM_BEAUTIFY_FLAG" val="#wm#"/>
</p:tagLst>
</file>

<file path=ppt/tags/tag1081.xml><?xml version="1.0" encoding="utf-8"?>
<p:tagLst xmlns:p="http://schemas.openxmlformats.org/presentationml/2006/main">
  <p:tag name="KSO_WM_UNIT_INDEX" val="284"/>
  <p:tag name="KSO_WM_UNIT_TYPE" val="f"/>
  <p:tag name="KSO_WM_UNIT_SUBTYPE" val="a"/>
  <p:tag name="KSO_WM_BEAUTIFY_FLAG" val="#wm#"/>
</p:tagLst>
</file>

<file path=ppt/tags/tag1082.xml><?xml version="1.0" encoding="utf-8"?>
<p:tagLst xmlns:p="http://schemas.openxmlformats.org/presentationml/2006/main">
  <p:tag name="KSO_WM_UNIT_INDEX" val="209"/>
  <p:tag name="KSO_WM_UNIT_TYPE" val="i"/>
  <p:tag name="KSO_WM_BEAUTIFY_FLAG" val="#wm#"/>
</p:tagLst>
</file>

<file path=ppt/tags/tag1083.xml><?xml version="1.0" encoding="utf-8"?>
<p:tagLst xmlns:p="http://schemas.openxmlformats.org/presentationml/2006/main">
  <p:tag name="KSO_WM_UNIT_INDEX" val="353"/>
  <p:tag name="KSO_WM_UNIT_TYPE" val="f"/>
  <p:tag name="KSO_WM_UNIT_SUBTYPE" val="a"/>
  <p:tag name="KSO_WM_BEAUTIFY_FLAG" val="#wm#"/>
</p:tagLst>
</file>

<file path=ppt/tags/tag1084.xml><?xml version="1.0" encoding="utf-8"?>
<p:tagLst xmlns:p="http://schemas.openxmlformats.org/presentationml/2006/main">
  <p:tag name="KSO_WM_UNIT_INDEX" val="354"/>
  <p:tag name="KSO_WM_UNIT_TYPE" val="f"/>
  <p:tag name="KSO_WM_UNIT_SUBTYPE" val="a"/>
  <p:tag name="KSO_WM_BEAUTIFY_FLAG" val="#wm#"/>
</p:tagLst>
</file>

<file path=ppt/tags/tag1085.xml><?xml version="1.0" encoding="utf-8"?>
<p:tagLst xmlns:p="http://schemas.openxmlformats.org/presentationml/2006/main">
  <p:tag name="KSO_WM_UNIT_INDEX" val="355"/>
  <p:tag name="KSO_WM_UNIT_TYPE" val="f"/>
  <p:tag name="KSO_WM_UNIT_SUBTYPE" val="a"/>
  <p:tag name="KSO_WM_BEAUTIFY_FLAG" val="#wm#"/>
</p:tagLst>
</file>

<file path=ppt/tags/tag1086.xml><?xml version="1.0" encoding="utf-8"?>
<p:tagLst xmlns:p="http://schemas.openxmlformats.org/presentationml/2006/main">
  <p:tag name="KSO_WM_UNIT_INDEX" val="287"/>
  <p:tag name="KSO_WM_UNIT_TYPE" val="f"/>
  <p:tag name="KSO_WM_UNIT_SUBTYPE" val="a"/>
  <p:tag name="KSO_WM_BEAUTIFY_FLAG" val="#wm#"/>
</p:tagLst>
</file>

<file path=ppt/tags/tag1087.xml><?xml version="1.0" encoding="utf-8"?>
<p:tagLst xmlns:p="http://schemas.openxmlformats.org/presentationml/2006/main">
  <p:tag name="KSO_WM_UNIT_INDEX" val="288"/>
  <p:tag name="KSO_WM_UNIT_TYPE" val="f"/>
  <p:tag name="KSO_WM_UNIT_SUBTYPE" val="a"/>
  <p:tag name="KSO_WM_BEAUTIFY_FLAG" val="#wm#"/>
</p:tagLst>
</file>

<file path=ppt/tags/tag1088.xml><?xml version="1.0" encoding="utf-8"?>
<p:tagLst xmlns:p="http://schemas.openxmlformats.org/presentationml/2006/main">
  <p:tag name="KSO_WM_UNIT_INDEX" val="289"/>
  <p:tag name="KSO_WM_UNIT_TYPE" val="f"/>
  <p:tag name="KSO_WM_UNIT_SUBTYPE" val="a"/>
  <p:tag name="KSO_WM_BEAUTIFY_FLAG" val="#wm#"/>
</p:tagLst>
</file>

<file path=ppt/tags/tag1089.xml><?xml version="1.0" encoding="utf-8"?>
<p:tagLst xmlns:p="http://schemas.openxmlformats.org/presentationml/2006/main">
  <p:tag name="KSO_WM_UNIT_INDEX" val="285"/>
  <p:tag name="KSO_WM_UNIT_TYPE" val="f"/>
  <p:tag name="KSO_WM_UNIT_SUBTYPE" val="a"/>
  <p:tag name="KSO_WM_BEAUTIFY_FLAG" val="#wm#"/>
</p:tagLst>
</file>

<file path=ppt/tags/tag109.xml><?xml version="1.0" encoding="utf-8"?>
<p:tagLst xmlns:p="http://schemas.openxmlformats.org/presentationml/2006/main">
  <p:tag name="KSO_WM_UNIT_INDEX" val="6"/>
  <p:tag name="KSO_WM_UNIT_TYPE" val="j"/>
  <p:tag name="KSO_WM_BEAUTIFY_FLAG" val="#wm#"/>
</p:tagLst>
</file>

<file path=ppt/tags/tag1090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1091.xml><?xml version="1.0" encoding="utf-8"?>
<p:tagLst xmlns:p="http://schemas.openxmlformats.org/presentationml/2006/main">
  <p:tag name="KSO_WM_UNIT_INDEX" val="206"/>
  <p:tag name="KSO_WM_UNIT_TYPE" val="f"/>
  <p:tag name="KSO_WM_UNIT_SUBTYPE" val="a"/>
  <p:tag name="KSO_WM_BEAUTIFY_FLAG" val="#wm#"/>
</p:tagLst>
</file>

<file path=ppt/tags/tag1092.xml><?xml version="1.0" encoding="utf-8"?>
<p:tagLst xmlns:p="http://schemas.openxmlformats.org/presentationml/2006/main">
  <p:tag name="KSO_WM_UNIT_INDEX" val="286"/>
  <p:tag name="KSO_WM_UNIT_TYPE" val="j"/>
  <p:tag name="KSO_WM_BEAUTIFY_FLAG" val="#wm#"/>
</p:tagLst>
</file>

<file path=ppt/tags/tag1093.xml><?xml version="1.0" encoding="utf-8"?>
<p:tagLst xmlns:p="http://schemas.openxmlformats.org/presentationml/2006/main">
  <p:tag name="KSO_WM_UNIT_INDEX" val="283"/>
  <p:tag name="KSO_WM_UNIT_TYPE" val="f"/>
  <p:tag name="KSO_WM_UNIT_SUBTYPE" val="a"/>
  <p:tag name="KSO_WM_BEAUTIFY_FLAG" val="#wm#"/>
</p:tagLst>
</file>

<file path=ppt/tags/tag1094.xml><?xml version="1.0" encoding="utf-8"?>
<p:tagLst xmlns:p="http://schemas.openxmlformats.org/presentationml/2006/main">
  <p:tag name="KSO_WM_UNIT_INDEX" val="360"/>
  <p:tag name="KSO_WM_UNIT_TYPE" val="f"/>
  <p:tag name="KSO_WM_UNIT_SUBTYPE" val="a"/>
  <p:tag name="KSO_WM_BEAUTIFY_FLAG" val="#wm#"/>
</p:tagLst>
</file>

<file path=ppt/tags/tag1095.xml><?xml version="1.0" encoding="utf-8"?>
<p:tagLst xmlns:p="http://schemas.openxmlformats.org/presentationml/2006/main">
  <p:tag name="KSO_WM_UNIT_INDEX" val="357"/>
  <p:tag name="KSO_WM_UNIT_TYPE" val="β"/>
  <p:tag name="KSO_WM_BEAUTIFY_FLAG" val="#wm#"/>
</p:tagLst>
</file>

<file path=ppt/tags/tag1096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1097.xml><?xml version="1.0" encoding="utf-8"?>
<p:tagLst xmlns:p="http://schemas.openxmlformats.org/presentationml/2006/main">
  <p:tag name="KSO_WM_UNIT_INDEX" val="356"/>
  <p:tag name="KSO_WM_UNIT_TYPE" val="i"/>
  <p:tag name="KSO_WM_BEAUTIFY_FLAG" val="#wm#"/>
</p:tagLst>
</file>

<file path=ppt/tags/tag1098.xml><?xml version="1.0" encoding="utf-8"?>
<p:tagLst xmlns:p="http://schemas.openxmlformats.org/presentationml/2006/main">
  <p:tag name="KSO_WM_UNIT_INDEX" val="282"/>
  <p:tag name="KSO_WM_UNIT_TYPE" val="i"/>
  <p:tag name="KSO_WM_BEAUTIFY_FLAG" val="#wm#"/>
</p:tagLst>
</file>

<file path=ppt/tags/tag1099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1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UNIT_INDEX" val="7"/>
  <p:tag name="KSO_WM_UNIT_TYPE" val="j"/>
  <p:tag name="KSO_WM_BEAUTIFY_FLAG" val="#wm#"/>
</p:tagLst>
</file>

<file path=ppt/tags/tag1100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10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102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103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104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</p:tagLst>
</file>

<file path=ppt/tags/tag1105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1106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1107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1108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1109.xml><?xml version="1.0" encoding="utf-8"?>
<p:tagLst xmlns:p="http://schemas.openxmlformats.org/presentationml/2006/main">
  <p:tag name="KSO_WM_UNIT_INDEX" val="11"/>
  <p:tag name="KSO_WM_UNIT_TYPE" val="f"/>
  <p:tag name="KSO_WM_UNIT_SUBTYPE" val="a"/>
  <p:tag name="KSO_WM_BEAUTIFY_FLAG" val="#wm#"/>
</p:tagLst>
</file>

<file path=ppt/tags/tag111.xml><?xml version="1.0" encoding="utf-8"?>
<p:tagLst xmlns:p="http://schemas.openxmlformats.org/presentationml/2006/main">
  <p:tag name="KSO_WM_UNIT_INDEX" val="8"/>
  <p:tag name="KSO_WM_UNIT_TYPE" val="j"/>
  <p:tag name="KSO_WM_BEAUTIFY_FLAG" val="#wm#"/>
</p:tagLst>
</file>

<file path=ppt/tags/tag1110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1111.xml><?xml version="1.0" encoding="utf-8"?>
<p:tagLst xmlns:p="http://schemas.openxmlformats.org/presentationml/2006/main">
  <p:tag name="KSO_WM_UNIT_INDEX" val="210"/>
  <p:tag name="KSO_WM_UNIT_TYPE" val="f"/>
  <p:tag name="KSO_WM_UNIT_SUBTYPE" val="a"/>
  <p:tag name="KSO_WM_BEAUTIFY_FLAG" val="#wm#"/>
</p:tagLst>
</file>

<file path=ppt/tags/tag1112.xml><?xml version="1.0" encoding="utf-8"?>
<p:tagLst xmlns:p="http://schemas.openxmlformats.org/presentationml/2006/main">
  <p:tag name="KSO_WM_UNIT_INDEX" val="211"/>
  <p:tag name="KSO_WM_UNIT_TYPE" val="f"/>
  <p:tag name="KSO_WM_UNIT_SUBTYPE" val="a"/>
  <p:tag name="KSO_WM_BEAUTIFY_FLAG" val="#wm#"/>
</p:tagLst>
</file>

<file path=ppt/tags/tag1113.xml><?xml version="1.0" encoding="utf-8"?>
<p:tagLst xmlns:p="http://schemas.openxmlformats.org/presentationml/2006/main">
  <p:tag name="KSO_WM_UNIT_INDEX" val="212"/>
  <p:tag name="KSO_WM_UNIT_TYPE" val="f"/>
  <p:tag name="KSO_WM_UNIT_SUBTYPE" val="a"/>
  <p:tag name="KSO_WM_BEAUTIFY_FLAG" val="#wm#"/>
</p:tagLst>
</file>

<file path=ppt/tags/tag1114.xml><?xml version="1.0" encoding="utf-8"?>
<p:tagLst xmlns:p="http://schemas.openxmlformats.org/presentationml/2006/main">
  <p:tag name="KSO_WM_UNIT_INDEX" val="213"/>
  <p:tag name="KSO_WM_UNIT_TYPE" val="f"/>
  <p:tag name="KSO_WM_UNIT_SUBTYPE" val="a"/>
  <p:tag name="KSO_WM_BEAUTIFY_FLAG" val="#wm#"/>
</p:tagLst>
</file>

<file path=ppt/tags/tag1115.xml><?xml version="1.0" encoding="utf-8"?>
<p:tagLst xmlns:p="http://schemas.openxmlformats.org/presentationml/2006/main">
  <p:tag name="KSO_WM_UNIT_INDEX" val="214"/>
  <p:tag name="KSO_WM_UNIT_TYPE" val="f"/>
  <p:tag name="KSO_WM_UNIT_SUBTYPE" val="a"/>
  <p:tag name="KSO_WM_BEAUTIFY_FLAG" val="#wm#"/>
</p:tagLst>
</file>

<file path=ppt/tags/tag1116.xml><?xml version="1.0" encoding="utf-8"?>
<p:tagLst xmlns:p="http://schemas.openxmlformats.org/presentationml/2006/main">
  <p:tag name="KSO_WM_UNIT_INDEX" val="215"/>
  <p:tag name="KSO_WM_UNIT_TYPE" val="f"/>
  <p:tag name="KSO_WM_UNIT_SUBTYPE" val="a"/>
  <p:tag name="KSO_WM_BEAUTIFY_FLAG" val="#wm#"/>
</p:tagLst>
</file>

<file path=ppt/tags/tag1117.xml><?xml version="1.0" encoding="utf-8"?>
<p:tagLst xmlns:p="http://schemas.openxmlformats.org/presentationml/2006/main">
  <p:tag name="KSO_WM_UNIT_INDEX" val="216"/>
  <p:tag name="KSO_WM_UNIT_TYPE" val="f"/>
  <p:tag name="KSO_WM_UNIT_SUBTYPE" val="a"/>
  <p:tag name="KSO_WM_BEAUTIFY_FLAG" val="#wm#"/>
</p:tagLst>
</file>

<file path=ppt/tags/tag1118.xml><?xml version="1.0" encoding="utf-8"?>
<p:tagLst xmlns:p="http://schemas.openxmlformats.org/presentationml/2006/main">
  <p:tag name="KSO_WM_UNIT_INDEX" val="217"/>
  <p:tag name="KSO_WM_UNIT_TYPE" val="f"/>
  <p:tag name="KSO_WM_UNIT_SUBTYPE" val="a"/>
  <p:tag name="KSO_WM_BEAUTIFY_FLAG" val="#wm#"/>
</p:tagLst>
</file>

<file path=ppt/tags/tag1119.xml><?xml version="1.0" encoding="utf-8"?>
<p:tagLst xmlns:p="http://schemas.openxmlformats.org/presentationml/2006/main">
  <p:tag name="KSO_WM_UNIT_INDEX" val="218"/>
  <p:tag name="KSO_WM_UNIT_TYPE" val="f"/>
  <p:tag name="KSO_WM_UNIT_SUBTYPE" val="a"/>
  <p:tag name="KSO_WM_BEAUTIFY_FLAG" val="#wm#"/>
</p:tagLst>
</file>

<file path=ppt/tags/tag112.xml><?xml version="1.0" encoding="utf-8"?>
<p:tagLst xmlns:p="http://schemas.openxmlformats.org/presentationml/2006/main">
  <p:tag name="KSO_WM_UNIT_INDEX" val="23"/>
  <p:tag name="KSO_WM_UNIT_TYPE" val="j"/>
  <p:tag name="KSO_WM_BEAUTIFY_FLAG" val="#wm#"/>
</p:tagLst>
</file>

<file path=ppt/tags/tag1120.xml><?xml version="1.0" encoding="utf-8"?>
<p:tagLst xmlns:p="http://schemas.openxmlformats.org/presentationml/2006/main">
  <p:tag name="KSO_WM_UNIT_INDEX" val="219"/>
  <p:tag name="KSO_WM_UNIT_TYPE" val="f"/>
  <p:tag name="KSO_WM_UNIT_SUBTYPE" val="a"/>
  <p:tag name="KSO_WM_BEAUTIFY_FLAG" val="#wm#"/>
</p:tagLst>
</file>

<file path=ppt/tags/tag1121.xml><?xml version="1.0" encoding="utf-8"?>
<p:tagLst xmlns:p="http://schemas.openxmlformats.org/presentationml/2006/main">
  <p:tag name="KSO_WM_UNIT_INDEX" val="220"/>
  <p:tag name="KSO_WM_UNIT_TYPE" val="f"/>
  <p:tag name="KSO_WM_UNIT_SUBTYPE" val="a"/>
  <p:tag name="KSO_WM_BEAUTIFY_FLAG" val="#wm#"/>
</p:tagLst>
</file>

<file path=ppt/tags/tag1122.xml><?xml version="1.0" encoding="utf-8"?>
<p:tagLst xmlns:p="http://schemas.openxmlformats.org/presentationml/2006/main">
  <p:tag name="KSO_WM_UNIT_INDEX" val="221"/>
  <p:tag name="KSO_WM_UNIT_TYPE" val="f"/>
  <p:tag name="KSO_WM_UNIT_SUBTYPE" val="a"/>
  <p:tag name="KSO_WM_BEAUTIFY_FLAG" val="#wm#"/>
</p:tagLst>
</file>

<file path=ppt/tags/tag1123.xml><?xml version="1.0" encoding="utf-8"?>
<p:tagLst xmlns:p="http://schemas.openxmlformats.org/presentationml/2006/main">
  <p:tag name="KSO_WM_UNIT_INDEX" val="222"/>
  <p:tag name="KSO_WM_UNIT_TYPE" val="f"/>
  <p:tag name="KSO_WM_UNIT_SUBTYPE" val="a"/>
  <p:tag name="KSO_WM_BEAUTIFY_FLAG" val="#wm#"/>
</p:tagLst>
</file>

<file path=ppt/tags/tag1124.xml><?xml version="1.0" encoding="utf-8"?>
<p:tagLst xmlns:p="http://schemas.openxmlformats.org/presentationml/2006/main">
  <p:tag name="KSO_WM_UNIT_INDEX" val="223"/>
  <p:tag name="KSO_WM_UNIT_TYPE" val="f"/>
  <p:tag name="KSO_WM_UNIT_SUBTYPE" val="a"/>
  <p:tag name="KSO_WM_BEAUTIFY_FLAG" val="#wm#"/>
</p:tagLst>
</file>

<file path=ppt/tags/tag1125.xml><?xml version="1.0" encoding="utf-8"?>
<p:tagLst xmlns:p="http://schemas.openxmlformats.org/presentationml/2006/main">
  <p:tag name="KSO_WM_UNIT_INDEX" val="224"/>
  <p:tag name="KSO_WM_UNIT_TYPE" val="f"/>
  <p:tag name="KSO_WM_UNIT_SUBTYPE" val="a"/>
  <p:tag name="KSO_WM_BEAUTIFY_FLAG" val="#wm#"/>
</p:tagLst>
</file>

<file path=ppt/tags/tag1126.xml><?xml version="1.0" encoding="utf-8"?>
<p:tagLst xmlns:p="http://schemas.openxmlformats.org/presentationml/2006/main">
  <p:tag name="KSO_WM_UNIT_INDEX" val="14"/>
  <p:tag name="KSO_WM_UNIT_TYPE" val="i"/>
  <p:tag name="KSO_WM_BEAUTIFY_FLAG" val="#wm#"/>
</p:tagLst>
</file>

<file path=ppt/tags/tag1127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1128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1129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113.xml><?xml version="1.0" encoding="utf-8"?>
<p:tagLst xmlns:p="http://schemas.openxmlformats.org/presentationml/2006/main">
  <p:tag name="KSO_WM_UNIT_INDEX" val="19"/>
  <p:tag name="KSO_WM_UNIT_TYPE" val="f"/>
  <p:tag name="KSO_WM_UNIT_SUBTYPE" val="a"/>
  <p:tag name="KSO_WM_BEAUTIFY_FLAG" val="#wm#"/>
</p:tagLst>
</file>

<file path=ppt/tags/tag1130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1131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1132.xml><?xml version="1.0" encoding="utf-8"?>
<p:tagLst xmlns:p="http://schemas.openxmlformats.org/presentationml/2006/main">
  <p:tag name="KSO_WM_UNIT_INDEX" val="20"/>
  <p:tag name="KSO_WM_UNIT_TYPE" val="i"/>
  <p:tag name="KSO_WM_BEAUTIFY_FLAG" val="#wm#"/>
</p:tagLst>
</file>

<file path=ppt/tags/tag1133.xml><?xml version="1.0" encoding="utf-8"?>
<p:tagLst xmlns:p="http://schemas.openxmlformats.org/presentationml/2006/main">
  <p:tag name="KSO_WM_UNIT_INDEX" val="182"/>
  <p:tag name="KSO_WM_UNIT_TYPE" val="i"/>
  <p:tag name="KSO_WM_BEAUTIFY_FLAG" val="#wm#"/>
</p:tagLst>
</file>

<file path=ppt/tags/tag1134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1135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1136.xml><?xml version="1.0" encoding="utf-8"?>
<p:tagLst xmlns:p="http://schemas.openxmlformats.org/presentationml/2006/main">
  <p:tag name="KSO_WM_UNIT_INDEX" val="23"/>
  <p:tag name="KSO_WM_UNIT_TYPE" val="i"/>
  <p:tag name="KSO_WM_BEAUTIFY_FLAG" val="#wm#"/>
</p:tagLst>
</file>

<file path=ppt/tags/tag1137.xml><?xml version="1.0" encoding="utf-8"?>
<p:tagLst xmlns:p="http://schemas.openxmlformats.org/presentationml/2006/main">
  <p:tag name="KSO_WM_UNIT_INDEX" val="24"/>
  <p:tag name="KSO_WM_UNIT_TYPE" val="i"/>
  <p:tag name="KSO_WM_BEAUTIFY_FLAG" val="#wm#"/>
</p:tagLst>
</file>

<file path=ppt/tags/tag1138.xml><?xml version="1.0" encoding="utf-8"?>
<p:tagLst xmlns:p="http://schemas.openxmlformats.org/presentationml/2006/main">
  <p:tag name="KSO_WM_UNIT_INDEX" val="25"/>
  <p:tag name="KSO_WM_UNIT_TYPE" val="i"/>
  <p:tag name="KSO_WM_BEAUTIFY_FLAG" val="#wm#"/>
</p:tagLst>
</file>

<file path=ppt/tags/tag1139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114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1140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1141.xml><?xml version="1.0" encoding="utf-8"?>
<p:tagLst xmlns:p="http://schemas.openxmlformats.org/presentationml/2006/main">
  <p:tag name="KSO_WM_UNIT_INDEX" val="28"/>
  <p:tag name="KSO_WM_UNIT_TYPE" val="i"/>
  <p:tag name="KSO_WM_BEAUTIFY_FLAG" val="#wm#"/>
</p:tagLst>
</file>

<file path=ppt/tags/tag1142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1143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1144.xml><?xml version="1.0" encoding="utf-8"?>
<p:tagLst xmlns:p="http://schemas.openxmlformats.org/presentationml/2006/main">
  <p:tag name="KSO_WM_UNIT_INDEX" val="31"/>
  <p:tag name="KSO_WM_UNIT_TYPE" val="i"/>
  <p:tag name="KSO_WM_BEAUTIFY_FLAG" val="#wm#"/>
</p:tagLst>
</file>

<file path=ppt/tags/tag1145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1146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147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148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1149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115.xml><?xml version="1.0" encoding="utf-8"?>
<p:tagLst xmlns:p="http://schemas.openxmlformats.org/presentationml/2006/main">
  <p:tag name="KSO_WM_UNIT_INDEX" val="15"/>
  <p:tag name="KSO_WM_UNIT_TYPE" val="f"/>
  <p:tag name="KSO_WM_UNIT_SUBTYPE" val="a"/>
  <p:tag name="KSO_WM_BEAUTIFY_FLAG" val="#wm#"/>
</p:tagLst>
</file>

<file path=ppt/tags/tag1150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1151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1152.xml><?xml version="1.0" encoding="utf-8"?>
<p:tagLst xmlns:p="http://schemas.openxmlformats.org/presentationml/2006/main">
  <p:tag name="KSO_WM_UNIT_INDEX" val="39"/>
  <p:tag name="KSO_WM_UNIT_TYPE" val="i"/>
  <p:tag name="KSO_WM_BEAUTIFY_FLAG" val="#wm#"/>
</p:tagLst>
</file>

<file path=ppt/tags/tag1153.xml><?xml version="1.0" encoding="utf-8"?>
<p:tagLst xmlns:p="http://schemas.openxmlformats.org/presentationml/2006/main">
  <p:tag name="KSO_WM_UNIT_INDEX" val="40"/>
  <p:tag name="KSO_WM_UNIT_TYPE" val="i"/>
  <p:tag name="KSO_WM_BEAUTIFY_FLAG" val="#wm#"/>
</p:tagLst>
</file>

<file path=ppt/tags/tag1154.xml><?xml version="1.0" encoding="utf-8"?>
<p:tagLst xmlns:p="http://schemas.openxmlformats.org/presentationml/2006/main">
  <p:tag name="KSO_WM_UNIT_INDEX" val="41"/>
  <p:tag name="KSO_WM_UNIT_TYPE" val="i"/>
  <p:tag name="KSO_WM_BEAUTIFY_FLAG" val="#wm#"/>
</p:tagLst>
</file>

<file path=ppt/tags/tag1155.xml><?xml version="1.0" encoding="utf-8"?>
<p:tagLst xmlns:p="http://schemas.openxmlformats.org/presentationml/2006/main">
  <p:tag name="KSO_WM_UNIT_INDEX" val="42"/>
  <p:tag name="KSO_WM_UNIT_TYPE" val="i"/>
  <p:tag name="KSO_WM_BEAUTIFY_FLAG" val="#wm#"/>
</p:tagLst>
</file>

<file path=ppt/tags/tag1156.xml><?xml version="1.0" encoding="utf-8"?>
<p:tagLst xmlns:p="http://schemas.openxmlformats.org/presentationml/2006/main">
  <p:tag name="KSO_WM_UNIT_INDEX" val="43"/>
  <p:tag name="KSO_WM_UNIT_TYPE" val="i"/>
  <p:tag name="KSO_WM_BEAUTIFY_FLAG" val="#wm#"/>
</p:tagLst>
</file>

<file path=ppt/tags/tag1157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1158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1159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116.xml><?xml version="1.0" encoding="utf-8"?>
<p:tagLst xmlns:p="http://schemas.openxmlformats.org/presentationml/2006/main">
  <p:tag name="KSO_WM_UNIT_INDEX" val="27"/>
  <p:tag name="KSO_WM_UNIT_TYPE" val="f"/>
  <p:tag name="KSO_WM_UNIT_SUBTYPE" val="a"/>
  <p:tag name="KSO_WM_BEAUTIFY_FLAG" val="#wm#"/>
</p:tagLst>
</file>

<file path=ppt/tags/tag1160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1161.xml><?xml version="1.0" encoding="utf-8"?>
<p:tagLst xmlns:p="http://schemas.openxmlformats.org/presentationml/2006/main">
  <p:tag name="KSO_WM_UNIT_INDEX" val="48"/>
  <p:tag name="KSO_WM_UNIT_TYPE" val="i"/>
  <p:tag name="KSO_WM_BEAUTIFY_FLAG" val="#wm#"/>
</p:tagLst>
</file>

<file path=ppt/tags/tag1162.xml><?xml version="1.0" encoding="utf-8"?>
<p:tagLst xmlns:p="http://schemas.openxmlformats.org/presentationml/2006/main">
  <p:tag name="KSO_WM_UNIT_INDEX" val="49"/>
  <p:tag name="KSO_WM_UNIT_TYPE" val="i"/>
  <p:tag name="KSO_WM_BEAUTIFY_FLAG" val="#wm#"/>
</p:tagLst>
</file>

<file path=ppt/tags/tag1163.xml><?xml version="1.0" encoding="utf-8"?>
<p:tagLst xmlns:p="http://schemas.openxmlformats.org/presentationml/2006/main">
  <p:tag name="KSO_WM_UNIT_INDEX" val="50"/>
  <p:tag name="KSO_WM_UNIT_TYPE" val="i"/>
  <p:tag name="KSO_WM_BEAUTIFY_FLAG" val="#wm#"/>
</p:tagLst>
</file>

<file path=ppt/tags/tag1164.xml><?xml version="1.0" encoding="utf-8"?>
<p:tagLst xmlns:p="http://schemas.openxmlformats.org/presentationml/2006/main">
  <p:tag name="KSO_WM_UNIT_INDEX" val="51"/>
  <p:tag name="KSO_WM_UNIT_TYPE" val="i"/>
  <p:tag name="KSO_WM_BEAUTIFY_FLAG" val="#wm#"/>
</p:tagLst>
</file>

<file path=ppt/tags/tag1165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1166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1167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1168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1169.xml><?xml version="1.0" encoding="utf-8"?>
<p:tagLst xmlns:p="http://schemas.openxmlformats.org/presentationml/2006/main">
  <p:tag name="KSO_WM_UNIT_INDEX" val="56"/>
  <p:tag name="KSO_WM_UNIT_TYPE" val="i"/>
  <p:tag name="KSO_WM_BEAUTIFY_FLAG" val="#wm#"/>
</p:tagLst>
</file>

<file path=ppt/tags/tag117.xml><?xml version="1.0" encoding="utf-8"?>
<p:tagLst xmlns:p="http://schemas.openxmlformats.org/presentationml/2006/main">
  <p:tag name="KSO_WM_UNIT_INDEX" val="24"/>
  <p:tag name="KSO_WM_UNIT_TYPE" val="j"/>
  <p:tag name="KSO_WM_BEAUTIFY_FLAG" val="#wm#"/>
</p:tagLst>
</file>

<file path=ppt/tags/tag1170.xml><?xml version="1.0" encoding="utf-8"?>
<p:tagLst xmlns:p="http://schemas.openxmlformats.org/presentationml/2006/main">
  <p:tag name="KSO_WM_UNIT_INDEX" val="57"/>
  <p:tag name="KSO_WM_UNIT_TYPE" val="i"/>
  <p:tag name="KSO_WM_BEAUTIFY_FLAG" val="#wm#"/>
</p:tagLst>
</file>

<file path=ppt/tags/tag1171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1172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1173.xml><?xml version="1.0" encoding="utf-8"?>
<p:tagLst xmlns:p="http://schemas.openxmlformats.org/presentationml/2006/main">
  <p:tag name="KSO_WM_UNIT_INDEX" val="60"/>
  <p:tag name="KSO_WM_UNIT_TYPE" val="i"/>
  <p:tag name="KSO_WM_BEAUTIFY_FLAG" val="#wm#"/>
</p:tagLst>
</file>

<file path=ppt/tags/tag1174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1175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1176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1177.xml><?xml version="1.0" encoding="utf-8"?>
<p:tagLst xmlns:p="http://schemas.openxmlformats.org/presentationml/2006/main">
  <p:tag name="KSO_WM_UNIT_INDEX" val="64"/>
  <p:tag name="KSO_WM_UNIT_TYPE" val="i"/>
  <p:tag name="KSO_WM_BEAUTIFY_FLAG" val="#wm#"/>
</p:tagLst>
</file>

<file path=ppt/tags/tag1178.xml><?xml version="1.0" encoding="utf-8"?>
<p:tagLst xmlns:p="http://schemas.openxmlformats.org/presentationml/2006/main">
  <p:tag name="KSO_WM_UNIT_INDEX" val="65"/>
  <p:tag name="KSO_WM_UNIT_TYPE" val="i"/>
  <p:tag name="KSO_WM_BEAUTIFY_FLAG" val="#wm#"/>
</p:tagLst>
</file>

<file path=ppt/tags/tag1179.xml><?xml version="1.0" encoding="utf-8"?>
<p:tagLst xmlns:p="http://schemas.openxmlformats.org/presentationml/2006/main">
  <p:tag name="KSO_WM_UNIT_INDEX" val="66"/>
  <p:tag name="KSO_WM_UNIT_TYPE" val="i"/>
  <p:tag name="KSO_WM_BEAUTIFY_FLAG" val="#wm#"/>
</p:tagLst>
</file>

<file path=ppt/tags/tag118.xml><?xml version="1.0" encoding="utf-8"?>
<p:tagLst xmlns:p="http://schemas.openxmlformats.org/presentationml/2006/main">
  <p:tag name="KSO_WM_UNIT_INDEX" val="28"/>
  <p:tag name="KSO_WM_UNIT_TYPE" val="f"/>
  <p:tag name="KSO_WM_UNIT_SUBTYPE" val="a"/>
  <p:tag name="KSO_WM_BEAUTIFY_FLAG" val="#wm#"/>
</p:tagLst>
</file>

<file path=ppt/tags/tag1180.xml><?xml version="1.0" encoding="utf-8"?>
<p:tagLst xmlns:p="http://schemas.openxmlformats.org/presentationml/2006/main">
  <p:tag name="KSO_WM_UNIT_INDEX" val="67"/>
  <p:tag name="KSO_WM_UNIT_TYPE" val="i"/>
  <p:tag name="KSO_WM_BEAUTIFY_FLAG" val="#wm#"/>
</p:tagLst>
</file>

<file path=ppt/tags/tag1181.xml><?xml version="1.0" encoding="utf-8"?>
<p:tagLst xmlns:p="http://schemas.openxmlformats.org/presentationml/2006/main">
  <p:tag name="KSO_WM_UNIT_INDEX" val="68"/>
  <p:tag name="KSO_WM_UNIT_TYPE" val="i"/>
  <p:tag name="KSO_WM_BEAUTIFY_FLAG" val="#wm#"/>
</p:tagLst>
</file>

<file path=ppt/tags/tag1182.xml><?xml version="1.0" encoding="utf-8"?>
<p:tagLst xmlns:p="http://schemas.openxmlformats.org/presentationml/2006/main">
  <p:tag name="KSO_WM_UNIT_INDEX" val="69"/>
  <p:tag name="KSO_WM_UNIT_TYPE" val="i"/>
  <p:tag name="KSO_WM_BEAUTIFY_FLAG" val="#wm#"/>
</p:tagLst>
</file>

<file path=ppt/tags/tag1183.xml><?xml version="1.0" encoding="utf-8"?>
<p:tagLst xmlns:p="http://schemas.openxmlformats.org/presentationml/2006/main">
  <p:tag name="KSO_WM_UNIT_INDEX" val="70"/>
  <p:tag name="KSO_WM_UNIT_TYPE" val="i"/>
  <p:tag name="KSO_WM_BEAUTIFY_FLAG" val="#wm#"/>
</p:tagLst>
</file>

<file path=ppt/tags/tag1184.xml><?xml version="1.0" encoding="utf-8"?>
<p:tagLst xmlns:p="http://schemas.openxmlformats.org/presentationml/2006/main">
  <p:tag name="KSO_WM_UNIT_INDEX" val="71"/>
  <p:tag name="KSO_WM_UNIT_TYPE" val="i"/>
  <p:tag name="KSO_WM_BEAUTIFY_FLAG" val="#wm#"/>
</p:tagLst>
</file>

<file path=ppt/tags/tag1185.xml><?xml version="1.0" encoding="utf-8"?>
<p:tagLst xmlns:p="http://schemas.openxmlformats.org/presentationml/2006/main">
  <p:tag name="KSO_WM_UNIT_INDEX" val="72"/>
  <p:tag name="KSO_WM_UNIT_TYPE" val="i"/>
  <p:tag name="KSO_WM_BEAUTIFY_FLAG" val="#wm#"/>
</p:tagLst>
</file>

<file path=ppt/tags/tag1186.xml><?xml version="1.0" encoding="utf-8"?>
<p:tagLst xmlns:p="http://schemas.openxmlformats.org/presentationml/2006/main">
  <p:tag name="KSO_WM_UNIT_INDEX" val="73"/>
  <p:tag name="KSO_WM_UNIT_TYPE" val="i"/>
  <p:tag name="KSO_WM_BEAUTIFY_FLAG" val="#wm#"/>
</p:tagLst>
</file>

<file path=ppt/tags/tag1187.xml><?xml version="1.0" encoding="utf-8"?>
<p:tagLst xmlns:p="http://schemas.openxmlformats.org/presentationml/2006/main">
  <p:tag name="KSO_WM_UNIT_INDEX" val="74"/>
  <p:tag name="KSO_WM_UNIT_TYPE" val="i"/>
  <p:tag name="KSO_WM_BEAUTIFY_FLAG" val="#wm#"/>
</p:tagLst>
</file>

<file path=ppt/tags/tag1188.xml><?xml version="1.0" encoding="utf-8"?>
<p:tagLst xmlns:p="http://schemas.openxmlformats.org/presentationml/2006/main">
  <p:tag name="KSO_WM_UNIT_INDEX" val="75"/>
  <p:tag name="KSO_WM_UNIT_TYPE" val="i"/>
  <p:tag name="KSO_WM_BEAUTIFY_FLAG" val="#wm#"/>
</p:tagLst>
</file>

<file path=ppt/tags/tag1189.xml><?xml version="1.0" encoding="utf-8"?>
<p:tagLst xmlns:p="http://schemas.openxmlformats.org/presentationml/2006/main">
  <p:tag name="KSO_WM_UNIT_INDEX" val="76"/>
  <p:tag name="KSO_WM_UNIT_TYPE" val="i"/>
  <p:tag name="KSO_WM_BEAUTIFY_FLAG" val="#wm#"/>
</p:tagLst>
</file>

<file path=ppt/tags/tag119.xml><?xml version="1.0" encoding="utf-8"?>
<p:tagLst xmlns:p="http://schemas.openxmlformats.org/presentationml/2006/main">
  <p:tag name="KSO_WM_UNIT_INDEX" val="25"/>
  <p:tag name="KSO_WM_UNIT_TYPE" val="f"/>
  <p:tag name="KSO_WM_UNIT_SUBTYPE" val="a"/>
  <p:tag name="KSO_WM_BEAUTIFY_FLAG" val="#wm#"/>
</p:tagLst>
</file>

<file path=ppt/tags/tag1190.xml><?xml version="1.0" encoding="utf-8"?>
<p:tagLst xmlns:p="http://schemas.openxmlformats.org/presentationml/2006/main">
  <p:tag name="KSO_WM_UNIT_INDEX" val="77"/>
  <p:tag name="KSO_WM_UNIT_TYPE" val="i"/>
  <p:tag name="KSO_WM_BEAUTIFY_FLAG" val="#wm#"/>
</p:tagLst>
</file>

<file path=ppt/tags/tag1191.xml><?xml version="1.0" encoding="utf-8"?>
<p:tagLst xmlns:p="http://schemas.openxmlformats.org/presentationml/2006/main">
  <p:tag name="KSO_WM_UNIT_INDEX" val="78"/>
  <p:tag name="KSO_WM_UNIT_TYPE" val="i"/>
  <p:tag name="KSO_WM_BEAUTIFY_FLAG" val="#wm#"/>
</p:tagLst>
</file>

<file path=ppt/tags/tag1192.xml><?xml version="1.0" encoding="utf-8"?>
<p:tagLst xmlns:p="http://schemas.openxmlformats.org/presentationml/2006/main">
  <p:tag name="KSO_WM_UNIT_INDEX" val="79"/>
  <p:tag name="KSO_WM_UNIT_TYPE" val="i"/>
  <p:tag name="KSO_WM_BEAUTIFY_FLAG" val="#wm#"/>
</p:tagLst>
</file>

<file path=ppt/tags/tag1193.xml><?xml version="1.0" encoding="utf-8"?>
<p:tagLst xmlns:p="http://schemas.openxmlformats.org/presentationml/2006/main">
  <p:tag name="KSO_WM_UNIT_INDEX" val="80"/>
  <p:tag name="KSO_WM_UNIT_TYPE" val="i"/>
  <p:tag name="KSO_WM_BEAUTIFY_FLAG" val="#wm#"/>
</p:tagLst>
</file>

<file path=ppt/tags/tag1194.xml><?xml version="1.0" encoding="utf-8"?>
<p:tagLst xmlns:p="http://schemas.openxmlformats.org/presentationml/2006/main">
  <p:tag name="KSO_WM_UNIT_INDEX" val="81"/>
  <p:tag name="KSO_WM_UNIT_TYPE" val="i"/>
  <p:tag name="KSO_WM_BEAUTIFY_FLAG" val="#wm#"/>
</p:tagLst>
</file>

<file path=ppt/tags/tag1195.xml><?xml version="1.0" encoding="utf-8"?>
<p:tagLst xmlns:p="http://schemas.openxmlformats.org/presentationml/2006/main">
  <p:tag name="KSO_WM_UNIT_INDEX" val="82"/>
  <p:tag name="KSO_WM_UNIT_TYPE" val="i"/>
  <p:tag name="KSO_WM_BEAUTIFY_FLAG" val="#wm#"/>
</p:tagLst>
</file>

<file path=ppt/tags/tag1196.xml><?xml version="1.0" encoding="utf-8"?>
<p:tagLst xmlns:p="http://schemas.openxmlformats.org/presentationml/2006/main">
  <p:tag name="KSO_WM_UNIT_INDEX" val="83"/>
  <p:tag name="KSO_WM_UNIT_TYPE" val="i"/>
  <p:tag name="KSO_WM_BEAUTIFY_FLAG" val="#wm#"/>
</p:tagLst>
</file>

<file path=ppt/tags/tag1197.xml><?xml version="1.0" encoding="utf-8"?>
<p:tagLst xmlns:p="http://schemas.openxmlformats.org/presentationml/2006/main">
  <p:tag name="KSO_WM_UNIT_INDEX" val="84"/>
  <p:tag name="KSO_WM_UNIT_TYPE" val="i"/>
  <p:tag name="KSO_WM_BEAUTIFY_FLAG" val="#wm#"/>
</p:tagLst>
</file>

<file path=ppt/tags/tag1198.xml><?xml version="1.0" encoding="utf-8"?>
<p:tagLst xmlns:p="http://schemas.openxmlformats.org/presentationml/2006/main">
  <p:tag name="KSO_WM_UNIT_INDEX" val="85"/>
  <p:tag name="KSO_WM_UNIT_TYPE" val="i"/>
  <p:tag name="KSO_WM_BEAUTIFY_FLAG" val="#wm#"/>
</p:tagLst>
</file>

<file path=ppt/tags/tag1199.xml><?xml version="1.0" encoding="utf-8"?>
<p:tagLst xmlns:p="http://schemas.openxmlformats.org/presentationml/2006/main">
  <p:tag name="KSO_WM_UNIT_INDEX" val="86"/>
  <p:tag name="KSO_WM_UNIT_TYPE" val="i"/>
  <p:tag name="KSO_WM_BEAUTIFY_FLAG" val="#wm#"/>
</p:tagLst>
</file>

<file path=ppt/tags/tag12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3"/>
</p:tagLst>
</file>

<file path=ppt/tags/tag120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1200.xml><?xml version="1.0" encoding="utf-8"?>
<p:tagLst xmlns:p="http://schemas.openxmlformats.org/presentationml/2006/main">
  <p:tag name="KSO_WM_UNIT_INDEX" val="87"/>
  <p:tag name="KSO_WM_UNIT_TYPE" val="i"/>
  <p:tag name="KSO_WM_BEAUTIFY_FLAG" val="#wm#"/>
</p:tagLst>
</file>

<file path=ppt/tags/tag1201.xml><?xml version="1.0" encoding="utf-8"?>
<p:tagLst xmlns:p="http://schemas.openxmlformats.org/presentationml/2006/main">
  <p:tag name="KSO_WM_UNIT_INDEX" val="88"/>
  <p:tag name="KSO_WM_UNIT_TYPE" val="i"/>
  <p:tag name="KSO_WM_BEAUTIFY_FLAG" val="#wm#"/>
</p:tagLst>
</file>

<file path=ppt/tags/tag1202.xml><?xml version="1.0" encoding="utf-8"?>
<p:tagLst xmlns:p="http://schemas.openxmlformats.org/presentationml/2006/main">
  <p:tag name="KSO_WM_UNIT_INDEX" val="89"/>
  <p:tag name="KSO_WM_UNIT_TYPE" val="i"/>
  <p:tag name="KSO_WM_BEAUTIFY_FLAG" val="#wm#"/>
</p:tagLst>
</file>

<file path=ppt/tags/tag1203.xml><?xml version="1.0" encoding="utf-8"?>
<p:tagLst xmlns:p="http://schemas.openxmlformats.org/presentationml/2006/main">
  <p:tag name="KSO_WM_UNIT_INDEX" val="90"/>
  <p:tag name="KSO_WM_UNIT_TYPE" val="i"/>
  <p:tag name="KSO_WM_BEAUTIFY_FLAG" val="#wm#"/>
</p:tagLst>
</file>

<file path=ppt/tags/tag1204.xml><?xml version="1.0" encoding="utf-8"?>
<p:tagLst xmlns:p="http://schemas.openxmlformats.org/presentationml/2006/main">
  <p:tag name="KSO_WM_UNIT_INDEX" val="91"/>
  <p:tag name="KSO_WM_UNIT_TYPE" val="i"/>
  <p:tag name="KSO_WM_BEAUTIFY_FLAG" val="#wm#"/>
</p:tagLst>
</file>

<file path=ppt/tags/tag1205.xml><?xml version="1.0" encoding="utf-8"?>
<p:tagLst xmlns:p="http://schemas.openxmlformats.org/presentationml/2006/main">
  <p:tag name="KSO_WM_UNIT_INDEX" val="92"/>
  <p:tag name="KSO_WM_UNIT_TYPE" val="i"/>
  <p:tag name="KSO_WM_BEAUTIFY_FLAG" val="#wm#"/>
</p:tagLst>
</file>

<file path=ppt/tags/tag1206.xml><?xml version="1.0" encoding="utf-8"?>
<p:tagLst xmlns:p="http://schemas.openxmlformats.org/presentationml/2006/main">
  <p:tag name="KSO_WM_UNIT_INDEX" val="93"/>
  <p:tag name="KSO_WM_UNIT_TYPE" val="i"/>
  <p:tag name="KSO_WM_BEAUTIFY_FLAG" val="#wm#"/>
</p:tagLst>
</file>

<file path=ppt/tags/tag1207.xml><?xml version="1.0" encoding="utf-8"?>
<p:tagLst xmlns:p="http://schemas.openxmlformats.org/presentationml/2006/main">
  <p:tag name="KSO_WM_UNIT_INDEX" val="94"/>
  <p:tag name="KSO_WM_UNIT_TYPE" val="i"/>
  <p:tag name="KSO_WM_BEAUTIFY_FLAG" val="#wm#"/>
</p:tagLst>
</file>

<file path=ppt/tags/tag1208.xml><?xml version="1.0" encoding="utf-8"?>
<p:tagLst xmlns:p="http://schemas.openxmlformats.org/presentationml/2006/main">
  <p:tag name="KSO_WM_UNIT_INDEX" val="95"/>
  <p:tag name="KSO_WM_UNIT_TYPE" val="i"/>
  <p:tag name="KSO_WM_BEAUTIFY_FLAG" val="#wm#"/>
</p:tagLst>
</file>

<file path=ppt/tags/tag1209.xml><?xml version="1.0" encoding="utf-8"?>
<p:tagLst xmlns:p="http://schemas.openxmlformats.org/presentationml/2006/main">
  <p:tag name="KSO_WM_UNIT_INDEX" val="96"/>
  <p:tag name="KSO_WM_UNIT_TYPE" val="i"/>
  <p:tag name="KSO_WM_BEAUTIFY_FLAG" val="#wm#"/>
</p:tagLst>
</file>

<file path=ppt/tags/tag121.xml><?xml version="1.0" encoding="utf-8"?>
<p:tagLst xmlns:p="http://schemas.openxmlformats.org/presentationml/2006/main">
  <p:tag name="KSO_WM_UNIT_INDEX" val="16"/>
  <p:tag name="KSO_WM_UNIT_TYPE" val="f"/>
  <p:tag name="KSO_WM_UNIT_SUBTYPE" val="a"/>
  <p:tag name="KSO_WM_BEAUTIFY_FLAG" val="#wm#"/>
</p:tagLst>
</file>

<file path=ppt/tags/tag1210.xml><?xml version="1.0" encoding="utf-8"?>
<p:tagLst xmlns:p="http://schemas.openxmlformats.org/presentationml/2006/main">
  <p:tag name="KSO_WM_UNIT_INDEX" val="97"/>
  <p:tag name="KSO_WM_UNIT_TYPE" val="i"/>
  <p:tag name="KSO_WM_BEAUTIFY_FLAG" val="#wm#"/>
</p:tagLst>
</file>

<file path=ppt/tags/tag1211.xml><?xml version="1.0" encoding="utf-8"?>
<p:tagLst xmlns:p="http://schemas.openxmlformats.org/presentationml/2006/main">
  <p:tag name="KSO_WM_UNIT_INDEX" val="98"/>
  <p:tag name="KSO_WM_UNIT_TYPE" val="i"/>
  <p:tag name="KSO_WM_BEAUTIFY_FLAG" val="#wm#"/>
</p:tagLst>
</file>

<file path=ppt/tags/tag1212.xml><?xml version="1.0" encoding="utf-8"?>
<p:tagLst xmlns:p="http://schemas.openxmlformats.org/presentationml/2006/main">
  <p:tag name="KSO_WM_UNIT_INDEX" val="99"/>
  <p:tag name="KSO_WM_UNIT_TYPE" val="i"/>
  <p:tag name="KSO_WM_BEAUTIFY_FLAG" val="#wm#"/>
</p:tagLst>
</file>

<file path=ppt/tags/tag1213.xml><?xml version="1.0" encoding="utf-8"?>
<p:tagLst xmlns:p="http://schemas.openxmlformats.org/presentationml/2006/main">
  <p:tag name="KSO_WM_UNIT_INDEX" val="100"/>
  <p:tag name="KSO_WM_UNIT_TYPE" val="i"/>
  <p:tag name="KSO_WM_BEAUTIFY_FLAG" val="#wm#"/>
</p:tagLst>
</file>

<file path=ppt/tags/tag1214.xml><?xml version="1.0" encoding="utf-8"?>
<p:tagLst xmlns:p="http://schemas.openxmlformats.org/presentationml/2006/main">
  <p:tag name="KSO_WM_UNIT_INDEX" val="101"/>
  <p:tag name="KSO_WM_UNIT_TYPE" val="i"/>
  <p:tag name="KSO_WM_BEAUTIFY_FLAG" val="#wm#"/>
</p:tagLst>
</file>

<file path=ppt/tags/tag1215.xml><?xml version="1.0" encoding="utf-8"?>
<p:tagLst xmlns:p="http://schemas.openxmlformats.org/presentationml/2006/main">
  <p:tag name="KSO_WM_UNIT_INDEX" val="102"/>
  <p:tag name="KSO_WM_UNIT_TYPE" val="i"/>
  <p:tag name="KSO_WM_BEAUTIFY_FLAG" val="#wm#"/>
</p:tagLst>
</file>

<file path=ppt/tags/tag1216.xml><?xml version="1.0" encoding="utf-8"?>
<p:tagLst xmlns:p="http://schemas.openxmlformats.org/presentationml/2006/main">
  <p:tag name="KSO_WM_UNIT_INDEX" val="103"/>
  <p:tag name="KSO_WM_UNIT_TYPE" val="i"/>
  <p:tag name="KSO_WM_BEAUTIFY_FLAG" val="#wm#"/>
</p:tagLst>
</file>

<file path=ppt/tags/tag1217.xml><?xml version="1.0" encoding="utf-8"?>
<p:tagLst xmlns:p="http://schemas.openxmlformats.org/presentationml/2006/main">
  <p:tag name="KSO_WM_UNIT_INDEX" val="104"/>
  <p:tag name="KSO_WM_UNIT_TYPE" val="i"/>
  <p:tag name="KSO_WM_BEAUTIFY_FLAG" val="#wm#"/>
</p:tagLst>
</file>

<file path=ppt/tags/tag1218.xml><?xml version="1.0" encoding="utf-8"?>
<p:tagLst xmlns:p="http://schemas.openxmlformats.org/presentationml/2006/main">
  <p:tag name="KSO_WM_UNIT_INDEX" val="105"/>
  <p:tag name="KSO_WM_UNIT_TYPE" val="i"/>
  <p:tag name="KSO_WM_BEAUTIFY_FLAG" val="#wm#"/>
</p:tagLst>
</file>

<file path=ppt/tags/tag1219.xml><?xml version="1.0" encoding="utf-8"?>
<p:tagLst xmlns:p="http://schemas.openxmlformats.org/presentationml/2006/main">
  <p:tag name="KSO_WM_UNIT_INDEX" val="106"/>
  <p:tag name="KSO_WM_UNIT_TYPE" val="i"/>
  <p:tag name="KSO_WM_BEAUTIFY_FLAG" val="#wm#"/>
</p:tagLst>
</file>

<file path=ppt/tags/tag122.xml><?xml version="1.0" encoding="utf-8"?>
<p:tagLst xmlns:p="http://schemas.openxmlformats.org/presentationml/2006/main">
  <p:tag name="KSO_WM_UNIT_INDEX" val="17"/>
  <p:tag name="KSO_WM_UNIT_TYPE" val="f"/>
  <p:tag name="KSO_WM_UNIT_SUBTYPE" val="a"/>
  <p:tag name="KSO_WM_BEAUTIFY_FLAG" val="#wm#"/>
</p:tagLst>
</file>

<file path=ppt/tags/tag1220.xml><?xml version="1.0" encoding="utf-8"?>
<p:tagLst xmlns:p="http://schemas.openxmlformats.org/presentationml/2006/main">
  <p:tag name="KSO_WM_UNIT_INDEX" val="107"/>
  <p:tag name="KSO_WM_UNIT_TYPE" val="i"/>
  <p:tag name="KSO_WM_BEAUTIFY_FLAG" val="#wm#"/>
</p:tagLst>
</file>

<file path=ppt/tags/tag1221.xml><?xml version="1.0" encoding="utf-8"?>
<p:tagLst xmlns:p="http://schemas.openxmlformats.org/presentationml/2006/main">
  <p:tag name="KSO_WM_UNIT_INDEX" val="108"/>
  <p:tag name="KSO_WM_UNIT_TYPE" val="i"/>
  <p:tag name="KSO_WM_BEAUTIFY_FLAG" val="#wm#"/>
</p:tagLst>
</file>

<file path=ppt/tags/tag1222.xml><?xml version="1.0" encoding="utf-8"?>
<p:tagLst xmlns:p="http://schemas.openxmlformats.org/presentationml/2006/main">
  <p:tag name="KSO_WM_UNIT_INDEX" val="109"/>
  <p:tag name="KSO_WM_UNIT_TYPE" val="i"/>
  <p:tag name="KSO_WM_BEAUTIFY_FLAG" val="#wm#"/>
</p:tagLst>
</file>

<file path=ppt/tags/tag1223.xml><?xml version="1.0" encoding="utf-8"?>
<p:tagLst xmlns:p="http://schemas.openxmlformats.org/presentationml/2006/main">
  <p:tag name="KSO_WM_UNIT_INDEX" val="110"/>
  <p:tag name="KSO_WM_UNIT_TYPE" val="i"/>
  <p:tag name="KSO_WM_BEAUTIFY_FLAG" val="#wm#"/>
</p:tagLst>
</file>

<file path=ppt/tags/tag1224.xml><?xml version="1.0" encoding="utf-8"?>
<p:tagLst xmlns:p="http://schemas.openxmlformats.org/presentationml/2006/main">
  <p:tag name="KSO_WM_UNIT_INDEX" val="111"/>
  <p:tag name="KSO_WM_UNIT_TYPE" val="i"/>
  <p:tag name="KSO_WM_BEAUTIFY_FLAG" val="#wm#"/>
</p:tagLst>
</file>

<file path=ppt/tags/tag1225.xml><?xml version="1.0" encoding="utf-8"?>
<p:tagLst xmlns:p="http://schemas.openxmlformats.org/presentationml/2006/main">
  <p:tag name="KSO_WM_UNIT_INDEX" val="112"/>
  <p:tag name="KSO_WM_UNIT_TYPE" val="i"/>
  <p:tag name="KSO_WM_BEAUTIFY_FLAG" val="#wm#"/>
</p:tagLst>
</file>

<file path=ppt/tags/tag1226.xml><?xml version="1.0" encoding="utf-8"?>
<p:tagLst xmlns:p="http://schemas.openxmlformats.org/presentationml/2006/main">
  <p:tag name="KSO_WM_UNIT_INDEX" val="113"/>
  <p:tag name="KSO_WM_UNIT_TYPE" val="i"/>
  <p:tag name="KSO_WM_BEAUTIFY_FLAG" val="#wm#"/>
</p:tagLst>
</file>

<file path=ppt/tags/tag1227.xml><?xml version="1.0" encoding="utf-8"?>
<p:tagLst xmlns:p="http://schemas.openxmlformats.org/presentationml/2006/main">
  <p:tag name="KSO_WM_UNIT_INDEX" val="114"/>
  <p:tag name="KSO_WM_UNIT_TYPE" val="i"/>
  <p:tag name="KSO_WM_BEAUTIFY_FLAG" val="#wm#"/>
</p:tagLst>
</file>

<file path=ppt/tags/tag1228.xml><?xml version="1.0" encoding="utf-8"?>
<p:tagLst xmlns:p="http://schemas.openxmlformats.org/presentationml/2006/main">
  <p:tag name="KSO_WM_UNIT_INDEX" val="115"/>
  <p:tag name="KSO_WM_UNIT_TYPE" val="i"/>
  <p:tag name="KSO_WM_BEAUTIFY_FLAG" val="#wm#"/>
</p:tagLst>
</file>

<file path=ppt/tags/tag1229.xml><?xml version="1.0" encoding="utf-8"?>
<p:tagLst xmlns:p="http://schemas.openxmlformats.org/presentationml/2006/main">
  <p:tag name="KSO_WM_UNIT_INDEX" val="116"/>
  <p:tag name="KSO_WM_UNIT_TYPE" val="i"/>
  <p:tag name="KSO_WM_BEAUTIFY_FLAG" val="#wm#"/>
</p:tagLst>
</file>

<file path=ppt/tags/tag123.xml><?xml version="1.0" encoding="utf-8"?>
<p:tagLst xmlns:p="http://schemas.openxmlformats.org/presentationml/2006/main">
  <p:tag name="KSO_WM_UNIT_INDEX" val="18"/>
  <p:tag name="KSO_WM_UNIT_TYPE" val="f"/>
  <p:tag name="KSO_WM_UNIT_SUBTYPE" val="a"/>
  <p:tag name="KSO_WM_BEAUTIFY_FLAG" val="#wm#"/>
</p:tagLst>
</file>

<file path=ppt/tags/tag1230.xml><?xml version="1.0" encoding="utf-8"?>
<p:tagLst xmlns:p="http://schemas.openxmlformats.org/presentationml/2006/main">
  <p:tag name="KSO_WM_UNIT_INDEX" val="117"/>
  <p:tag name="KSO_WM_UNIT_TYPE" val="i"/>
  <p:tag name="KSO_WM_BEAUTIFY_FLAG" val="#wm#"/>
</p:tagLst>
</file>

<file path=ppt/tags/tag1231.xml><?xml version="1.0" encoding="utf-8"?>
<p:tagLst xmlns:p="http://schemas.openxmlformats.org/presentationml/2006/main">
  <p:tag name="KSO_WM_UNIT_INDEX" val="118"/>
  <p:tag name="KSO_WM_UNIT_TYPE" val="i"/>
  <p:tag name="KSO_WM_BEAUTIFY_FLAG" val="#wm#"/>
</p:tagLst>
</file>

<file path=ppt/tags/tag1232.xml><?xml version="1.0" encoding="utf-8"?>
<p:tagLst xmlns:p="http://schemas.openxmlformats.org/presentationml/2006/main">
  <p:tag name="KSO_WM_UNIT_INDEX" val="119"/>
  <p:tag name="KSO_WM_UNIT_TYPE" val="i"/>
  <p:tag name="KSO_WM_BEAUTIFY_FLAG" val="#wm#"/>
</p:tagLst>
</file>

<file path=ppt/tags/tag1233.xml><?xml version="1.0" encoding="utf-8"?>
<p:tagLst xmlns:p="http://schemas.openxmlformats.org/presentationml/2006/main">
  <p:tag name="KSO_WM_UNIT_INDEX" val="120"/>
  <p:tag name="KSO_WM_UNIT_TYPE" val="i"/>
  <p:tag name="KSO_WM_BEAUTIFY_FLAG" val="#wm#"/>
</p:tagLst>
</file>

<file path=ppt/tags/tag1234.xml><?xml version="1.0" encoding="utf-8"?>
<p:tagLst xmlns:p="http://schemas.openxmlformats.org/presentationml/2006/main">
  <p:tag name="KSO_WM_UNIT_INDEX" val="121"/>
  <p:tag name="KSO_WM_UNIT_TYPE" val="i"/>
  <p:tag name="KSO_WM_BEAUTIFY_FLAG" val="#wm#"/>
</p:tagLst>
</file>

<file path=ppt/tags/tag1235.xml><?xml version="1.0" encoding="utf-8"?>
<p:tagLst xmlns:p="http://schemas.openxmlformats.org/presentationml/2006/main">
  <p:tag name="KSO_WM_UNIT_INDEX" val="122"/>
  <p:tag name="KSO_WM_UNIT_TYPE" val="i"/>
  <p:tag name="KSO_WM_BEAUTIFY_FLAG" val="#wm#"/>
</p:tagLst>
</file>

<file path=ppt/tags/tag1236.xml><?xml version="1.0" encoding="utf-8"?>
<p:tagLst xmlns:p="http://schemas.openxmlformats.org/presentationml/2006/main">
  <p:tag name="KSO_WM_UNIT_INDEX" val="123"/>
  <p:tag name="KSO_WM_UNIT_TYPE" val="i"/>
  <p:tag name="KSO_WM_BEAUTIFY_FLAG" val="#wm#"/>
</p:tagLst>
</file>

<file path=ppt/tags/tag1237.xml><?xml version="1.0" encoding="utf-8"?>
<p:tagLst xmlns:p="http://schemas.openxmlformats.org/presentationml/2006/main">
  <p:tag name="KSO_WM_UNIT_INDEX" val="124"/>
  <p:tag name="KSO_WM_UNIT_TYPE" val="i"/>
  <p:tag name="KSO_WM_BEAUTIFY_FLAG" val="#wm#"/>
</p:tagLst>
</file>

<file path=ppt/tags/tag1238.xml><?xml version="1.0" encoding="utf-8"?>
<p:tagLst xmlns:p="http://schemas.openxmlformats.org/presentationml/2006/main">
  <p:tag name="KSO_WM_UNIT_INDEX" val="125"/>
  <p:tag name="KSO_WM_UNIT_TYPE" val="i"/>
  <p:tag name="KSO_WM_BEAUTIFY_FLAG" val="#wm#"/>
</p:tagLst>
</file>

<file path=ppt/tags/tag1239.xml><?xml version="1.0" encoding="utf-8"?>
<p:tagLst xmlns:p="http://schemas.openxmlformats.org/presentationml/2006/main">
  <p:tag name="KSO_WM_UNIT_INDEX" val="183"/>
  <p:tag name="KSO_WM_UNIT_TYPE" val="i"/>
  <p:tag name="KSO_WM_BEAUTIFY_FLAG" val="#wm#"/>
</p:tagLst>
</file>

<file path=ppt/tags/tag124.xml><?xml version="1.0" encoding="utf-8"?>
<p:tagLst xmlns:p="http://schemas.openxmlformats.org/presentationml/2006/main">
  <p:tag name="KSO_WM_UNIT_INDEX" val="29"/>
  <p:tag name="KSO_WM_UNIT_TYPE" val="f"/>
  <p:tag name="KSO_WM_UNIT_SUBTYPE" val="a"/>
  <p:tag name="KSO_WM_BEAUTIFY_FLAG" val="#wm#"/>
</p:tagLst>
</file>

<file path=ppt/tags/tag1240.xml><?xml version="1.0" encoding="utf-8"?>
<p:tagLst xmlns:p="http://schemas.openxmlformats.org/presentationml/2006/main">
  <p:tag name="KSO_WM_UNIT_INDEX" val="184"/>
  <p:tag name="KSO_WM_UNIT_TYPE" val="i"/>
  <p:tag name="KSO_WM_BEAUTIFY_FLAG" val="#wm#"/>
</p:tagLst>
</file>

<file path=ppt/tags/tag1241.xml><?xml version="1.0" encoding="utf-8"?>
<p:tagLst xmlns:p="http://schemas.openxmlformats.org/presentationml/2006/main">
  <p:tag name="KSO_WM_UNIT_INDEX" val="185"/>
  <p:tag name="KSO_WM_UNIT_TYPE" val="i"/>
  <p:tag name="KSO_WM_BEAUTIFY_FLAG" val="#wm#"/>
</p:tagLst>
</file>

<file path=ppt/tags/tag1242.xml><?xml version="1.0" encoding="utf-8"?>
<p:tagLst xmlns:p="http://schemas.openxmlformats.org/presentationml/2006/main">
  <p:tag name="KSO_WM_UNIT_INDEX" val="186"/>
  <p:tag name="KSO_WM_UNIT_TYPE" val="i"/>
  <p:tag name="KSO_WM_BEAUTIFY_FLAG" val="#wm#"/>
</p:tagLst>
</file>

<file path=ppt/tags/tag1243.xml><?xml version="1.0" encoding="utf-8"?>
<p:tagLst xmlns:p="http://schemas.openxmlformats.org/presentationml/2006/main">
  <p:tag name="KSO_WM_UNIT_INDEX" val="187"/>
  <p:tag name="KSO_WM_UNIT_TYPE" val="i"/>
  <p:tag name="KSO_WM_BEAUTIFY_FLAG" val="#wm#"/>
</p:tagLst>
</file>

<file path=ppt/tags/tag1244.xml><?xml version="1.0" encoding="utf-8"?>
<p:tagLst xmlns:p="http://schemas.openxmlformats.org/presentationml/2006/main">
  <p:tag name="KSO_WM_UNIT_INDEX" val="188"/>
  <p:tag name="KSO_WM_UNIT_TYPE" val="i"/>
  <p:tag name="KSO_WM_BEAUTIFY_FLAG" val="#wm#"/>
</p:tagLst>
</file>

<file path=ppt/tags/tag1245.xml><?xml version="1.0" encoding="utf-8"?>
<p:tagLst xmlns:p="http://schemas.openxmlformats.org/presentationml/2006/main">
  <p:tag name="KSO_WM_UNIT_INDEX" val="189"/>
  <p:tag name="KSO_WM_UNIT_TYPE" val="i"/>
  <p:tag name="KSO_WM_BEAUTIFY_FLAG" val="#wm#"/>
</p:tagLst>
</file>

<file path=ppt/tags/tag1246.xml><?xml version="1.0" encoding="utf-8"?>
<p:tagLst xmlns:p="http://schemas.openxmlformats.org/presentationml/2006/main">
  <p:tag name="KSO_WM_UNIT_INDEX" val="190"/>
  <p:tag name="KSO_WM_UNIT_TYPE" val="i"/>
  <p:tag name="KSO_WM_BEAUTIFY_FLAG" val="#wm#"/>
</p:tagLst>
</file>

<file path=ppt/tags/tag1247.xml><?xml version="1.0" encoding="utf-8"?>
<p:tagLst xmlns:p="http://schemas.openxmlformats.org/presentationml/2006/main">
  <p:tag name="KSO_WM_UNIT_INDEX" val="191"/>
  <p:tag name="KSO_WM_UNIT_TYPE" val="i"/>
  <p:tag name="KSO_WM_BEAUTIFY_FLAG" val="#wm#"/>
</p:tagLst>
</file>

<file path=ppt/tags/tag1248.xml><?xml version="1.0" encoding="utf-8"?>
<p:tagLst xmlns:p="http://schemas.openxmlformats.org/presentationml/2006/main">
  <p:tag name="KSO_WM_UNIT_INDEX" val="192"/>
  <p:tag name="KSO_WM_UNIT_TYPE" val="i"/>
  <p:tag name="KSO_WM_BEAUTIFY_FLAG" val="#wm#"/>
</p:tagLst>
</file>

<file path=ppt/tags/tag1249.xml><?xml version="1.0" encoding="utf-8"?>
<p:tagLst xmlns:p="http://schemas.openxmlformats.org/presentationml/2006/main">
  <p:tag name="KSO_WM_UNIT_INDEX" val="193"/>
  <p:tag name="KSO_WM_UNIT_TYPE" val="i"/>
  <p:tag name="KSO_WM_BEAUTIFY_FLAG" val="#wm#"/>
</p:tagLst>
</file>

<file path=ppt/tags/tag125.xml><?xml version="1.0" encoding="utf-8"?>
<p:tagLst xmlns:p="http://schemas.openxmlformats.org/presentationml/2006/main">
  <p:tag name="KSO_WM_UNIT_INDEX" val="30"/>
  <p:tag name="KSO_WM_UNIT_TYPE" val="f"/>
  <p:tag name="KSO_WM_UNIT_SUBTYPE" val="a"/>
  <p:tag name="KSO_WM_BEAUTIFY_FLAG" val="#wm#"/>
</p:tagLst>
</file>

<file path=ppt/tags/tag1250.xml><?xml version="1.0" encoding="utf-8"?>
<p:tagLst xmlns:p="http://schemas.openxmlformats.org/presentationml/2006/main">
  <p:tag name="KSO_WM_UNIT_INDEX" val="194"/>
  <p:tag name="KSO_WM_UNIT_TYPE" val="i"/>
  <p:tag name="KSO_WM_BEAUTIFY_FLAG" val="#wm#"/>
</p:tagLst>
</file>

<file path=ppt/tags/tag1251.xml><?xml version="1.0" encoding="utf-8"?>
<p:tagLst xmlns:p="http://schemas.openxmlformats.org/presentationml/2006/main">
  <p:tag name="KSO_WM_UNIT_INDEX" val="195"/>
  <p:tag name="KSO_WM_UNIT_TYPE" val="i"/>
  <p:tag name="KSO_WM_BEAUTIFY_FLAG" val="#wm#"/>
</p:tagLst>
</file>

<file path=ppt/tags/tag1252.xml><?xml version="1.0" encoding="utf-8"?>
<p:tagLst xmlns:p="http://schemas.openxmlformats.org/presentationml/2006/main">
  <p:tag name="KSO_WM_UNIT_INDEX" val="196"/>
  <p:tag name="KSO_WM_UNIT_TYPE" val="i"/>
  <p:tag name="KSO_WM_BEAUTIFY_FLAG" val="#wm#"/>
</p:tagLst>
</file>

<file path=ppt/tags/tag1253.xml><?xml version="1.0" encoding="utf-8"?>
<p:tagLst xmlns:p="http://schemas.openxmlformats.org/presentationml/2006/main">
  <p:tag name="KSO_WM_UNIT_INDEX" val="197"/>
  <p:tag name="KSO_WM_UNIT_TYPE" val="i"/>
  <p:tag name="KSO_WM_BEAUTIFY_FLAG" val="#wm#"/>
</p:tagLst>
</file>

<file path=ppt/tags/tag1254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1255.xml><?xml version="1.0" encoding="utf-8"?>
<p:tagLst xmlns:p="http://schemas.openxmlformats.org/presentationml/2006/main">
  <p:tag name="KSO_WM_UNIT_INDEX" val="232"/>
  <p:tag name="KSO_WM_UNIT_TYPE" val="f"/>
  <p:tag name="KSO_WM_UNIT_SUBTYPE" val="a"/>
  <p:tag name="KSO_WM_BEAUTIFY_FLAG" val="#wm#"/>
</p:tagLst>
</file>

<file path=ppt/tags/tag1256.xml><?xml version="1.0" encoding="utf-8"?>
<p:tagLst xmlns:p="http://schemas.openxmlformats.org/presentationml/2006/main">
  <p:tag name="KSO_WM_UNIT_INDEX" val="168"/>
  <p:tag name="KSO_WM_UNIT_TYPE" val="i"/>
  <p:tag name="KSO_WM_BEAUTIFY_FLAG" val="#wm#"/>
</p:tagLst>
</file>

<file path=ppt/tags/tag1257.xml><?xml version="1.0" encoding="utf-8"?>
<p:tagLst xmlns:p="http://schemas.openxmlformats.org/presentationml/2006/main">
  <p:tag name="KSO_WM_UNIT_INDEX" val="169"/>
  <p:tag name="KSO_WM_UNIT_TYPE" val="i"/>
  <p:tag name="KSO_WM_BEAUTIFY_FLAG" val="#wm#"/>
</p:tagLst>
</file>

<file path=ppt/tags/tag1258.xml><?xml version="1.0" encoding="utf-8"?>
<p:tagLst xmlns:p="http://schemas.openxmlformats.org/presentationml/2006/main">
  <p:tag name="KSO_WM_UNIT_INDEX" val="170"/>
  <p:tag name="KSO_WM_UNIT_TYPE" val="i"/>
  <p:tag name="KSO_WM_BEAUTIFY_FLAG" val="#wm#"/>
</p:tagLst>
</file>

<file path=ppt/tags/tag1259.xml><?xml version="1.0" encoding="utf-8"?>
<p:tagLst xmlns:p="http://schemas.openxmlformats.org/presentationml/2006/main">
  <p:tag name="KSO_WM_UNIT_INDEX" val="171"/>
  <p:tag name="KSO_WM_UNIT_TYPE" val="i"/>
  <p:tag name="KSO_WM_BEAUTIFY_FLAG" val="#wm#"/>
</p:tagLst>
</file>

<file path=ppt/tags/tag126.xml><?xml version="1.0" encoding="utf-8"?>
<p:tagLst xmlns:p="http://schemas.openxmlformats.org/presentationml/2006/main">
  <p:tag name="KSO_WM_UNIT_INDEX" val="26"/>
  <p:tag name="KSO_WM_UNIT_TYPE" val="f"/>
  <p:tag name="KSO_WM_UNIT_SUBTYPE" val="a"/>
  <p:tag name="KSO_WM_BEAUTIFY_FLAG" val="#wm#"/>
</p:tagLst>
</file>

<file path=ppt/tags/tag1260.xml><?xml version="1.0" encoding="utf-8"?>
<p:tagLst xmlns:p="http://schemas.openxmlformats.org/presentationml/2006/main">
  <p:tag name="KSO_WM_UNIT_INDEX" val="172"/>
  <p:tag name="KSO_WM_UNIT_TYPE" val="i"/>
  <p:tag name="KSO_WM_BEAUTIFY_FLAG" val="#wm#"/>
</p:tagLst>
</file>

<file path=ppt/tags/tag1261.xml><?xml version="1.0" encoding="utf-8"?>
<p:tagLst xmlns:p="http://schemas.openxmlformats.org/presentationml/2006/main">
  <p:tag name="KSO_WM_UNIT_INDEX" val="173"/>
  <p:tag name="KSO_WM_UNIT_TYPE" val="i"/>
  <p:tag name="KSO_WM_BEAUTIFY_FLAG" val="#wm#"/>
</p:tagLst>
</file>

<file path=ppt/tags/tag1262.xml><?xml version="1.0" encoding="utf-8"?>
<p:tagLst xmlns:p="http://schemas.openxmlformats.org/presentationml/2006/main">
  <p:tag name="KSO_WM_UNIT_INDEX" val="174"/>
  <p:tag name="KSO_WM_UNIT_TYPE" val="i"/>
  <p:tag name="KSO_WM_BEAUTIFY_FLAG" val="#wm#"/>
</p:tagLst>
</file>

<file path=ppt/tags/tag1263.xml><?xml version="1.0" encoding="utf-8"?>
<p:tagLst xmlns:p="http://schemas.openxmlformats.org/presentationml/2006/main">
  <p:tag name="KSO_WM_UNIT_INDEX" val="198"/>
  <p:tag name="KSO_WM_UNIT_TYPE" val="i"/>
  <p:tag name="KSO_WM_BEAUTIFY_FLAG" val="#wm#"/>
</p:tagLst>
</file>

<file path=ppt/tags/tag1264.xml><?xml version="1.0" encoding="utf-8"?>
<p:tagLst xmlns:p="http://schemas.openxmlformats.org/presentationml/2006/main">
  <p:tag name="KSO_WM_UNIT_INDEX" val="335"/>
  <p:tag name="KSO_WM_UNIT_TYPE" val="i"/>
  <p:tag name="KSO_WM_BEAUTIFY_FLAG" val="#wm#"/>
</p:tagLst>
</file>

<file path=ppt/tags/tag1265.xml><?xml version="1.0" encoding="utf-8"?>
<p:tagLst xmlns:p="http://schemas.openxmlformats.org/presentationml/2006/main">
  <p:tag name="KSO_WM_UNIT_INDEX" val="287"/>
  <p:tag name="KSO_WM_UNIT_TYPE" val="i"/>
  <p:tag name="KSO_WM_BEAUTIFY_FLAG" val="#wm#"/>
</p:tagLst>
</file>

<file path=ppt/tags/tag1266.xml><?xml version="1.0" encoding="utf-8"?>
<p:tagLst xmlns:p="http://schemas.openxmlformats.org/presentationml/2006/main">
  <p:tag name="KSO_WM_UNIT_INDEX" val="288"/>
  <p:tag name="KSO_WM_UNIT_TYPE" val="i"/>
  <p:tag name="KSO_WM_BEAUTIFY_FLAG" val="#wm#"/>
</p:tagLst>
</file>

<file path=ppt/tags/tag1267.xml><?xml version="1.0" encoding="utf-8"?>
<p:tagLst xmlns:p="http://schemas.openxmlformats.org/presentationml/2006/main">
  <p:tag name="KSO_WM_UNIT_INDEX" val="289"/>
  <p:tag name="KSO_WM_UNIT_TYPE" val="i"/>
  <p:tag name="KSO_WM_BEAUTIFY_FLAG" val="#wm#"/>
</p:tagLst>
</file>

<file path=ppt/tags/tag1268.xml><?xml version="1.0" encoding="utf-8"?>
<p:tagLst xmlns:p="http://schemas.openxmlformats.org/presentationml/2006/main">
  <p:tag name="KSO_WM_UNIT_INDEX" val="290"/>
  <p:tag name="KSO_WM_UNIT_TYPE" val="i"/>
  <p:tag name="KSO_WM_BEAUTIFY_FLAG" val="#wm#"/>
</p:tagLst>
</file>

<file path=ppt/tags/tag1269.xml><?xml version="1.0" encoding="utf-8"?>
<p:tagLst xmlns:p="http://schemas.openxmlformats.org/presentationml/2006/main">
  <p:tag name="KSO_WM_UNIT_INDEX" val="291"/>
  <p:tag name="KSO_WM_UNIT_TYPE" val="i"/>
  <p:tag name="KSO_WM_BEAUTIFY_FLAG" val="#wm#"/>
</p:tagLst>
</file>

<file path=ppt/tags/tag127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1270.xml><?xml version="1.0" encoding="utf-8"?>
<p:tagLst xmlns:p="http://schemas.openxmlformats.org/presentationml/2006/main">
  <p:tag name="KSO_WM_UNIT_INDEX" val="292"/>
  <p:tag name="KSO_WM_UNIT_TYPE" val="i"/>
  <p:tag name="KSO_WM_BEAUTIFY_FLAG" val="#wm#"/>
</p:tagLst>
</file>

<file path=ppt/tags/tag1271.xml><?xml version="1.0" encoding="utf-8"?>
<p:tagLst xmlns:p="http://schemas.openxmlformats.org/presentationml/2006/main">
  <p:tag name="KSO_WM_UNIT_INDEX" val="293"/>
  <p:tag name="KSO_WM_UNIT_TYPE" val="i"/>
  <p:tag name="KSO_WM_BEAUTIFY_FLAG" val="#wm#"/>
</p:tagLst>
</file>

<file path=ppt/tags/tag1272.xml><?xml version="1.0" encoding="utf-8"?>
<p:tagLst xmlns:p="http://schemas.openxmlformats.org/presentationml/2006/main">
  <p:tag name="KSO_WM_UNIT_INDEX" val="294"/>
  <p:tag name="KSO_WM_UNIT_TYPE" val="i"/>
  <p:tag name="KSO_WM_BEAUTIFY_FLAG" val="#wm#"/>
</p:tagLst>
</file>

<file path=ppt/tags/tag1273.xml><?xml version="1.0" encoding="utf-8"?>
<p:tagLst xmlns:p="http://schemas.openxmlformats.org/presentationml/2006/main">
  <p:tag name="KSO_WM_UNIT_INDEX" val="344"/>
  <p:tag name="KSO_WM_UNIT_TYPE" val="f"/>
  <p:tag name="KSO_WM_UNIT_SUBTYPE" val="a"/>
  <p:tag name="KSO_WM_BEAUTIFY_FLAG" val="#wm#"/>
</p:tagLst>
</file>

<file path=ppt/tags/tag1274.xml><?xml version="1.0" encoding="utf-8"?>
<p:tagLst xmlns:p="http://schemas.openxmlformats.org/presentationml/2006/main">
  <p:tag name="KSO_WM_UNIT_INDEX" val="234"/>
  <p:tag name="KSO_WM_UNIT_TYPE" val="i"/>
  <p:tag name="KSO_WM_BEAUTIFY_FLAG" val="#wm#"/>
</p:tagLst>
</file>

<file path=ppt/tags/tag1275.xml><?xml version="1.0" encoding="utf-8"?>
<p:tagLst xmlns:p="http://schemas.openxmlformats.org/presentationml/2006/main">
  <p:tag name="KSO_WM_UNIT_INDEX" val="235"/>
  <p:tag name="KSO_WM_UNIT_TYPE" val="i"/>
  <p:tag name="KSO_WM_BEAUTIFY_FLAG" val="#wm#"/>
</p:tagLst>
</file>

<file path=ppt/tags/tag1276.xml><?xml version="1.0" encoding="utf-8"?>
<p:tagLst xmlns:p="http://schemas.openxmlformats.org/presentationml/2006/main">
  <p:tag name="KSO_WM_UNIT_INDEX" val="236"/>
  <p:tag name="KSO_WM_UNIT_TYPE" val="i"/>
  <p:tag name="KSO_WM_BEAUTIFY_FLAG" val="#wm#"/>
</p:tagLst>
</file>

<file path=ppt/tags/tag1277.xml><?xml version="1.0" encoding="utf-8"?>
<p:tagLst xmlns:p="http://schemas.openxmlformats.org/presentationml/2006/main">
  <p:tag name="KSO_WM_UNIT_INDEX" val="237"/>
  <p:tag name="KSO_WM_UNIT_TYPE" val="i"/>
  <p:tag name="KSO_WM_BEAUTIFY_FLAG" val="#wm#"/>
</p:tagLst>
</file>

<file path=ppt/tags/tag1278.xml><?xml version="1.0" encoding="utf-8"?>
<p:tagLst xmlns:p="http://schemas.openxmlformats.org/presentationml/2006/main">
  <p:tag name="KSO_WM_UNIT_INDEX" val="238"/>
  <p:tag name="KSO_WM_UNIT_TYPE" val="i"/>
  <p:tag name="KSO_WM_BEAUTIFY_FLAG" val="#wm#"/>
</p:tagLst>
</file>

<file path=ppt/tags/tag1279.xml><?xml version="1.0" encoding="utf-8"?>
<p:tagLst xmlns:p="http://schemas.openxmlformats.org/presentationml/2006/main">
  <p:tag name="KSO_WM_UNIT_INDEX" val="239"/>
  <p:tag name="KSO_WM_UNIT_TYPE" val="i"/>
  <p:tag name="KSO_WM_BEAUTIFY_FLAG" val="#wm#"/>
</p:tagLst>
</file>

<file path=ppt/tags/tag128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1280.xml><?xml version="1.0" encoding="utf-8"?>
<p:tagLst xmlns:p="http://schemas.openxmlformats.org/presentationml/2006/main">
  <p:tag name="KSO_WM_UNIT_INDEX" val="240"/>
  <p:tag name="KSO_WM_UNIT_TYPE" val="i"/>
  <p:tag name="KSO_WM_BEAUTIFY_FLAG" val="#wm#"/>
</p:tagLst>
</file>

<file path=ppt/tags/tag1281.xml><?xml version="1.0" encoding="utf-8"?>
<p:tagLst xmlns:p="http://schemas.openxmlformats.org/presentationml/2006/main">
  <p:tag name="KSO_WM_UNIT_INDEX" val="241"/>
  <p:tag name="KSO_WM_UNIT_TYPE" val="i"/>
  <p:tag name="KSO_WM_BEAUTIFY_FLAG" val="#wm#"/>
</p:tagLst>
</file>

<file path=ppt/tags/tag1282.xml><?xml version="1.0" encoding="utf-8"?>
<p:tagLst xmlns:p="http://schemas.openxmlformats.org/presentationml/2006/main">
  <p:tag name="KSO_WM_UNIT_INDEX" val="336"/>
  <p:tag name="KSO_WM_UNIT_TYPE" val="i"/>
  <p:tag name="KSO_WM_BEAUTIFY_FLAG" val="#wm#"/>
</p:tagLst>
</file>

<file path=ppt/tags/tag1283.xml><?xml version="1.0" encoding="utf-8"?>
<p:tagLst xmlns:p="http://schemas.openxmlformats.org/presentationml/2006/main">
  <p:tag name="KSO_WM_UNIT_INDEX" val="295"/>
  <p:tag name="KSO_WM_UNIT_TYPE" val="i"/>
  <p:tag name="KSO_WM_BEAUTIFY_FLAG" val="#wm#"/>
</p:tagLst>
</file>

<file path=ppt/tags/tag1284.xml><?xml version="1.0" encoding="utf-8"?>
<p:tagLst xmlns:p="http://schemas.openxmlformats.org/presentationml/2006/main">
  <p:tag name="KSO_WM_UNIT_INDEX" val="296"/>
  <p:tag name="KSO_WM_UNIT_TYPE" val="i"/>
  <p:tag name="KSO_WM_BEAUTIFY_FLAG" val="#wm#"/>
</p:tagLst>
</file>

<file path=ppt/tags/tag1285.xml><?xml version="1.0" encoding="utf-8"?>
<p:tagLst xmlns:p="http://schemas.openxmlformats.org/presentationml/2006/main">
  <p:tag name="KSO_WM_UNIT_INDEX" val="297"/>
  <p:tag name="KSO_WM_UNIT_TYPE" val="i"/>
  <p:tag name="KSO_WM_BEAUTIFY_FLAG" val="#wm#"/>
</p:tagLst>
</file>

<file path=ppt/tags/tag1286.xml><?xml version="1.0" encoding="utf-8"?>
<p:tagLst xmlns:p="http://schemas.openxmlformats.org/presentationml/2006/main">
  <p:tag name="KSO_WM_UNIT_INDEX" val="298"/>
  <p:tag name="KSO_WM_UNIT_TYPE" val="i"/>
  <p:tag name="KSO_WM_BEAUTIFY_FLAG" val="#wm#"/>
</p:tagLst>
</file>

<file path=ppt/tags/tag1287.xml><?xml version="1.0" encoding="utf-8"?>
<p:tagLst xmlns:p="http://schemas.openxmlformats.org/presentationml/2006/main">
  <p:tag name="KSO_WM_UNIT_INDEX" val="299"/>
  <p:tag name="KSO_WM_UNIT_TYPE" val="i"/>
  <p:tag name="KSO_WM_BEAUTIFY_FLAG" val="#wm#"/>
</p:tagLst>
</file>

<file path=ppt/tags/tag1288.xml><?xml version="1.0" encoding="utf-8"?>
<p:tagLst xmlns:p="http://schemas.openxmlformats.org/presentationml/2006/main">
  <p:tag name="KSO_WM_UNIT_INDEX" val="300"/>
  <p:tag name="KSO_WM_UNIT_TYPE" val="i"/>
  <p:tag name="KSO_WM_BEAUTIFY_FLAG" val="#wm#"/>
</p:tagLst>
</file>

<file path=ppt/tags/tag1289.xml><?xml version="1.0" encoding="utf-8"?>
<p:tagLst xmlns:p="http://schemas.openxmlformats.org/presentationml/2006/main">
  <p:tag name="KSO_WM_UNIT_INDEX" val="301"/>
  <p:tag name="KSO_WM_UNIT_TYPE" val="i"/>
  <p:tag name="KSO_WM_BEAUTIFY_FLAG" val="#wm#"/>
</p:tagLst>
</file>

<file path=ppt/tags/tag129.xml><?xml version="1.0" encoding="utf-8"?>
<p:tagLst xmlns:p="http://schemas.openxmlformats.org/presentationml/2006/main">
  <p:tag name="KSO_WM_UNIT_INDEX" val="3"/>
  <p:tag name="KSO_WM_UNIT_TYPE" val="j"/>
  <p:tag name="KSO_WM_BEAUTIFY_FLAG" val="#wm#"/>
</p:tagLst>
</file>

<file path=ppt/tags/tag1290.xml><?xml version="1.0" encoding="utf-8"?>
<p:tagLst xmlns:p="http://schemas.openxmlformats.org/presentationml/2006/main">
  <p:tag name="KSO_WM_UNIT_INDEX" val="302"/>
  <p:tag name="KSO_WM_UNIT_TYPE" val="i"/>
  <p:tag name="KSO_WM_BEAUTIFY_FLAG" val="#wm#"/>
</p:tagLst>
</file>

<file path=ppt/tags/tag1291.xml><?xml version="1.0" encoding="utf-8"?>
<p:tagLst xmlns:p="http://schemas.openxmlformats.org/presentationml/2006/main">
  <p:tag name="KSO_WM_UNIT_INDEX" val="349"/>
  <p:tag name="KSO_WM_UNIT_TYPE" val="f"/>
  <p:tag name="KSO_WM_UNIT_SUBTYPE" val="a"/>
  <p:tag name="KSO_WM_BEAUTIFY_FLAG" val="#wm#"/>
</p:tagLst>
</file>

<file path=ppt/tags/tag1292.xml><?xml version="1.0" encoding="utf-8"?>
<p:tagLst xmlns:p="http://schemas.openxmlformats.org/presentationml/2006/main">
  <p:tag name="KSO_WM_UNIT_INDEX" val="242"/>
  <p:tag name="KSO_WM_UNIT_TYPE" val="i"/>
  <p:tag name="KSO_WM_BEAUTIFY_FLAG" val="#wm#"/>
</p:tagLst>
</file>

<file path=ppt/tags/tag1293.xml><?xml version="1.0" encoding="utf-8"?>
<p:tagLst xmlns:p="http://schemas.openxmlformats.org/presentationml/2006/main">
  <p:tag name="KSO_WM_UNIT_INDEX" val="243"/>
  <p:tag name="KSO_WM_UNIT_TYPE" val="i"/>
  <p:tag name="KSO_WM_BEAUTIFY_FLAG" val="#wm#"/>
</p:tagLst>
</file>

<file path=ppt/tags/tag1294.xml><?xml version="1.0" encoding="utf-8"?>
<p:tagLst xmlns:p="http://schemas.openxmlformats.org/presentationml/2006/main">
  <p:tag name="KSO_WM_UNIT_INDEX" val="244"/>
  <p:tag name="KSO_WM_UNIT_TYPE" val="i"/>
  <p:tag name="KSO_WM_BEAUTIFY_FLAG" val="#wm#"/>
</p:tagLst>
</file>

<file path=ppt/tags/tag1295.xml><?xml version="1.0" encoding="utf-8"?>
<p:tagLst xmlns:p="http://schemas.openxmlformats.org/presentationml/2006/main">
  <p:tag name="KSO_WM_UNIT_INDEX" val="245"/>
  <p:tag name="KSO_WM_UNIT_TYPE" val="i"/>
  <p:tag name="KSO_WM_BEAUTIFY_FLAG" val="#wm#"/>
</p:tagLst>
</file>

<file path=ppt/tags/tag1296.xml><?xml version="1.0" encoding="utf-8"?>
<p:tagLst xmlns:p="http://schemas.openxmlformats.org/presentationml/2006/main">
  <p:tag name="KSO_WM_UNIT_INDEX" val="246"/>
  <p:tag name="KSO_WM_UNIT_TYPE" val="i"/>
  <p:tag name="KSO_WM_BEAUTIFY_FLAG" val="#wm#"/>
</p:tagLst>
</file>

<file path=ppt/tags/tag1297.xml><?xml version="1.0" encoding="utf-8"?>
<p:tagLst xmlns:p="http://schemas.openxmlformats.org/presentationml/2006/main">
  <p:tag name="KSO_WM_UNIT_INDEX" val="247"/>
  <p:tag name="KSO_WM_UNIT_TYPE" val="i"/>
  <p:tag name="KSO_WM_BEAUTIFY_FLAG" val="#wm#"/>
</p:tagLst>
</file>

<file path=ppt/tags/tag1298.xml><?xml version="1.0" encoding="utf-8"?>
<p:tagLst xmlns:p="http://schemas.openxmlformats.org/presentationml/2006/main">
  <p:tag name="KSO_WM_UNIT_INDEX" val="248"/>
  <p:tag name="KSO_WM_UNIT_TYPE" val="i"/>
  <p:tag name="KSO_WM_BEAUTIFY_FLAG" val="#wm#"/>
</p:tagLst>
</file>

<file path=ppt/tags/tag1299.xml><?xml version="1.0" encoding="utf-8"?>
<p:tagLst xmlns:p="http://schemas.openxmlformats.org/presentationml/2006/main">
  <p:tag name="KSO_WM_UNIT_INDEX" val="249"/>
  <p:tag name="KSO_WM_UNIT_TYPE" val="i"/>
  <p:tag name="KSO_WM_BEAUTIFY_FLAG" val="#wm#"/>
</p:tagLst>
</file>

<file path=ppt/tags/tag13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30.xml><?xml version="1.0" encoding="utf-8"?>
<p:tagLst xmlns:p="http://schemas.openxmlformats.org/presentationml/2006/main">
  <p:tag name="KSO_WM_UNIT_INDEX" val="4"/>
  <p:tag name="KSO_WM_UNIT_TYPE" val="j"/>
  <p:tag name="KSO_WM_BEAUTIFY_FLAG" val="#wm#"/>
</p:tagLst>
</file>

<file path=ppt/tags/tag1300.xml><?xml version="1.0" encoding="utf-8"?>
<p:tagLst xmlns:p="http://schemas.openxmlformats.org/presentationml/2006/main">
  <p:tag name="KSO_WM_UNIT_INDEX" val="341"/>
  <p:tag name="KSO_WM_UNIT_TYPE" val="f"/>
  <p:tag name="KSO_WM_UNIT_SUBTYPE" val="a"/>
  <p:tag name="KSO_WM_BEAUTIFY_FLAG" val="#wm#"/>
</p:tagLst>
</file>

<file path=ppt/tags/tag1301.xml><?xml version="1.0" encoding="utf-8"?>
<p:tagLst xmlns:p="http://schemas.openxmlformats.org/presentationml/2006/main">
  <p:tag name="KSO_WM_UNIT_INDEX" val="337"/>
  <p:tag name="KSO_WM_UNIT_TYPE" val="i"/>
  <p:tag name="KSO_WM_BEAUTIFY_FLAG" val="#wm#"/>
</p:tagLst>
</file>

<file path=ppt/tags/tag1302.xml><?xml version="1.0" encoding="utf-8"?>
<p:tagLst xmlns:p="http://schemas.openxmlformats.org/presentationml/2006/main">
  <p:tag name="KSO_WM_UNIT_INDEX" val="303"/>
  <p:tag name="KSO_WM_UNIT_TYPE" val="i"/>
  <p:tag name="KSO_WM_BEAUTIFY_FLAG" val="#wm#"/>
</p:tagLst>
</file>

<file path=ppt/tags/tag1303.xml><?xml version="1.0" encoding="utf-8"?>
<p:tagLst xmlns:p="http://schemas.openxmlformats.org/presentationml/2006/main">
  <p:tag name="KSO_WM_UNIT_INDEX" val="304"/>
  <p:tag name="KSO_WM_UNIT_TYPE" val="i"/>
  <p:tag name="KSO_WM_BEAUTIFY_FLAG" val="#wm#"/>
</p:tagLst>
</file>

<file path=ppt/tags/tag1304.xml><?xml version="1.0" encoding="utf-8"?>
<p:tagLst xmlns:p="http://schemas.openxmlformats.org/presentationml/2006/main">
  <p:tag name="KSO_WM_UNIT_INDEX" val="305"/>
  <p:tag name="KSO_WM_UNIT_TYPE" val="i"/>
  <p:tag name="KSO_WM_BEAUTIFY_FLAG" val="#wm#"/>
</p:tagLst>
</file>

<file path=ppt/tags/tag1305.xml><?xml version="1.0" encoding="utf-8"?>
<p:tagLst xmlns:p="http://schemas.openxmlformats.org/presentationml/2006/main">
  <p:tag name="KSO_WM_UNIT_INDEX" val="306"/>
  <p:tag name="KSO_WM_UNIT_TYPE" val="i"/>
  <p:tag name="KSO_WM_BEAUTIFY_FLAG" val="#wm#"/>
</p:tagLst>
</file>

<file path=ppt/tags/tag1306.xml><?xml version="1.0" encoding="utf-8"?>
<p:tagLst xmlns:p="http://schemas.openxmlformats.org/presentationml/2006/main">
  <p:tag name="KSO_WM_UNIT_INDEX" val="307"/>
  <p:tag name="KSO_WM_UNIT_TYPE" val="i"/>
  <p:tag name="KSO_WM_BEAUTIFY_FLAG" val="#wm#"/>
</p:tagLst>
</file>

<file path=ppt/tags/tag1307.xml><?xml version="1.0" encoding="utf-8"?>
<p:tagLst xmlns:p="http://schemas.openxmlformats.org/presentationml/2006/main">
  <p:tag name="KSO_WM_UNIT_INDEX" val="308"/>
  <p:tag name="KSO_WM_UNIT_TYPE" val="i"/>
  <p:tag name="KSO_WM_BEAUTIFY_FLAG" val="#wm#"/>
</p:tagLst>
</file>

<file path=ppt/tags/tag1308.xml><?xml version="1.0" encoding="utf-8"?>
<p:tagLst xmlns:p="http://schemas.openxmlformats.org/presentationml/2006/main">
  <p:tag name="KSO_WM_UNIT_INDEX" val="309"/>
  <p:tag name="KSO_WM_UNIT_TYPE" val="i"/>
  <p:tag name="KSO_WM_BEAUTIFY_FLAG" val="#wm#"/>
</p:tagLst>
</file>

<file path=ppt/tags/tag1309.xml><?xml version="1.0" encoding="utf-8"?>
<p:tagLst xmlns:p="http://schemas.openxmlformats.org/presentationml/2006/main">
  <p:tag name="KSO_WM_UNIT_INDEX" val="310"/>
  <p:tag name="KSO_WM_UNIT_TYPE" val="i"/>
  <p:tag name="KSO_WM_BEAUTIFY_FLAG" val="#wm#"/>
</p:tagLst>
</file>

<file path=ppt/tags/tag131.xml><?xml version="1.0" encoding="utf-8"?>
<p:tagLst xmlns:p="http://schemas.openxmlformats.org/presentationml/2006/main">
  <p:tag name="KSO_WM_UNIT_INDEX" val="5"/>
  <p:tag name="KSO_WM_UNIT_TYPE" val="j"/>
  <p:tag name="KSO_WM_BEAUTIFY_FLAG" val="#wm#"/>
</p:tagLst>
</file>

<file path=ppt/tags/tag1310.xml><?xml version="1.0" encoding="utf-8"?>
<p:tagLst xmlns:p="http://schemas.openxmlformats.org/presentationml/2006/main">
  <p:tag name="KSO_WM_UNIT_INDEX" val="345"/>
  <p:tag name="KSO_WM_UNIT_TYPE" val="f"/>
  <p:tag name="KSO_WM_UNIT_SUBTYPE" val="a"/>
  <p:tag name="KSO_WM_BEAUTIFY_FLAG" val="#wm#"/>
</p:tagLst>
</file>

<file path=ppt/tags/tag1311.xml><?xml version="1.0" encoding="utf-8"?>
<p:tagLst xmlns:p="http://schemas.openxmlformats.org/presentationml/2006/main">
  <p:tag name="KSO_WM_UNIT_INDEX" val="338"/>
  <p:tag name="KSO_WM_UNIT_TYPE" val="i"/>
  <p:tag name="KSO_WM_BEAUTIFY_FLAG" val="#wm#"/>
</p:tagLst>
</file>

<file path=ppt/tags/tag1312.xml><?xml version="1.0" encoding="utf-8"?>
<p:tagLst xmlns:p="http://schemas.openxmlformats.org/presentationml/2006/main">
  <p:tag name="KSO_WM_UNIT_INDEX" val="311"/>
  <p:tag name="KSO_WM_UNIT_TYPE" val="i"/>
  <p:tag name="KSO_WM_BEAUTIFY_FLAG" val="#wm#"/>
</p:tagLst>
</file>

<file path=ppt/tags/tag1313.xml><?xml version="1.0" encoding="utf-8"?>
<p:tagLst xmlns:p="http://schemas.openxmlformats.org/presentationml/2006/main">
  <p:tag name="KSO_WM_UNIT_INDEX" val="312"/>
  <p:tag name="KSO_WM_UNIT_TYPE" val="i"/>
  <p:tag name="KSO_WM_BEAUTIFY_FLAG" val="#wm#"/>
</p:tagLst>
</file>

<file path=ppt/tags/tag1314.xml><?xml version="1.0" encoding="utf-8"?>
<p:tagLst xmlns:p="http://schemas.openxmlformats.org/presentationml/2006/main">
  <p:tag name="KSO_WM_UNIT_INDEX" val="313"/>
  <p:tag name="KSO_WM_UNIT_TYPE" val="i"/>
  <p:tag name="KSO_WM_BEAUTIFY_FLAG" val="#wm#"/>
</p:tagLst>
</file>

<file path=ppt/tags/tag1315.xml><?xml version="1.0" encoding="utf-8"?>
<p:tagLst xmlns:p="http://schemas.openxmlformats.org/presentationml/2006/main">
  <p:tag name="KSO_WM_UNIT_INDEX" val="314"/>
  <p:tag name="KSO_WM_UNIT_TYPE" val="i"/>
  <p:tag name="KSO_WM_BEAUTIFY_FLAG" val="#wm#"/>
</p:tagLst>
</file>

<file path=ppt/tags/tag1316.xml><?xml version="1.0" encoding="utf-8"?>
<p:tagLst xmlns:p="http://schemas.openxmlformats.org/presentationml/2006/main">
  <p:tag name="KSO_WM_UNIT_INDEX" val="315"/>
  <p:tag name="KSO_WM_UNIT_TYPE" val="i"/>
  <p:tag name="KSO_WM_BEAUTIFY_FLAG" val="#wm#"/>
</p:tagLst>
</file>

<file path=ppt/tags/tag1317.xml><?xml version="1.0" encoding="utf-8"?>
<p:tagLst xmlns:p="http://schemas.openxmlformats.org/presentationml/2006/main">
  <p:tag name="KSO_WM_UNIT_INDEX" val="316"/>
  <p:tag name="KSO_WM_UNIT_TYPE" val="i"/>
  <p:tag name="KSO_WM_BEAUTIFY_FLAG" val="#wm#"/>
</p:tagLst>
</file>

<file path=ppt/tags/tag1318.xml><?xml version="1.0" encoding="utf-8"?>
<p:tagLst xmlns:p="http://schemas.openxmlformats.org/presentationml/2006/main">
  <p:tag name="KSO_WM_UNIT_INDEX" val="317"/>
  <p:tag name="KSO_WM_UNIT_TYPE" val="i"/>
  <p:tag name="KSO_WM_BEAUTIFY_FLAG" val="#wm#"/>
</p:tagLst>
</file>

<file path=ppt/tags/tag1319.xml><?xml version="1.0" encoding="utf-8"?>
<p:tagLst xmlns:p="http://schemas.openxmlformats.org/presentationml/2006/main">
  <p:tag name="KSO_WM_UNIT_INDEX" val="318"/>
  <p:tag name="KSO_WM_UNIT_TYPE" val="i"/>
  <p:tag name="KSO_WM_BEAUTIFY_FLAG" val="#wm#"/>
</p:tagLst>
</file>

<file path=ppt/tags/tag132.xml><?xml version="1.0" encoding="utf-8"?>
<p:tagLst xmlns:p="http://schemas.openxmlformats.org/presentationml/2006/main">
  <p:tag name="KSO_WM_UNIT_INDEX" val="21"/>
  <p:tag name="KSO_WM_UNIT_TYPE" val="j"/>
  <p:tag name="KSO_WM_BEAUTIFY_FLAG" val="#wm#"/>
</p:tagLst>
</file>

<file path=ppt/tags/tag1320.xml><?xml version="1.0" encoding="utf-8"?>
<p:tagLst xmlns:p="http://schemas.openxmlformats.org/presentationml/2006/main">
  <p:tag name="KSO_WM_UNIT_INDEX" val="346"/>
  <p:tag name="KSO_WM_UNIT_TYPE" val="f"/>
  <p:tag name="KSO_WM_UNIT_SUBTYPE" val="a"/>
  <p:tag name="KSO_WM_BEAUTIFY_FLAG" val="#wm#"/>
</p:tagLst>
</file>

<file path=ppt/tags/tag1321.xml><?xml version="1.0" encoding="utf-8"?>
<p:tagLst xmlns:p="http://schemas.openxmlformats.org/presentationml/2006/main">
  <p:tag name="KSO_WM_UNIT_INDEX" val="342"/>
  <p:tag name="KSO_WM_UNIT_TYPE" val="f"/>
  <p:tag name="KSO_WM_UNIT_SUBTYPE" val="a"/>
  <p:tag name="KSO_WM_BEAUTIFY_FLAG" val="#wm#"/>
</p:tagLst>
</file>

<file path=ppt/tags/tag1322.xml><?xml version="1.0" encoding="utf-8"?>
<p:tagLst xmlns:p="http://schemas.openxmlformats.org/presentationml/2006/main">
  <p:tag name="KSO_WM_UNIT_INDEX" val="250"/>
  <p:tag name="KSO_WM_UNIT_TYPE" val="i"/>
  <p:tag name="KSO_WM_BEAUTIFY_FLAG" val="#wm#"/>
</p:tagLst>
</file>

<file path=ppt/tags/tag1323.xml><?xml version="1.0" encoding="utf-8"?>
<p:tagLst xmlns:p="http://schemas.openxmlformats.org/presentationml/2006/main">
  <p:tag name="KSO_WM_UNIT_INDEX" val="251"/>
  <p:tag name="KSO_WM_UNIT_TYPE" val="i"/>
  <p:tag name="KSO_WM_BEAUTIFY_FLAG" val="#wm#"/>
</p:tagLst>
</file>

<file path=ppt/tags/tag1324.xml><?xml version="1.0" encoding="utf-8"?>
<p:tagLst xmlns:p="http://schemas.openxmlformats.org/presentationml/2006/main">
  <p:tag name="KSO_WM_UNIT_INDEX" val="252"/>
  <p:tag name="KSO_WM_UNIT_TYPE" val="i"/>
  <p:tag name="KSO_WM_BEAUTIFY_FLAG" val="#wm#"/>
</p:tagLst>
</file>

<file path=ppt/tags/tag1325.xml><?xml version="1.0" encoding="utf-8"?>
<p:tagLst xmlns:p="http://schemas.openxmlformats.org/presentationml/2006/main">
  <p:tag name="KSO_WM_UNIT_INDEX" val="253"/>
  <p:tag name="KSO_WM_UNIT_TYPE" val="i"/>
  <p:tag name="KSO_WM_BEAUTIFY_FLAG" val="#wm#"/>
</p:tagLst>
</file>

<file path=ppt/tags/tag1326.xml><?xml version="1.0" encoding="utf-8"?>
<p:tagLst xmlns:p="http://schemas.openxmlformats.org/presentationml/2006/main">
  <p:tag name="KSO_WM_UNIT_INDEX" val="254"/>
  <p:tag name="KSO_WM_UNIT_TYPE" val="i"/>
  <p:tag name="KSO_WM_BEAUTIFY_FLAG" val="#wm#"/>
</p:tagLst>
</file>

<file path=ppt/tags/tag1327.xml><?xml version="1.0" encoding="utf-8"?>
<p:tagLst xmlns:p="http://schemas.openxmlformats.org/presentationml/2006/main">
  <p:tag name="KSO_WM_UNIT_INDEX" val="255"/>
  <p:tag name="KSO_WM_UNIT_TYPE" val="i"/>
  <p:tag name="KSO_WM_BEAUTIFY_FLAG" val="#wm#"/>
</p:tagLst>
</file>

<file path=ppt/tags/tag1328.xml><?xml version="1.0" encoding="utf-8"?>
<p:tagLst xmlns:p="http://schemas.openxmlformats.org/presentationml/2006/main">
  <p:tag name="KSO_WM_UNIT_INDEX" val="256"/>
  <p:tag name="KSO_WM_UNIT_TYPE" val="i"/>
  <p:tag name="KSO_WM_BEAUTIFY_FLAG" val="#wm#"/>
</p:tagLst>
</file>

<file path=ppt/tags/tag1329.xml><?xml version="1.0" encoding="utf-8"?>
<p:tagLst xmlns:p="http://schemas.openxmlformats.org/presentationml/2006/main">
  <p:tag name="KSO_WM_UNIT_INDEX" val="278"/>
  <p:tag name="KSO_WM_UNIT_TYPE" val="i"/>
  <p:tag name="KSO_WM_BEAUTIFY_FLAG" val="#wm#"/>
</p:tagLst>
</file>

<file path=ppt/tags/tag133.xml><?xml version="1.0" encoding="utf-8"?>
<p:tagLst xmlns:p="http://schemas.openxmlformats.org/presentationml/2006/main">
  <p:tag name="KSO_WM_UNIT_INDEX" val="22"/>
  <p:tag name="KSO_WM_UNIT_TYPE" val="j"/>
  <p:tag name="KSO_WM_BEAUTIFY_FLAG" val="#wm#"/>
</p:tagLst>
</file>

<file path=ppt/tags/tag1330.xml><?xml version="1.0" encoding="utf-8"?>
<p:tagLst xmlns:p="http://schemas.openxmlformats.org/presentationml/2006/main">
  <p:tag name="KSO_WM_UNIT_INDEX" val="257"/>
  <p:tag name="KSO_WM_UNIT_TYPE" val="i"/>
  <p:tag name="KSO_WM_BEAUTIFY_FLAG" val="#wm#"/>
</p:tagLst>
</file>

<file path=ppt/tags/tag1331.xml><?xml version="1.0" encoding="utf-8"?>
<p:tagLst xmlns:p="http://schemas.openxmlformats.org/presentationml/2006/main">
  <p:tag name="KSO_WM_UNIT_INDEX" val="258"/>
  <p:tag name="KSO_WM_UNIT_TYPE" val="i"/>
  <p:tag name="KSO_WM_BEAUTIFY_FLAG" val="#wm#"/>
</p:tagLst>
</file>

<file path=ppt/tags/tag1332.xml><?xml version="1.0" encoding="utf-8"?>
<p:tagLst xmlns:p="http://schemas.openxmlformats.org/presentationml/2006/main">
  <p:tag name="KSO_WM_UNIT_INDEX" val="259"/>
  <p:tag name="KSO_WM_UNIT_TYPE" val="i"/>
  <p:tag name="KSO_WM_BEAUTIFY_FLAG" val="#wm#"/>
</p:tagLst>
</file>

<file path=ppt/tags/tag1333.xml><?xml version="1.0" encoding="utf-8"?>
<p:tagLst xmlns:p="http://schemas.openxmlformats.org/presentationml/2006/main">
  <p:tag name="KSO_WM_UNIT_INDEX" val="260"/>
  <p:tag name="KSO_WM_UNIT_TYPE" val="i"/>
  <p:tag name="KSO_WM_BEAUTIFY_FLAG" val="#wm#"/>
</p:tagLst>
</file>

<file path=ppt/tags/tag1334.xml><?xml version="1.0" encoding="utf-8"?>
<p:tagLst xmlns:p="http://schemas.openxmlformats.org/presentationml/2006/main">
  <p:tag name="KSO_WM_UNIT_INDEX" val="261"/>
  <p:tag name="KSO_WM_UNIT_TYPE" val="i"/>
  <p:tag name="KSO_WM_BEAUTIFY_FLAG" val="#wm#"/>
</p:tagLst>
</file>

<file path=ppt/tags/tag1335.xml><?xml version="1.0" encoding="utf-8"?>
<p:tagLst xmlns:p="http://schemas.openxmlformats.org/presentationml/2006/main">
  <p:tag name="KSO_WM_UNIT_INDEX" val="262"/>
  <p:tag name="KSO_WM_UNIT_TYPE" val="i"/>
  <p:tag name="KSO_WM_BEAUTIFY_FLAG" val="#wm#"/>
</p:tagLst>
</file>

<file path=ppt/tags/tag1336.xml><?xml version="1.0" encoding="utf-8"?>
<p:tagLst xmlns:p="http://schemas.openxmlformats.org/presentationml/2006/main">
  <p:tag name="KSO_WM_UNIT_INDEX" val="263"/>
  <p:tag name="KSO_WM_UNIT_TYPE" val="i"/>
  <p:tag name="KSO_WM_BEAUTIFY_FLAG" val="#wm#"/>
</p:tagLst>
</file>

<file path=ppt/tags/tag1337.xml><?xml version="1.0" encoding="utf-8"?>
<p:tagLst xmlns:p="http://schemas.openxmlformats.org/presentationml/2006/main">
  <p:tag name="KSO_WM_UNIT_INDEX" val="279"/>
  <p:tag name="KSO_WM_UNIT_TYPE" val="i"/>
  <p:tag name="KSO_WM_BEAUTIFY_FLAG" val="#wm#"/>
</p:tagLst>
</file>

<file path=ppt/tags/tag1338.xml><?xml version="1.0" encoding="utf-8"?>
<p:tagLst xmlns:p="http://schemas.openxmlformats.org/presentationml/2006/main">
  <p:tag name="KSO_WM_UNIT_INDEX" val="207"/>
  <p:tag name="KSO_WM_UNIT_TYPE" val="i"/>
  <p:tag name="KSO_WM_BEAUTIFY_FLAG" val="#wm#"/>
</p:tagLst>
</file>

<file path=ppt/tags/tag1339.xml><?xml version="1.0" encoding="utf-8"?>
<p:tagLst xmlns:p="http://schemas.openxmlformats.org/presentationml/2006/main">
  <p:tag name="KSO_WM_UNIT_INDEX" val="208"/>
  <p:tag name="KSO_WM_UNIT_TYPE" val="i"/>
  <p:tag name="KSO_WM_BEAUTIFY_FLAG" val="#wm#"/>
</p:tagLst>
</file>

<file path=ppt/tags/tag134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1340.xml><?xml version="1.0" encoding="utf-8"?>
<p:tagLst xmlns:p="http://schemas.openxmlformats.org/presentationml/2006/main">
  <p:tag name="KSO_WM_UNIT_INDEX" val="225"/>
  <p:tag name="KSO_WM_UNIT_TYPE" val="f"/>
  <p:tag name="KSO_WM_UNIT_SUBTYPE" val="a"/>
  <p:tag name="KSO_WM_BEAUTIFY_FLAG" val="#wm#"/>
</p:tagLst>
</file>

<file path=ppt/tags/tag1341.xml><?xml version="1.0" encoding="utf-8"?>
<p:tagLst xmlns:p="http://schemas.openxmlformats.org/presentationml/2006/main">
  <p:tag name="KSO_WM_UNIT_INDEX" val="226"/>
  <p:tag name="KSO_WM_UNIT_TYPE" val="f"/>
  <p:tag name="KSO_WM_UNIT_SUBTYPE" val="a"/>
  <p:tag name="KSO_WM_BEAUTIFY_FLAG" val="#wm#"/>
</p:tagLst>
</file>

<file path=ppt/tags/tag1342.xml><?xml version="1.0" encoding="utf-8"?>
<p:tagLst xmlns:p="http://schemas.openxmlformats.org/presentationml/2006/main">
  <p:tag name="KSO_WM_UNIT_INDEX" val="227"/>
  <p:tag name="KSO_WM_UNIT_TYPE" val="f"/>
  <p:tag name="KSO_WM_UNIT_SUBTYPE" val="a"/>
  <p:tag name="KSO_WM_BEAUTIFY_FLAG" val="#wm#"/>
</p:tagLst>
</file>

<file path=ppt/tags/tag1343.xml><?xml version="1.0" encoding="utf-8"?>
<p:tagLst xmlns:p="http://schemas.openxmlformats.org/presentationml/2006/main">
  <p:tag name="KSO_WM_UNIT_INDEX" val="228"/>
  <p:tag name="KSO_WM_UNIT_TYPE" val="f"/>
  <p:tag name="KSO_WM_UNIT_SUBTYPE" val="a"/>
  <p:tag name="KSO_WM_BEAUTIFY_FLAG" val="#wm#"/>
</p:tagLst>
</file>

<file path=ppt/tags/tag1344.xml><?xml version="1.0" encoding="utf-8"?>
<p:tagLst xmlns:p="http://schemas.openxmlformats.org/presentationml/2006/main">
  <p:tag name="KSO_WM_UNIT_INDEX" val="229"/>
  <p:tag name="KSO_WM_UNIT_TYPE" val="f"/>
  <p:tag name="KSO_WM_UNIT_SUBTYPE" val="a"/>
  <p:tag name="KSO_WM_BEAUTIFY_FLAG" val="#wm#"/>
</p:tagLst>
</file>

<file path=ppt/tags/tag1345.xml><?xml version="1.0" encoding="utf-8"?>
<p:tagLst xmlns:p="http://schemas.openxmlformats.org/presentationml/2006/main">
  <p:tag name="KSO_WM_UNIT_INDEX" val="230"/>
  <p:tag name="KSO_WM_UNIT_TYPE" val="f"/>
  <p:tag name="KSO_WM_UNIT_SUBTYPE" val="a"/>
  <p:tag name="KSO_WM_BEAUTIFY_FLAG" val="#wm#"/>
</p:tagLst>
</file>

<file path=ppt/tags/tag1346.xml><?xml version="1.0" encoding="utf-8"?>
<p:tagLst xmlns:p="http://schemas.openxmlformats.org/presentationml/2006/main">
  <p:tag name="KSO_WM_UNIT_INDEX" val="231"/>
  <p:tag name="KSO_WM_UNIT_TYPE" val="f"/>
  <p:tag name="KSO_WM_UNIT_SUBTYPE" val="a"/>
  <p:tag name="KSO_WM_BEAUTIFY_FLAG" val="#wm#"/>
</p:tagLst>
</file>

<file path=ppt/tags/tag1347.xml><?xml version="1.0" encoding="utf-8"?>
<p:tagLst xmlns:p="http://schemas.openxmlformats.org/presentationml/2006/main">
  <p:tag name="KSO_WM_UNIT_INDEX" val="233"/>
  <p:tag name="KSO_WM_UNIT_TYPE" val="f"/>
  <p:tag name="KSO_WM_UNIT_SUBTYPE" val="a"/>
  <p:tag name="KSO_WM_BEAUTIFY_FLAG" val="#wm#"/>
</p:tagLst>
</file>

<file path=ppt/tags/tag1348.xml><?xml version="1.0" encoding="utf-8"?>
<p:tagLst xmlns:p="http://schemas.openxmlformats.org/presentationml/2006/main">
  <p:tag name="KSO_WM_UNIT_INDEX" val="339"/>
  <p:tag name="KSO_WM_UNIT_TYPE" val="i"/>
  <p:tag name="KSO_WM_BEAUTIFY_FLAG" val="#wm#"/>
</p:tagLst>
</file>

<file path=ppt/tags/tag1349.xml><?xml version="1.0" encoding="utf-8"?>
<p:tagLst xmlns:p="http://schemas.openxmlformats.org/presentationml/2006/main">
  <p:tag name="KSO_WM_UNIT_INDEX" val="319"/>
  <p:tag name="KSO_WM_UNIT_TYPE" val="i"/>
  <p:tag name="KSO_WM_BEAUTIFY_FLAG" val="#wm#"/>
</p:tagLst>
</file>

<file path=ppt/tags/tag135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350.xml><?xml version="1.0" encoding="utf-8"?>
<p:tagLst xmlns:p="http://schemas.openxmlformats.org/presentationml/2006/main">
  <p:tag name="KSO_WM_UNIT_INDEX" val="320"/>
  <p:tag name="KSO_WM_UNIT_TYPE" val="i"/>
  <p:tag name="KSO_WM_BEAUTIFY_FLAG" val="#wm#"/>
</p:tagLst>
</file>

<file path=ppt/tags/tag1351.xml><?xml version="1.0" encoding="utf-8"?>
<p:tagLst xmlns:p="http://schemas.openxmlformats.org/presentationml/2006/main">
  <p:tag name="KSO_WM_UNIT_INDEX" val="321"/>
  <p:tag name="KSO_WM_UNIT_TYPE" val="i"/>
  <p:tag name="KSO_WM_BEAUTIFY_FLAG" val="#wm#"/>
</p:tagLst>
</file>

<file path=ppt/tags/tag1352.xml><?xml version="1.0" encoding="utf-8"?>
<p:tagLst xmlns:p="http://schemas.openxmlformats.org/presentationml/2006/main">
  <p:tag name="KSO_WM_UNIT_INDEX" val="322"/>
  <p:tag name="KSO_WM_UNIT_TYPE" val="i"/>
  <p:tag name="KSO_WM_BEAUTIFY_FLAG" val="#wm#"/>
</p:tagLst>
</file>

<file path=ppt/tags/tag1353.xml><?xml version="1.0" encoding="utf-8"?>
<p:tagLst xmlns:p="http://schemas.openxmlformats.org/presentationml/2006/main">
  <p:tag name="KSO_WM_UNIT_INDEX" val="323"/>
  <p:tag name="KSO_WM_UNIT_TYPE" val="i"/>
  <p:tag name="KSO_WM_BEAUTIFY_FLAG" val="#wm#"/>
</p:tagLst>
</file>

<file path=ppt/tags/tag1354.xml><?xml version="1.0" encoding="utf-8"?>
<p:tagLst xmlns:p="http://schemas.openxmlformats.org/presentationml/2006/main">
  <p:tag name="KSO_WM_UNIT_INDEX" val="324"/>
  <p:tag name="KSO_WM_UNIT_TYPE" val="i"/>
  <p:tag name="KSO_WM_BEAUTIFY_FLAG" val="#wm#"/>
</p:tagLst>
</file>

<file path=ppt/tags/tag1355.xml><?xml version="1.0" encoding="utf-8"?>
<p:tagLst xmlns:p="http://schemas.openxmlformats.org/presentationml/2006/main">
  <p:tag name="KSO_WM_UNIT_INDEX" val="325"/>
  <p:tag name="KSO_WM_UNIT_TYPE" val="i"/>
  <p:tag name="KSO_WM_BEAUTIFY_FLAG" val="#wm#"/>
</p:tagLst>
</file>

<file path=ppt/tags/tag1356.xml><?xml version="1.0" encoding="utf-8"?>
<p:tagLst xmlns:p="http://schemas.openxmlformats.org/presentationml/2006/main">
  <p:tag name="KSO_WM_UNIT_INDEX" val="326"/>
  <p:tag name="KSO_WM_UNIT_TYPE" val="i"/>
  <p:tag name="KSO_WM_BEAUTIFY_FLAG" val="#wm#"/>
</p:tagLst>
</file>

<file path=ppt/tags/tag1357.xml><?xml version="1.0" encoding="utf-8"?>
<p:tagLst xmlns:p="http://schemas.openxmlformats.org/presentationml/2006/main">
  <p:tag name="KSO_WM_UNIT_INDEX" val="347"/>
  <p:tag name="KSO_WM_UNIT_TYPE" val="f"/>
  <p:tag name="KSO_WM_UNIT_SUBTYPE" val="a"/>
  <p:tag name="KSO_WM_BEAUTIFY_FLAG" val="#wm#"/>
</p:tagLst>
</file>

<file path=ppt/tags/tag1358.xml><?xml version="1.0" encoding="utf-8"?>
<p:tagLst xmlns:p="http://schemas.openxmlformats.org/presentationml/2006/main">
  <p:tag name="KSO_WM_UNIT_INDEX" val="340"/>
  <p:tag name="KSO_WM_UNIT_TYPE" val="i"/>
  <p:tag name="KSO_WM_BEAUTIFY_FLAG" val="#wm#"/>
</p:tagLst>
</file>

<file path=ppt/tags/tag1359.xml><?xml version="1.0" encoding="utf-8"?>
<p:tagLst xmlns:p="http://schemas.openxmlformats.org/presentationml/2006/main">
  <p:tag name="KSO_WM_UNIT_INDEX" val="327"/>
  <p:tag name="KSO_WM_UNIT_TYPE" val="i"/>
  <p:tag name="KSO_WM_BEAUTIFY_FLAG" val="#wm#"/>
</p:tagLst>
</file>

<file path=ppt/tags/tag136.xml><?xml version="1.0" encoding="utf-8"?>
<p:tagLst xmlns:p="http://schemas.openxmlformats.org/presentationml/2006/main">
  <p:tag name="KSO_WM_UNIT_INDEX" val="35"/>
  <p:tag name="KSO_WM_UNIT_TYPE" val="j"/>
  <p:tag name="KSO_WM_BEAUTIFY_FLAG" val="#wm#"/>
</p:tagLst>
</file>

<file path=ppt/tags/tag1360.xml><?xml version="1.0" encoding="utf-8"?>
<p:tagLst xmlns:p="http://schemas.openxmlformats.org/presentationml/2006/main">
  <p:tag name="KSO_WM_UNIT_INDEX" val="328"/>
  <p:tag name="KSO_WM_UNIT_TYPE" val="i"/>
  <p:tag name="KSO_WM_BEAUTIFY_FLAG" val="#wm#"/>
</p:tagLst>
</file>

<file path=ppt/tags/tag1361.xml><?xml version="1.0" encoding="utf-8"?>
<p:tagLst xmlns:p="http://schemas.openxmlformats.org/presentationml/2006/main">
  <p:tag name="KSO_WM_UNIT_INDEX" val="329"/>
  <p:tag name="KSO_WM_UNIT_TYPE" val="i"/>
  <p:tag name="KSO_WM_BEAUTIFY_FLAG" val="#wm#"/>
</p:tagLst>
</file>

<file path=ppt/tags/tag1362.xml><?xml version="1.0" encoding="utf-8"?>
<p:tagLst xmlns:p="http://schemas.openxmlformats.org/presentationml/2006/main">
  <p:tag name="KSO_WM_UNIT_INDEX" val="330"/>
  <p:tag name="KSO_WM_UNIT_TYPE" val="i"/>
  <p:tag name="KSO_WM_BEAUTIFY_FLAG" val="#wm#"/>
</p:tagLst>
</file>

<file path=ppt/tags/tag1363.xml><?xml version="1.0" encoding="utf-8"?>
<p:tagLst xmlns:p="http://schemas.openxmlformats.org/presentationml/2006/main">
  <p:tag name="KSO_WM_UNIT_INDEX" val="331"/>
  <p:tag name="KSO_WM_UNIT_TYPE" val="i"/>
  <p:tag name="KSO_WM_BEAUTIFY_FLAG" val="#wm#"/>
</p:tagLst>
</file>

<file path=ppt/tags/tag1364.xml><?xml version="1.0" encoding="utf-8"?>
<p:tagLst xmlns:p="http://schemas.openxmlformats.org/presentationml/2006/main">
  <p:tag name="KSO_WM_UNIT_INDEX" val="332"/>
  <p:tag name="KSO_WM_UNIT_TYPE" val="i"/>
  <p:tag name="KSO_WM_BEAUTIFY_FLAG" val="#wm#"/>
</p:tagLst>
</file>

<file path=ppt/tags/tag1365.xml><?xml version="1.0" encoding="utf-8"?>
<p:tagLst xmlns:p="http://schemas.openxmlformats.org/presentationml/2006/main">
  <p:tag name="KSO_WM_UNIT_INDEX" val="333"/>
  <p:tag name="KSO_WM_UNIT_TYPE" val="i"/>
  <p:tag name="KSO_WM_BEAUTIFY_FLAG" val="#wm#"/>
</p:tagLst>
</file>

<file path=ppt/tags/tag1366.xml><?xml version="1.0" encoding="utf-8"?>
<p:tagLst xmlns:p="http://schemas.openxmlformats.org/presentationml/2006/main">
  <p:tag name="KSO_WM_UNIT_INDEX" val="334"/>
  <p:tag name="KSO_WM_UNIT_TYPE" val="i"/>
  <p:tag name="KSO_WM_BEAUTIFY_FLAG" val="#wm#"/>
</p:tagLst>
</file>

<file path=ppt/tags/tag1367.xml><?xml version="1.0" encoding="utf-8"?>
<p:tagLst xmlns:p="http://schemas.openxmlformats.org/presentationml/2006/main">
  <p:tag name="KSO_WM_UNIT_INDEX" val="348"/>
  <p:tag name="KSO_WM_UNIT_TYPE" val="f"/>
  <p:tag name="KSO_WM_UNIT_SUBTYPE" val="a"/>
  <p:tag name="KSO_WM_BEAUTIFY_FLAG" val="#wm#"/>
</p:tagLst>
</file>

<file path=ppt/tags/tag1368.xml><?xml version="1.0" encoding="utf-8"?>
<p:tagLst xmlns:p="http://schemas.openxmlformats.org/presentationml/2006/main">
  <p:tag name="KSO_WM_UNIT_INDEX" val="343"/>
  <p:tag name="KSO_WM_UNIT_TYPE" val="f"/>
  <p:tag name="KSO_WM_UNIT_SUBTYPE" val="a"/>
  <p:tag name="KSO_WM_BEAUTIFY_FLAG" val="#wm#"/>
</p:tagLst>
</file>

<file path=ppt/tags/tag1369.xml><?xml version="1.0" encoding="utf-8"?>
<p:tagLst xmlns:p="http://schemas.openxmlformats.org/presentationml/2006/main">
  <p:tag name="KSO_WM_UNIT_INDEX" val="264"/>
  <p:tag name="KSO_WM_UNIT_TYPE" val="i"/>
  <p:tag name="KSO_WM_BEAUTIFY_FLAG" val="#wm#"/>
</p:tagLst>
</file>

<file path=ppt/tags/tag137.xml><?xml version="1.0" encoding="utf-8"?>
<p:tagLst xmlns:p="http://schemas.openxmlformats.org/presentationml/2006/main">
  <p:tag name="KSO_WM_UNIT_INDEX" val="36"/>
  <p:tag name="KSO_WM_UNIT_TYPE" val="j"/>
  <p:tag name="KSO_WM_BEAUTIFY_FLAG" val="#wm#"/>
</p:tagLst>
</file>

<file path=ppt/tags/tag1370.xml><?xml version="1.0" encoding="utf-8"?>
<p:tagLst xmlns:p="http://schemas.openxmlformats.org/presentationml/2006/main">
  <p:tag name="KSO_WM_UNIT_INDEX" val="265"/>
  <p:tag name="KSO_WM_UNIT_TYPE" val="i"/>
  <p:tag name="KSO_WM_BEAUTIFY_FLAG" val="#wm#"/>
</p:tagLst>
</file>

<file path=ppt/tags/tag1371.xml><?xml version="1.0" encoding="utf-8"?>
<p:tagLst xmlns:p="http://schemas.openxmlformats.org/presentationml/2006/main">
  <p:tag name="KSO_WM_UNIT_INDEX" val="266"/>
  <p:tag name="KSO_WM_UNIT_TYPE" val="i"/>
  <p:tag name="KSO_WM_BEAUTIFY_FLAG" val="#wm#"/>
</p:tagLst>
</file>

<file path=ppt/tags/tag1372.xml><?xml version="1.0" encoding="utf-8"?>
<p:tagLst xmlns:p="http://schemas.openxmlformats.org/presentationml/2006/main">
  <p:tag name="KSO_WM_UNIT_INDEX" val="267"/>
  <p:tag name="KSO_WM_UNIT_TYPE" val="i"/>
  <p:tag name="KSO_WM_BEAUTIFY_FLAG" val="#wm#"/>
</p:tagLst>
</file>

<file path=ppt/tags/tag1373.xml><?xml version="1.0" encoding="utf-8"?>
<p:tagLst xmlns:p="http://schemas.openxmlformats.org/presentationml/2006/main">
  <p:tag name="KSO_WM_UNIT_INDEX" val="268"/>
  <p:tag name="KSO_WM_UNIT_TYPE" val="i"/>
  <p:tag name="KSO_WM_BEAUTIFY_FLAG" val="#wm#"/>
</p:tagLst>
</file>

<file path=ppt/tags/tag1374.xml><?xml version="1.0" encoding="utf-8"?>
<p:tagLst xmlns:p="http://schemas.openxmlformats.org/presentationml/2006/main">
  <p:tag name="KSO_WM_UNIT_INDEX" val="269"/>
  <p:tag name="KSO_WM_UNIT_TYPE" val="i"/>
  <p:tag name="KSO_WM_BEAUTIFY_FLAG" val="#wm#"/>
</p:tagLst>
</file>

<file path=ppt/tags/tag1375.xml><?xml version="1.0" encoding="utf-8"?>
<p:tagLst xmlns:p="http://schemas.openxmlformats.org/presentationml/2006/main">
  <p:tag name="KSO_WM_UNIT_INDEX" val="270"/>
  <p:tag name="KSO_WM_UNIT_TYPE" val="i"/>
  <p:tag name="KSO_WM_BEAUTIFY_FLAG" val="#wm#"/>
</p:tagLst>
</file>

<file path=ppt/tags/tag1376.xml><?xml version="1.0" encoding="utf-8"?>
<p:tagLst xmlns:p="http://schemas.openxmlformats.org/presentationml/2006/main">
  <p:tag name="KSO_WM_UNIT_INDEX" val="280"/>
  <p:tag name="KSO_WM_UNIT_TYPE" val="i"/>
  <p:tag name="KSO_WM_BEAUTIFY_FLAG" val="#wm#"/>
</p:tagLst>
</file>

<file path=ppt/tags/tag1377.xml><?xml version="1.0" encoding="utf-8"?>
<p:tagLst xmlns:p="http://schemas.openxmlformats.org/presentationml/2006/main">
  <p:tag name="KSO_WM_UNIT_INDEX" val="271"/>
  <p:tag name="KSO_WM_UNIT_TYPE" val="i"/>
  <p:tag name="KSO_WM_BEAUTIFY_FLAG" val="#wm#"/>
</p:tagLst>
</file>

<file path=ppt/tags/tag1378.xml><?xml version="1.0" encoding="utf-8"?>
<p:tagLst xmlns:p="http://schemas.openxmlformats.org/presentationml/2006/main">
  <p:tag name="KSO_WM_UNIT_INDEX" val="272"/>
  <p:tag name="KSO_WM_UNIT_TYPE" val="i"/>
  <p:tag name="KSO_WM_BEAUTIFY_FLAG" val="#wm#"/>
</p:tagLst>
</file>

<file path=ppt/tags/tag1379.xml><?xml version="1.0" encoding="utf-8"?>
<p:tagLst xmlns:p="http://schemas.openxmlformats.org/presentationml/2006/main">
  <p:tag name="KSO_WM_UNIT_INDEX" val="273"/>
  <p:tag name="KSO_WM_UNIT_TYPE" val="i"/>
  <p:tag name="KSO_WM_BEAUTIFY_FLAG" val="#wm#"/>
</p:tagLst>
</file>

<file path=ppt/tags/tag138.xml><?xml version="1.0" encoding="utf-8"?>
<p:tagLst xmlns:p="http://schemas.openxmlformats.org/presentationml/2006/main">
  <p:tag name="KSO_WM_UNIT_INDEX" val="37"/>
  <p:tag name="KSO_WM_UNIT_TYPE" val="j"/>
  <p:tag name="KSO_WM_BEAUTIFY_FLAG" val="#wm#"/>
</p:tagLst>
</file>

<file path=ppt/tags/tag1380.xml><?xml version="1.0" encoding="utf-8"?>
<p:tagLst xmlns:p="http://schemas.openxmlformats.org/presentationml/2006/main">
  <p:tag name="KSO_WM_UNIT_INDEX" val="274"/>
  <p:tag name="KSO_WM_UNIT_TYPE" val="i"/>
  <p:tag name="KSO_WM_BEAUTIFY_FLAG" val="#wm#"/>
</p:tagLst>
</file>

<file path=ppt/tags/tag1381.xml><?xml version="1.0" encoding="utf-8"?>
<p:tagLst xmlns:p="http://schemas.openxmlformats.org/presentationml/2006/main">
  <p:tag name="KSO_WM_UNIT_INDEX" val="275"/>
  <p:tag name="KSO_WM_UNIT_TYPE" val="i"/>
  <p:tag name="KSO_WM_BEAUTIFY_FLAG" val="#wm#"/>
</p:tagLst>
</file>

<file path=ppt/tags/tag1382.xml><?xml version="1.0" encoding="utf-8"?>
<p:tagLst xmlns:p="http://schemas.openxmlformats.org/presentationml/2006/main">
  <p:tag name="KSO_WM_UNIT_INDEX" val="276"/>
  <p:tag name="KSO_WM_UNIT_TYPE" val="i"/>
  <p:tag name="KSO_WM_BEAUTIFY_FLAG" val="#wm#"/>
</p:tagLst>
</file>

<file path=ppt/tags/tag1383.xml><?xml version="1.0" encoding="utf-8"?>
<p:tagLst xmlns:p="http://schemas.openxmlformats.org/presentationml/2006/main">
  <p:tag name="KSO_WM_UNIT_INDEX" val="277"/>
  <p:tag name="KSO_WM_UNIT_TYPE" val="i"/>
  <p:tag name="KSO_WM_BEAUTIFY_FLAG" val="#wm#"/>
</p:tagLst>
</file>

<file path=ppt/tags/tag1384.xml><?xml version="1.0" encoding="utf-8"?>
<p:tagLst xmlns:p="http://schemas.openxmlformats.org/presentationml/2006/main">
  <p:tag name="KSO_WM_UNIT_INDEX" val="281"/>
  <p:tag name="KSO_WM_UNIT_TYPE" val="i"/>
  <p:tag name="KSO_WM_BEAUTIFY_FLAG" val="#wm#"/>
</p:tagLst>
</file>

<file path=ppt/tags/tag1385.xml><?xml version="1.0" encoding="utf-8"?>
<p:tagLst xmlns:p="http://schemas.openxmlformats.org/presentationml/2006/main">
  <p:tag name="KSO_WM_UNIT_INDEX" val="126"/>
  <p:tag name="KSO_WM_UNIT_TYPE" val="i"/>
  <p:tag name="KSO_WM_BEAUTIFY_FLAG" val="#wm#"/>
</p:tagLst>
</file>

<file path=ppt/tags/tag1386.xml><?xml version="1.0" encoding="utf-8"?>
<p:tagLst xmlns:p="http://schemas.openxmlformats.org/presentationml/2006/main">
  <p:tag name="KSO_WM_UNIT_INDEX" val="127"/>
  <p:tag name="KSO_WM_UNIT_TYPE" val="i"/>
  <p:tag name="KSO_WM_BEAUTIFY_FLAG" val="#wm#"/>
</p:tagLst>
</file>

<file path=ppt/tags/tag1387.xml><?xml version="1.0" encoding="utf-8"?>
<p:tagLst xmlns:p="http://schemas.openxmlformats.org/presentationml/2006/main">
  <p:tag name="KSO_WM_UNIT_INDEX" val="128"/>
  <p:tag name="KSO_WM_UNIT_TYPE" val="i"/>
  <p:tag name="KSO_WM_BEAUTIFY_FLAG" val="#wm#"/>
</p:tagLst>
</file>

<file path=ppt/tags/tag1388.xml><?xml version="1.0" encoding="utf-8"?>
<p:tagLst xmlns:p="http://schemas.openxmlformats.org/presentationml/2006/main">
  <p:tag name="KSO_WM_UNIT_INDEX" val="129"/>
  <p:tag name="KSO_WM_UNIT_TYPE" val="i"/>
  <p:tag name="KSO_WM_BEAUTIFY_FLAG" val="#wm#"/>
</p:tagLst>
</file>

<file path=ppt/tags/tag1389.xml><?xml version="1.0" encoding="utf-8"?>
<p:tagLst xmlns:p="http://schemas.openxmlformats.org/presentationml/2006/main">
  <p:tag name="KSO_WM_UNIT_INDEX" val="130"/>
  <p:tag name="KSO_WM_UNIT_TYPE" val="i"/>
  <p:tag name="KSO_WM_BEAUTIFY_FLAG" val="#wm#"/>
</p:tagLst>
</file>

<file path=ppt/tags/tag139.xml><?xml version="1.0" encoding="utf-8"?>
<p:tagLst xmlns:p="http://schemas.openxmlformats.org/presentationml/2006/main">
  <p:tag name="KSO_WM_UNIT_INDEX" val="47"/>
  <p:tag name="KSO_WM_UNIT_TYPE" val="f"/>
  <p:tag name="KSO_WM_UNIT_SUBTYPE" val="a"/>
  <p:tag name="KSO_WM_BEAUTIFY_FLAG" val="#wm#"/>
</p:tagLst>
</file>

<file path=ppt/tags/tag1390.xml><?xml version="1.0" encoding="utf-8"?>
<p:tagLst xmlns:p="http://schemas.openxmlformats.org/presentationml/2006/main">
  <p:tag name="KSO_WM_UNIT_INDEX" val="131"/>
  <p:tag name="KSO_WM_UNIT_TYPE" val="i"/>
  <p:tag name="KSO_WM_BEAUTIFY_FLAG" val="#wm#"/>
</p:tagLst>
</file>

<file path=ppt/tags/tag1391.xml><?xml version="1.0" encoding="utf-8"?>
<p:tagLst xmlns:p="http://schemas.openxmlformats.org/presentationml/2006/main">
  <p:tag name="KSO_WM_UNIT_INDEX" val="132"/>
  <p:tag name="KSO_WM_UNIT_TYPE" val="i"/>
  <p:tag name="KSO_WM_BEAUTIFY_FLAG" val="#wm#"/>
</p:tagLst>
</file>

<file path=ppt/tags/tag1392.xml><?xml version="1.0" encoding="utf-8"?>
<p:tagLst xmlns:p="http://schemas.openxmlformats.org/presentationml/2006/main">
  <p:tag name="KSO_WM_UNIT_INDEX" val="199"/>
  <p:tag name="KSO_WM_UNIT_TYPE" val="i"/>
  <p:tag name="KSO_WM_BEAUTIFY_FLAG" val="#wm#"/>
</p:tagLst>
</file>

<file path=ppt/tags/tag1393.xml><?xml version="1.0" encoding="utf-8"?>
<p:tagLst xmlns:p="http://schemas.openxmlformats.org/presentationml/2006/main">
  <p:tag name="KSO_WM_UNIT_INDEX" val="133"/>
  <p:tag name="KSO_WM_UNIT_TYPE" val="i"/>
  <p:tag name="KSO_WM_BEAUTIFY_FLAG" val="#wm#"/>
</p:tagLst>
</file>

<file path=ppt/tags/tag1394.xml><?xml version="1.0" encoding="utf-8"?>
<p:tagLst xmlns:p="http://schemas.openxmlformats.org/presentationml/2006/main">
  <p:tag name="KSO_WM_UNIT_INDEX" val="134"/>
  <p:tag name="KSO_WM_UNIT_TYPE" val="i"/>
  <p:tag name="KSO_WM_BEAUTIFY_FLAG" val="#wm#"/>
</p:tagLst>
</file>

<file path=ppt/tags/tag1395.xml><?xml version="1.0" encoding="utf-8"?>
<p:tagLst xmlns:p="http://schemas.openxmlformats.org/presentationml/2006/main">
  <p:tag name="KSO_WM_UNIT_INDEX" val="135"/>
  <p:tag name="KSO_WM_UNIT_TYPE" val="i"/>
  <p:tag name="KSO_WM_BEAUTIFY_FLAG" val="#wm#"/>
</p:tagLst>
</file>

<file path=ppt/tags/tag1396.xml><?xml version="1.0" encoding="utf-8"?>
<p:tagLst xmlns:p="http://schemas.openxmlformats.org/presentationml/2006/main">
  <p:tag name="KSO_WM_UNIT_INDEX" val="136"/>
  <p:tag name="KSO_WM_UNIT_TYPE" val="i"/>
  <p:tag name="KSO_WM_BEAUTIFY_FLAG" val="#wm#"/>
</p:tagLst>
</file>

<file path=ppt/tags/tag1397.xml><?xml version="1.0" encoding="utf-8"?>
<p:tagLst xmlns:p="http://schemas.openxmlformats.org/presentationml/2006/main">
  <p:tag name="KSO_WM_UNIT_INDEX" val="137"/>
  <p:tag name="KSO_WM_UNIT_TYPE" val="i"/>
  <p:tag name="KSO_WM_BEAUTIFY_FLAG" val="#wm#"/>
</p:tagLst>
</file>

<file path=ppt/tags/tag1398.xml><?xml version="1.0" encoding="utf-8"?>
<p:tagLst xmlns:p="http://schemas.openxmlformats.org/presentationml/2006/main">
  <p:tag name="KSO_WM_UNIT_INDEX" val="138"/>
  <p:tag name="KSO_WM_UNIT_TYPE" val="i"/>
  <p:tag name="KSO_WM_BEAUTIFY_FLAG" val="#wm#"/>
</p:tagLst>
</file>

<file path=ppt/tags/tag1399.xml><?xml version="1.0" encoding="utf-8"?>
<p:tagLst xmlns:p="http://schemas.openxmlformats.org/presentationml/2006/main">
  <p:tag name="KSO_WM_UNIT_INDEX" val="139"/>
  <p:tag name="KSO_WM_UNIT_TYPE" val="i"/>
  <p:tag name="KSO_WM_BEAUTIFY_FLAG" val="#wm#"/>
</p:tagLst>
</file>

<file path=ppt/tags/tag1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p="http://schemas.openxmlformats.org/presentationml/2006/main">
  <p:tag name="KSO_WM_UNIT_INDEX" val="45"/>
  <p:tag name="KSO_WM_UNIT_TYPE" val="f"/>
  <p:tag name="KSO_WM_UNIT_SUBTYPE" val="a"/>
  <p:tag name="KSO_WM_BEAUTIFY_FLAG" val="#wm#"/>
</p:tagLst>
</file>

<file path=ppt/tags/tag1400.xml><?xml version="1.0" encoding="utf-8"?>
<p:tagLst xmlns:p="http://schemas.openxmlformats.org/presentationml/2006/main">
  <p:tag name="KSO_WM_UNIT_INDEX" val="200"/>
  <p:tag name="KSO_WM_UNIT_TYPE" val="i"/>
  <p:tag name="KSO_WM_BEAUTIFY_FLAG" val="#wm#"/>
</p:tagLst>
</file>

<file path=ppt/tags/tag1401.xml><?xml version="1.0" encoding="utf-8"?>
<p:tagLst xmlns:p="http://schemas.openxmlformats.org/presentationml/2006/main">
  <p:tag name="KSO_WM_UNIT_INDEX" val="140"/>
  <p:tag name="KSO_WM_UNIT_TYPE" val="i"/>
  <p:tag name="KSO_WM_BEAUTIFY_FLAG" val="#wm#"/>
</p:tagLst>
</file>

<file path=ppt/tags/tag1402.xml><?xml version="1.0" encoding="utf-8"?>
<p:tagLst xmlns:p="http://schemas.openxmlformats.org/presentationml/2006/main">
  <p:tag name="KSO_WM_UNIT_INDEX" val="141"/>
  <p:tag name="KSO_WM_UNIT_TYPE" val="i"/>
  <p:tag name="KSO_WM_BEAUTIFY_FLAG" val="#wm#"/>
</p:tagLst>
</file>

<file path=ppt/tags/tag1403.xml><?xml version="1.0" encoding="utf-8"?>
<p:tagLst xmlns:p="http://schemas.openxmlformats.org/presentationml/2006/main">
  <p:tag name="KSO_WM_UNIT_INDEX" val="142"/>
  <p:tag name="KSO_WM_UNIT_TYPE" val="i"/>
  <p:tag name="KSO_WM_BEAUTIFY_FLAG" val="#wm#"/>
</p:tagLst>
</file>

<file path=ppt/tags/tag1404.xml><?xml version="1.0" encoding="utf-8"?>
<p:tagLst xmlns:p="http://schemas.openxmlformats.org/presentationml/2006/main">
  <p:tag name="KSO_WM_UNIT_INDEX" val="143"/>
  <p:tag name="KSO_WM_UNIT_TYPE" val="i"/>
  <p:tag name="KSO_WM_BEAUTIFY_FLAG" val="#wm#"/>
</p:tagLst>
</file>

<file path=ppt/tags/tag1405.xml><?xml version="1.0" encoding="utf-8"?>
<p:tagLst xmlns:p="http://schemas.openxmlformats.org/presentationml/2006/main">
  <p:tag name="KSO_WM_UNIT_INDEX" val="144"/>
  <p:tag name="KSO_WM_UNIT_TYPE" val="i"/>
  <p:tag name="KSO_WM_BEAUTIFY_FLAG" val="#wm#"/>
</p:tagLst>
</file>

<file path=ppt/tags/tag1406.xml><?xml version="1.0" encoding="utf-8"?>
<p:tagLst xmlns:p="http://schemas.openxmlformats.org/presentationml/2006/main">
  <p:tag name="KSO_WM_UNIT_INDEX" val="145"/>
  <p:tag name="KSO_WM_UNIT_TYPE" val="i"/>
  <p:tag name="KSO_WM_BEAUTIFY_FLAG" val="#wm#"/>
</p:tagLst>
</file>

<file path=ppt/tags/tag1407.xml><?xml version="1.0" encoding="utf-8"?>
<p:tagLst xmlns:p="http://schemas.openxmlformats.org/presentationml/2006/main">
  <p:tag name="KSO_WM_UNIT_INDEX" val="146"/>
  <p:tag name="KSO_WM_UNIT_TYPE" val="i"/>
  <p:tag name="KSO_WM_BEAUTIFY_FLAG" val="#wm#"/>
</p:tagLst>
</file>

<file path=ppt/tags/tag1408.xml><?xml version="1.0" encoding="utf-8"?>
<p:tagLst xmlns:p="http://schemas.openxmlformats.org/presentationml/2006/main">
  <p:tag name="KSO_WM_UNIT_INDEX" val="201"/>
  <p:tag name="KSO_WM_UNIT_TYPE" val="i"/>
  <p:tag name="KSO_WM_BEAUTIFY_FLAG" val="#wm#"/>
</p:tagLst>
</file>

<file path=ppt/tags/tag1409.xml><?xml version="1.0" encoding="utf-8"?>
<p:tagLst xmlns:p="http://schemas.openxmlformats.org/presentationml/2006/main">
  <p:tag name="KSO_WM_UNIT_INDEX" val="147"/>
  <p:tag name="KSO_WM_UNIT_TYPE" val="i"/>
  <p:tag name="KSO_WM_BEAUTIFY_FLAG" val="#wm#"/>
</p:tagLst>
</file>

<file path=ppt/tags/tag141.xml><?xml version="1.0" encoding="utf-8"?>
<p:tagLst xmlns:p="http://schemas.openxmlformats.org/presentationml/2006/main">
  <p:tag name="KSO_WM_UNIT_INDEX" val="46"/>
  <p:tag name="KSO_WM_UNIT_TYPE" val="f"/>
  <p:tag name="KSO_WM_UNIT_SUBTYPE" val="a"/>
  <p:tag name="KSO_WM_BEAUTIFY_FLAG" val="#wm#"/>
</p:tagLst>
</file>

<file path=ppt/tags/tag1410.xml><?xml version="1.0" encoding="utf-8"?>
<p:tagLst xmlns:p="http://schemas.openxmlformats.org/presentationml/2006/main">
  <p:tag name="KSO_WM_UNIT_INDEX" val="148"/>
  <p:tag name="KSO_WM_UNIT_TYPE" val="i"/>
  <p:tag name="KSO_WM_BEAUTIFY_FLAG" val="#wm#"/>
</p:tagLst>
</file>

<file path=ppt/tags/tag1411.xml><?xml version="1.0" encoding="utf-8"?>
<p:tagLst xmlns:p="http://schemas.openxmlformats.org/presentationml/2006/main">
  <p:tag name="KSO_WM_UNIT_INDEX" val="149"/>
  <p:tag name="KSO_WM_UNIT_TYPE" val="i"/>
  <p:tag name="KSO_WM_BEAUTIFY_FLAG" val="#wm#"/>
</p:tagLst>
</file>

<file path=ppt/tags/tag1412.xml><?xml version="1.0" encoding="utf-8"?>
<p:tagLst xmlns:p="http://schemas.openxmlformats.org/presentationml/2006/main">
  <p:tag name="KSO_WM_UNIT_INDEX" val="150"/>
  <p:tag name="KSO_WM_UNIT_TYPE" val="i"/>
  <p:tag name="KSO_WM_BEAUTIFY_FLAG" val="#wm#"/>
</p:tagLst>
</file>

<file path=ppt/tags/tag1413.xml><?xml version="1.0" encoding="utf-8"?>
<p:tagLst xmlns:p="http://schemas.openxmlformats.org/presentationml/2006/main">
  <p:tag name="KSO_WM_UNIT_INDEX" val="151"/>
  <p:tag name="KSO_WM_UNIT_TYPE" val="i"/>
  <p:tag name="KSO_WM_BEAUTIFY_FLAG" val="#wm#"/>
</p:tagLst>
</file>

<file path=ppt/tags/tag1414.xml><?xml version="1.0" encoding="utf-8"?>
<p:tagLst xmlns:p="http://schemas.openxmlformats.org/presentationml/2006/main">
  <p:tag name="KSO_WM_UNIT_INDEX" val="152"/>
  <p:tag name="KSO_WM_UNIT_TYPE" val="i"/>
  <p:tag name="KSO_WM_BEAUTIFY_FLAG" val="#wm#"/>
</p:tagLst>
</file>

<file path=ppt/tags/tag1415.xml><?xml version="1.0" encoding="utf-8"?>
<p:tagLst xmlns:p="http://schemas.openxmlformats.org/presentationml/2006/main">
  <p:tag name="KSO_WM_UNIT_INDEX" val="153"/>
  <p:tag name="KSO_WM_UNIT_TYPE" val="i"/>
  <p:tag name="KSO_WM_BEAUTIFY_FLAG" val="#wm#"/>
</p:tagLst>
</file>

<file path=ppt/tags/tag1416.xml><?xml version="1.0" encoding="utf-8"?>
<p:tagLst xmlns:p="http://schemas.openxmlformats.org/presentationml/2006/main">
  <p:tag name="KSO_WM_UNIT_INDEX" val="202"/>
  <p:tag name="KSO_WM_UNIT_TYPE" val="i"/>
  <p:tag name="KSO_WM_BEAUTIFY_FLAG" val="#wm#"/>
</p:tagLst>
</file>

<file path=ppt/tags/tag1417.xml><?xml version="1.0" encoding="utf-8"?>
<p:tagLst xmlns:p="http://schemas.openxmlformats.org/presentationml/2006/main">
  <p:tag name="KSO_WM_UNIT_INDEX" val="154"/>
  <p:tag name="KSO_WM_UNIT_TYPE" val="i"/>
  <p:tag name="KSO_WM_BEAUTIFY_FLAG" val="#wm#"/>
</p:tagLst>
</file>

<file path=ppt/tags/tag1418.xml><?xml version="1.0" encoding="utf-8"?>
<p:tagLst xmlns:p="http://schemas.openxmlformats.org/presentationml/2006/main">
  <p:tag name="KSO_WM_UNIT_INDEX" val="155"/>
  <p:tag name="KSO_WM_UNIT_TYPE" val="i"/>
  <p:tag name="KSO_WM_BEAUTIFY_FLAG" val="#wm#"/>
</p:tagLst>
</file>

<file path=ppt/tags/tag1419.xml><?xml version="1.0" encoding="utf-8"?>
<p:tagLst xmlns:p="http://schemas.openxmlformats.org/presentationml/2006/main">
  <p:tag name="KSO_WM_UNIT_INDEX" val="156"/>
  <p:tag name="KSO_WM_UNIT_TYPE" val="i"/>
  <p:tag name="KSO_WM_BEAUTIFY_FLAG" val="#wm#"/>
</p:tagLst>
</file>

<file path=ppt/tags/tag142.xml><?xml version="1.0" encoding="utf-8"?>
<p:tagLst xmlns:p="http://schemas.openxmlformats.org/presentationml/2006/main">
  <p:tag name="KSO_WM_UNIT_INDEX" val="53"/>
  <p:tag name="KSO_WM_UNIT_TYPE" val="f"/>
  <p:tag name="KSO_WM_UNIT_SUBTYPE" val="a"/>
  <p:tag name="KSO_WM_BEAUTIFY_FLAG" val="#wm#"/>
</p:tagLst>
</file>

<file path=ppt/tags/tag1420.xml><?xml version="1.0" encoding="utf-8"?>
<p:tagLst xmlns:p="http://schemas.openxmlformats.org/presentationml/2006/main">
  <p:tag name="KSO_WM_UNIT_INDEX" val="157"/>
  <p:tag name="KSO_WM_UNIT_TYPE" val="i"/>
  <p:tag name="KSO_WM_BEAUTIFY_FLAG" val="#wm#"/>
</p:tagLst>
</file>

<file path=ppt/tags/tag1421.xml><?xml version="1.0" encoding="utf-8"?>
<p:tagLst xmlns:p="http://schemas.openxmlformats.org/presentationml/2006/main">
  <p:tag name="KSO_WM_UNIT_INDEX" val="158"/>
  <p:tag name="KSO_WM_UNIT_TYPE" val="i"/>
  <p:tag name="KSO_WM_BEAUTIFY_FLAG" val="#wm#"/>
</p:tagLst>
</file>

<file path=ppt/tags/tag1422.xml><?xml version="1.0" encoding="utf-8"?>
<p:tagLst xmlns:p="http://schemas.openxmlformats.org/presentationml/2006/main">
  <p:tag name="KSO_WM_UNIT_INDEX" val="159"/>
  <p:tag name="KSO_WM_UNIT_TYPE" val="i"/>
  <p:tag name="KSO_WM_BEAUTIFY_FLAG" val="#wm#"/>
</p:tagLst>
</file>

<file path=ppt/tags/tag1423.xml><?xml version="1.0" encoding="utf-8"?>
<p:tagLst xmlns:p="http://schemas.openxmlformats.org/presentationml/2006/main">
  <p:tag name="KSO_WM_UNIT_INDEX" val="160"/>
  <p:tag name="KSO_WM_UNIT_TYPE" val="i"/>
  <p:tag name="KSO_WM_BEAUTIFY_FLAG" val="#wm#"/>
</p:tagLst>
</file>

<file path=ppt/tags/tag1424.xml><?xml version="1.0" encoding="utf-8"?>
<p:tagLst xmlns:p="http://schemas.openxmlformats.org/presentationml/2006/main">
  <p:tag name="KSO_WM_UNIT_INDEX" val="203"/>
  <p:tag name="KSO_WM_UNIT_TYPE" val="i"/>
  <p:tag name="KSO_WM_BEAUTIFY_FLAG" val="#wm#"/>
</p:tagLst>
</file>

<file path=ppt/tags/tag1425.xml><?xml version="1.0" encoding="utf-8"?>
<p:tagLst xmlns:p="http://schemas.openxmlformats.org/presentationml/2006/main">
  <p:tag name="KSO_WM_UNIT_INDEX" val="161"/>
  <p:tag name="KSO_WM_UNIT_TYPE" val="i"/>
  <p:tag name="KSO_WM_BEAUTIFY_FLAG" val="#wm#"/>
</p:tagLst>
</file>

<file path=ppt/tags/tag1426.xml><?xml version="1.0" encoding="utf-8"?>
<p:tagLst xmlns:p="http://schemas.openxmlformats.org/presentationml/2006/main">
  <p:tag name="KSO_WM_UNIT_INDEX" val="162"/>
  <p:tag name="KSO_WM_UNIT_TYPE" val="i"/>
  <p:tag name="KSO_WM_BEAUTIFY_FLAG" val="#wm#"/>
</p:tagLst>
</file>

<file path=ppt/tags/tag1427.xml><?xml version="1.0" encoding="utf-8"?>
<p:tagLst xmlns:p="http://schemas.openxmlformats.org/presentationml/2006/main">
  <p:tag name="KSO_WM_UNIT_INDEX" val="163"/>
  <p:tag name="KSO_WM_UNIT_TYPE" val="i"/>
  <p:tag name="KSO_WM_BEAUTIFY_FLAG" val="#wm#"/>
</p:tagLst>
</file>

<file path=ppt/tags/tag1428.xml><?xml version="1.0" encoding="utf-8"?>
<p:tagLst xmlns:p="http://schemas.openxmlformats.org/presentationml/2006/main">
  <p:tag name="KSO_WM_UNIT_INDEX" val="164"/>
  <p:tag name="KSO_WM_UNIT_TYPE" val="i"/>
  <p:tag name="KSO_WM_BEAUTIFY_FLAG" val="#wm#"/>
</p:tagLst>
</file>

<file path=ppt/tags/tag1429.xml><?xml version="1.0" encoding="utf-8"?>
<p:tagLst xmlns:p="http://schemas.openxmlformats.org/presentationml/2006/main">
  <p:tag name="KSO_WM_UNIT_INDEX" val="165"/>
  <p:tag name="KSO_WM_UNIT_TYPE" val="i"/>
  <p:tag name="KSO_WM_BEAUTIFY_FLAG" val="#wm#"/>
</p:tagLst>
</file>

<file path=ppt/tags/tag143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430.xml><?xml version="1.0" encoding="utf-8"?>
<p:tagLst xmlns:p="http://schemas.openxmlformats.org/presentationml/2006/main">
  <p:tag name="KSO_WM_UNIT_INDEX" val="166"/>
  <p:tag name="KSO_WM_UNIT_TYPE" val="i"/>
  <p:tag name="KSO_WM_BEAUTIFY_FLAG" val="#wm#"/>
</p:tagLst>
</file>

<file path=ppt/tags/tag1431.xml><?xml version="1.0" encoding="utf-8"?>
<p:tagLst xmlns:p="http://schemas.openxmlformats.org/presentationml/2006/main">
  <p:tag name="KSO_WM_UNIT_INDEX" val="167"/>
  <p:tag name="KSO_WM_UNIT_TYPE" val="i"/>
  <p:tag name="KSO_WM_BEAUTIFY_FLAG" val="#wm#"/>
</p:tagLst>
</file>

<file path=ppt/tags/tag1432.xml><?xml version="1.0" encoding="utf-8"?>
<p:tagLst xmlns:p="http://schemas.openxmlformats.org/presentationml/2006/main">
  <p:tag name="KSO_WM_UNIT_INDEX" val="204"/>
  <p:tag name="KSO_WM_UNIT_TYPE" val="i"/>
  <p:tag name="KSO_WM_BEAUTIFY_FLAG" val="#wm#"/>
</p:tagLst>
</file>

<file path=ppt/tags/tag1433.xml><?xml version="1.0" encoding="utf-8"?>
<p:tagLst xmlns:p="http://schemas.openxmlformats.org/presentationml/2006/main">
  <p:tag name="KSO_WM_UNIT_INDEX" val="175"/>
  <p:tag name="KSO_WM_UNIT_TYPE" val="i"/>
  <p:tag name="KSO_WM_BEAUTIFY_FLAG" val="#wm#"/>
</p:tagLst>
</file>

<file path=ppt/tags/tag1434.xml><?xml version="1.0" encoding="utf-8"?>
<p:tagLst xmlns:p="http://schemas.openxmlformats.org/presentationml/2006/main">
  <p:tag name="KSO_WM_UNIT_INDEX" val="176"/>
  <p:tag name="KSO_WM_UNIT_TYPE" val="i"/>
  <p:tag name="KSO_WM_BEAUTIFY_FLAG" val="#wm#"/>
</p:tagLst>
</file>

<file path=ppt/tags/tag1435.xml><?xml version="1.0" encoding="utf-8"?>
<p:tagLst xmlns:p="http://schemas.openxmlformats.org/presentationml/2006/main">
  <p:tag name="KSO_WM_UNIT_INDEX" val="177"/>
  <p:tag name="KSO_WM_UNIT_TYPE" val="i"/>
  <p:tag name="KSO_WM_BEAUTIFY_FLAG" val="#wm#"/>
</p:tagLst>
</file>

<file path=ppt/tags/tag1436.xml><?xml version="1.0" encoding="utf-8"?>
<p:tagLst xmlns:p="http://schemas.openxmlformats.org/presentationml/2006/main">
  <p:tag name="KSO_WM_UNIT_INDEX" val="178"/>
  <p:tag name="KSO_WM_UNIT_TYPE" val="i"/>
  <p:tag name="KSO_WM_BEAUTIFY_FLAG" val="#wm#"/>
</p:tagLst>
</file>

<file path=ppt/tags/tag1437.xml><?xml version="1.0" encoding="utf-8"?>
<p:tagLst xmlns:p="http://schemas.openxmlformats.org/presentationml/2006/main">
  <p:tag name="KSO_WM_UNIT_INDEX" val="179"/>
  <p:tag name="KSO_WM_UNIT_TYPE" val="i"/>
  <p:tag name="KSO_WM_BEAUTIFY_FLAG" val="#wm#"/>
</p:tagLst>
</file>

<file path=ppt/tags/tag1438.xml><?xml version="1.0" encoding="utf-8"?>
<p:tagLst xmlns:p="http://schemas.openxmlformats.org/presentationml/2006/main">
  <p:tag name="KSO_WM_UNIT_INDEX" val="180"/>
  <p:tag name="KSO_WM_UNIT_TYPE" val="i"/>
  <p:tag name="KSO_WM_BEAUTIFY_FLAG" val="#wm#"/>
</p:tagLst>
</file>

<file path=ppt/tags/tag1439.xml><?xml version="1.0" encoding="utf-8"?>
<p:tagLst xmlns:p="http://schemas.openxmlformats.org/presentationml/2006/main">
  <p:tag name="KSO_WM_UNIT_INDEX" val="181"/>
  <p:tag name="KSO_WM_UNIT_TYPE" val="i"/>
  <p:tag name="KSO_WM_BEAUTIFY_FLAG" val="#wm#"/>
</p:tagLst>
</file>

<file path=ppt/tags/tag144.xml><?xml version="1.0" encoding="utf-8"?>
<p:tagLst xmlns:p="http://schemas.openxmlformats.org/presentationml/2006/main">
  <p:tag name="KSO_WM_UNIT_INDEX" val="54"/>
  <p:tag name="KSO_WM_UNIT_TYPE" val="f"/>
  <p:tag name="KSO_WM_UNIT_SUBTYPE" val="a"/>
  <p:tag name="KSO_WM_BEAUTIFY_FLAG" val="#wm#"/>
</p:tagLst>
</file>

<file path=ppt/tags/tag1440.xml><?xml version="1.0" encoding="utf-8"?>
<p:tagLst xmlns:p="http://schemas.openxmlformats.org/presentationml/2006/main">
  <p:tag name="KSO_WM_UNIT_INDEX" val="205"/>
  <p:tag name="KSO_WM_UNIT_TYPE" val="i"/>
  <p:tag name="KSO_WM_BEAUTIFY_FLAG" val="#wm#"/>
</p:tagLst>
</file>

<file path=ppt/tags/tag1441.xml><?xml version="1.0" encoding="utf-8"?>
<p:tagLst xmlns:p="http://schemas.openxmlformats.org/presentationml/2006/main">
  <p:tag name="KSO_WM_UNIT_INDEX" val="284"/>
  <p:tag name="KSO_WM_UNIT_TYPE" val="f"/>
  <p:tag name="KSO_WM_UNIT_SUBTYPE" val="a"/>
  <p:tag name="KSO_WM_BEAUTIFY_FLAG" val="#wm#"/>
</p:tagLst>
</file>

<file path=ppt/tags/tag1442.xml><?xml version="1.0" encoding="utf-8"?>
<p:tagLst xmlns:p="http://schemas.openxmlformats.org/presentationml/2006/main">
  <p:tag name="KSO_WM_UNIT_INDEX" val="209"/>
  <p:tag name="KSO_WM_UNIT_TYPE" val="i"/>
  <p:tag name="KSO_WM_BEAUTIFY_FLAG" val="#wm#"/>
</p:tagLst>
</file>

<file path=ppt/tags/tag1443.xml><?xml version="1.0" encoding="utf-8"?>
<p:tagLst xmlns:p="http://schemas.openxmlformats.org/presentationml/2006/main">
  <p:tag name="KSO_WM_UNIT_INDEX" val="350"/>
  <p:tag name="KSO_WM_UNIT_TYPE" val="f"/>
  <p:tag name="KSO_WM_UNIT_SUBTYPE" val="a"/>
  <p:tag name="KSO_WM_BEAUTIFY_FLAG" val="#wm#"/>
</p:tagLst>
</file>

<file path=ppt/tags/tag1444.xml><?xml version="1.0" encoding="utf-8"?>
<p:tagLst xmlns:p="http://schemas.openxmlformats.org/presentationml/2006/main">
  <p:tag name="KSO_WM_UNIT_INDEX" val="351"/>
  <p:tag name="KSO_WM_UNIT_TYPE" val="f"/>
  <p:tag name="KSO_WM_UNIT_SUBTYPE" val="a"/>
  <p:tag name="KSO_WM_BEAUTIFY_FLAG" val="#wm#"/>
</p:tagLst>
</file>

<file path=ppt/tags/tag1445.xml><?xml version="1.0" encoding="utf-8"?>
<p:tagLst xmlns:p="http://schemas.openxmlformats.org/presentationml/2006/main">
  <p:tag name="KSO_WM_UNIT_INDEX" val="352"/>
  <p:tag name="KSO_WM_UNIT_TYPE" val="f"/>
  <p:tag name="KSO_WM_UNIT_SUBTYPE" val="a"/>
  <p:tag name="KSO_WM_BEAUTIFY_FLAG" val="#wm#"/>
</p:tagLst>
</file>

<file path=ppt/tags/tag1446.xml><?xml version="1.0" encoding="utf-8"?>
<p:tagLst xmlns:p="http://schemas.openxmlformats.org/presentationml/2006/main">
  <p:tag name="KSO_WM_UNIT_INDEX" val="285"/>
  <p:tag name="KSO_WM_UNIT_TYPE" val="f"/>
  <p:tag name="KSO_WM_UNIT_SUBTYPE" val="a"/>
  <p:tag name="KSO_WM_BEAUTIFY_FLAG" val="#wm#"/>
</p:tagLst>
</file>

<file path=ppt/tags/tag1447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1448.xml><?xml version="1.0" encoding="utf-8"?>
<p:tagLst xmlns:p="http://schemas.openxmlformats.org/presentationml/2006/main">
  <p:tag name="KSO_WM_UNIT_INDEX" val="206"/>
  <p:tag name="KSO_WM_UNIT_TYPE" val="f"/>
  <p:tag name="KSO_WM_UNIT_SUBTYPE" val="a"/>
  <p:tag name="KSO_WM_BEAUTIFY_FLAG" val="#wm#"/>
</p:tagLst>
</file>

<file path=ppt/tags/tag1449.xml><?xml version="1.0" encoding="utf-8"?>
<p:tagLst xmlns:p="http://schemas.openxmlformats.org/presentationml/2006/main">
  <p:tag name="KSO_WM_UNIT_INDEX" val="286"/>
  <p:tag name="KSO_WM_UNIT_TYPE" val="j"/>
  <p:tag name="KSO_WM_BEAUTIFY_FLAG" val="#wm#"/>
</p:tagLst>
</file>

<file path=ppt/tags/tag145.xml><?xml version="1.0" encoding="utf-8"?>
<p:tagLst xmlns:p="http://schemas.openxmlformats.org/presentationml/2006/main">
  <p:tag name="KSO_WM_UNIT_INDEX" val="55"/>
  <p:tag name="KSO_WM_UNIT_TYPE" val="f"/>
  <p:tag name="KSO_WM_UNIT_SUBTYPE" val="a"/>
  <p:tag name="KSO_WM_BEAUTIFY_FLAG" val="#wm#"/>
</p:tagLst>
</file>

<file path=ppt/tags/tag1450.xml><?xml version="1.0" encoding="utf-8"?>
<p:tagLst xmlns:p="http://schemas.openxmlformats.org/presentationml/2006/main">
  <p:tag name="KSO_WM_UNIT_INDEX" val="283"/>
  <p:tag name="KSO_WM_UNIT_TYPE" val="f"/>
  <p:tag name="KSO_WM_UNIT_SUBTYPE" val="a"/>
  <p:tag name="KSO_WM_BEAUTIFY_FLAG" val="#wm#"/>
</p:tagLst>
</file>

<file path=ppt/tags/tag1451.xml><?xml version="1.0" encoding="utf-8"?>
<p:tagLst xmlns:p="http://schemas.openxmlformats.org/presentationml/2006/main">
  <p:tag name="KSO_WM_UNIT_INDEX" val="357"/>
  <p:tag name="KSO_WM_UNIT_TYPE" val="f"/>
  <p:tag name="KSO_WM_UNIT_SUBTYPE" val="a"/>
  <p:tag name="KSO_WM_BEAUTIFY_FLAG" val="#wm#"/>
</p:tagLst>
</file>

<file path=ppt/tags/tag1452.xml><?xml version="1.0" encoding="utf-8"?>
<p:tagLst xmlns:p="http://schemas.openxmlformats.org/presentationml/2006/main">
  <p:tag name="KSO_WM_UNIT_INDEX" val="354"/>
  <p:tag name="KSO_WM_UNIT_TYPE" val="β"/>
  <p:tag name="KSO_WM_BEAUTIFY_FLAG" val="#wm#"/>
</p:tagLst>
</file>

<file path=ppt/tags/tag1453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1454.xml><?xml version="1.0" encoding="utf-8"?>
<p:tagLst xmlns:p="http://schemas.openxmlformats.org/presentationml/2006/main">
  <p:tag name="KSO_WM_UNIT_INDEX" val="353"/>
  <p:tag name="KSO_WM_UNIT_TYPE" val="i"/>
  <p:tag name="KSO_WM_BEAUTIFY_FLAG" val="#wm#"/>
</p:tagLst>
</file>

<file path=ppt/tags/tag1455.xml><?xml version="1.0" encoding="utf-8"?>
<p:tagLst xmlns:p="http://schemas.openxmlformats.org/presentationml/2006/main">
  <p:tag name="KSO_WM_UNIT_INDEX" val="282"/>
  <p:tag name="KSO_WM_UNIT_TYPE" val="i"/>
  <p:tag name="KSO_WM_BEAUTIFY_FLAG" val="#wm#"/>
</p:tagLst>
</file>

<file path=ppt/tags/tag1456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1457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4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45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6.xml><?xml version="1.0" encoding="utf-8"?>
<p:tagLst xmlns:p="http://schemas.openxmlformats.org/presentationml/2006/main">
  <p:tag name="KSO_WM_UNIT_INDEX" val="81"/>
  <p:tag name="KSO_WM_UNIT_TYPE" val="f"/>
  <p:tag name="KSO_WM_UNIT_SUBTYPE" val="a"/>
  <p:tag name="KSO_WM_BEAUTIFY_FLAG" val="#wm#"/>
</p:tagLst>
</file>

<file path=ppt/tags/tag1460.xml><?xml version="1.0" encoding="utf-8"?>
<p:tagLst xmlns:p="http://schemas.openxmlformats.org/presentationml/2006/main">
  <p:tag name="KSO_WM_UNIT_INDEX" val="67"/>
  <p:tag name="KSO_WM_UNIT_TYPE" val="i"/>
  <p:tag name="KSO_WM_BEAUTIFY_FLAG" val="#wm#"/>
</p:tagLst>
</file>

<file path=ppt/tags/tag1461.xml><?xml version="1.0" encoding="utf-8"?>
<p:tagLst xmlns:p="http://schemas.openxmlformats.org/presentationml/2006/main">
  <p:tag name="KSO_WM_UNIT_INDEX" val="68"/>
  <p:tag name="KSO_WM_UNIT_TYPE" val="i"/>
  <p:tag name="KSO_WM_BEAUTIFY_FLAG" val="#wm#"/>
</p:tagLst>
</file>

<file path=ppt/tags/tag1462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1463.xml><?xml version="1.0" encoding="utf-8"?>
<p:tagLst xmlns:p="http://schemas.openxmlformats.org/presentationml/2006/main">
  <p:tag name="KSO_WM_UNIT_INDEX" val="66"/>
  <p:tag name="KSO_WM_UNIT_TYPE" val="i"/>
  <p:tag name="KSO_WM_BEAUTIFY_FLAG" val="#wm#"/>
</p:tagLst>
</file>

<file path=ppt/tags/tag1464.xml><?xml version="1.0" encoding="utf-8"?>
<p:tagLst xmlns:p="http://schemas.openxmlformats.org/presentationml/2006/main">
  <p:tag name="KSO_WM_UNIT_INDEX" val="65"/>
  <p:tag name="KSO_WM_UNIT_TYPE" val="i"/>
  <p:tag name="KSO_WM_BEAUTIFY_FLAG" val="#wm#"/>
</p:tagLst>
</file>

<file path=ppt/tags/tag1465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1466.xml><?xml version="1.0" encoding="utf-8"?>
<p:tagLst xmlns:p="http://schemas.openxmlformats.org/presentationml/2006/main">
  <p:tag name="KSO_WM_UNIT_INDEX" val="28"/>
  <p:tag name="KSO_WM_UNIT_TYPE" val="f"/>
  <p:tag name="KSO_WM_UNIT_SUBTYPE" val="a"/>
  <p:tag name="KSO_WM_BEAUTIFY_FLAG" val="#wm#"/>
</p:tagLst>
</file>

<file path=ppt/tags/tag1467.xml><?xml version="1.0" encoding="utf-8"?>
<p:tagLst xmlns:p="http://schemas.openxmlformats.org/presentationml/2006/main">
  <p:tag name="KSO_WM_UNIT_INDEX" val="22"/>
  <p:tag name="KSO_WM_UNIT_TYPE" val="f"/>
  <p:tag name="KSO_WM_UNIT_SUBTYPE" val="a"/>
  <p:tag name="KSO_WM_BEAUTIFY_FLAG" val="#wm#"/>
</p:tagLst>
</file>

<file path=ppt/tags/tag1468.xml><?xml version="1.0" encoding="utf-8"?>
<p:tagLst xmlns:p="http://schemas.openxmlformats.org/presentationml/2006/main">
  <p:tag name="KSO_WM_UNIT_INDEX" val="45"/>
  <p:tag name="KSO_WM_UNIT_TYPE" val="f"/>
  <p:tag name="KSO_WM_UNIT_SUBTYPE" val="a"/>
  <p:tag name="KSO_WM_BEAUTIFY_FLAG" val="#wm#"/>
</p:tagLst>
</file>

<file path=ppt/tags/tag1469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147.xml><?xml version="1.0" encoding="utf-8"?>
<p:tagLst xmlns:p="http://schemas.openxmlformats.org/presentationml/2006/main">
  <p:tag name="KSO_WM_UNIT_INDEX" val="51"/>
  <p:tag name="KSO_WM_UNIT_TYPE" val="j"/>
  <p:tag name="KSO_WM_BEAUTIFY_FLAG" val="#wm#"/>
</p:tagLst>
</file>

<file path=ppt/tags/tag1470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1471.xml><?xml version="1.0" encoding="utf-8"?>
<p:tagLst xmlns:p="http://schemas.openxmlformats.org/presentationml/2006/main">
  <p:tag name="KSO_WM_UNIT_INDEX" val="2"/>
  <p:tag name="KSO_WM_UNIT_TYPE" val="i"/>
  <p:tag name="KSO_WM_UNIT_SUBTYPE" val="h"/>
  <p:tag name="KSO_WM_BEAUTIFY_FLAG" val="#wm#"/>
</p:tagLst>
</file>

<file path=ppt/tags/tag1472.xml><?xml version="1.0" encoding="utf-8"?>
<p:tagLst xmlns:p="http://schemas.openxmlformats.org/presentationml/2006/main">
  <p:tag name="KSO_WM_UNIT_INDEX" val="71"/>
  <p:tag name="KSO_WM_UNIT_TYPE" val="f"/>
  <p:tag name="KSO_WM_UNIT_SUBTYPE" val="a"/>
  <p:tag name="KSO_WM_BEAUTIFY_FLAG" val="#wm#"/>
</p:tagLst>
</file>

<file path=ppt/tags/tag1473.xml><?xml version="1.0" encoding="utf-8"?>
<p:tagLst xmlns:p="http://schemas.openxmlformats.org/presentationml/2006/main">
  <p:tag name="KSO_WM_UNIT_INDEX" val="72"/>
  <p:tag name="KSO_WM_UNIT_TYPE" val="i"/>
  <p:tag name="KSO_WM_BEAUTIFY_FLAG" val="#wm#"/>
</p:tagLst>
</file>

<file path=ppt/tags/tag1474.xml><?xml version="1.0" encoding="utf-8"?>
<p:tagLst xmlns:p="http://schemas.openxmlformats.org/presentationml/2006/main">
  <p:tag name="KSO_WM_UNIT_INDEX" val="78"/>
  <p:tag name="KSO_WM_UNIT_TYPE" val="f"/>
  <p:tag name="KSO_WM_UNIT_SUBTYPE" val="a"/>
  <p:tag name="KSO_WM_BEAUTIFY_FLAG" val="#wm#"/>
</p:tagLst>
</file>

<file path=ppt/tags/tag1475.xml><?xml version="1.0" encoding="utf-8"?>
<p:tagLst xmlns:p="http://schemas.openxmlformats.org/presentationml/2006/main">
  <p:tag name="KSO_WM_UNIT_INDEX" val="73"/>
  <p:tag name="KSO_WM_UNIT_TYPE" val="i"/>
  <p:tag name="KSO_WM_BEAUTIFY_FLAG" val="#wm#"/>
</p:tagLst>
</file>

<file path=ppt/tags/tag1476.xml><?xml version="1.0" encoding="utf-8"?>
<p:tagLst xmlns:p="http://schemas.openxmlformats.org/presentationml/2006/main">
  <p:tag name="KSO_WM_UNIT_INDEX" val="79"/>
  <p:tag name="KSO_WM_UNIT_TYPE" val="f"/>
  <p:tag name="KSO_WM_UNIT_SUBTYPE" val="a"/>
  <p:tag name="KSO_WM_BEAUTIFY_FLAG" val="#wm#"/>
</p:tagLst>
</file>

<file path=ppt/tags/tag1477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1478.xml><?xml version="1.0" encoding="utf-8"?>
<p:tagLst xmlns:p="http://schemas.openxmlformats.org/presentationml/2006/main">
  <p:tag name="KSO_WM_UNIT_INDEX" val="44"/>
  <p:tag name="KSO_WM_UNIT_TYPE" val="f"/>
  <p:tag name="KSO_WM_UNIT_SUBTYPE" val="a"/>
  <p:tag name="KSO_WM_BEAUTIFY_FLAG" val="#wm#"/>
</p:tagLst>
</file>

<file path=ppt/tags/tag1479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148.xml><?xml version="1.0" encoding="utf-8"?>
<p:tagLst xmlns:p="http://schemas.openxmlformats.org/presentationml/2006/main">
  <p:tag name="KSO_WM_UNIT_INDEX" val="38"/>
  <p:tag name="KSO_WM_UNIT_TYPE" val="f"/>
  <p:tag name="KSO_WM_UNIT_SUBTYPE" val="a"/>
  <p:tag name="KSO_WM_BEAUTIFY_FLAG" val="#wm#"/>
</p:tagLst>
</file>

<file path=ppt/tags/tag1480.xml><?xml version="1.0" encoding="utf-8"?>
<p:tagLst xmlns:p="http://schemas.openxmlformats.org/presentationml/2006/main">
  <p:tag name="KSO_WM_UNIT_INDEX" val="41"/>
  <p:tag name="KSO_WM_UNIT_TYPE" val="i"/>
  <p:tag name="KSO_WM_BEAUTIFY_FLAG" val="#wm#"/>
</p:tagLst>
</file>

<file path=ppt/tags/tag1481.xml><?xml version="1.0" encoding="utf-8"?>
<p:tagLst xmlns:p="http://schemas.openxmlformats.org/presentationml/2006/main">
  <p:tag name="KSO_WM_UNIT_INDEX" val="42"/>
  <p:tag name="KSO_WM_UNIT_TYPE" val="f"/>
  <p:tag name="KSO_WM_UNIT_SUBTYPE" val="a"/>
  <p:tag name="KSO_WM_BEAUTIFY_FLAG" val="#wm#"/>
</p:tagLst>
</file>

<file path=ppt/tags/tag1482.xml><?xml version="1.0" encoding="utf-8"?>
<p:tagLst xmlns:p="http://schemas.openxmlformats.org/presentationml/2006/main">
  <p:tag name="KSO_WM_UNIT_INDEX" val="40"/>
  <p:tag name="KSO_WM_UNIT_TYPE" val="i"/>
  <p:tag name="KSO_WM_BEAUTIFY_FLAG" val="#wm#"/>
</p:tagLst>
</file>

<file path=ppt/tags/tag1483.xml><?xml version="1.0" encoding="utf-8"?>
<p:tagLst xmlns:p="http://schemas.openxmlformats.org/presentationml/2006/main">
  <p:tag name="KSO_WM_UNIT_INDEX" val="46"/>
  <p:tag name="KSO_WM_UNIT_TYPE" val="f"/>
  <p:tag name="KSO_WM_UNIT_SUBTYPE" val="a"/>
  <p:tag name="KSO_WM_BEAUTIFY_FLAG" val="#wm#"/>
</p:tagLst>
</file>

<file path=ppt/tags/tag1484.xml><?xml version="1.0" encoding="utf-8"?>
<p:tagLst xmlns:p="http://schemas.openxmlformats.org/presentationml/2006/main">
  <p:tag name="KSO_WM_UNIT_INDEX" val="49"/>
  <p:tag name="KSO_WM_UNIT_TYPE" val="j"/>
  <p:tag name="KSO_WM_BEAUTIFY_FLAG" val="#wm#"/>
</p:tagLst>
</file>

<file path=ppt/tags/tag1485.xml><?xml version="1.0" encoding="utf-8"?>
<p:tagLst xmlns:p="http://schemas.openxmlformats.org/presentationml/2006/main">
  <p:tag name="KSO_WM_UNIT_INDEX" val="51"/>
  <p:tag name="KSO_WM_UNIT_TYPE" val="j"/>
  <p:tag name="KSO_WM_BEAUTIFY_FLAG" val="#wm#"/>
</p:tagLst>
</file>

<file path=ppt/tags/tag1486.xml><?xml version="1.0" encoding="utf-8"?>
<p:tagLst xmlns:p="http://schemas.openxmlformats.org/presentationml/2006/main">
  <p:tag name="KSO_WM_UNIT_INDEX" val="48"/>
  <p:tag name="KSO_WM_UNIT_TYPE" val="j"/>
  <p:tag name="KSO_WM_BEAUTIFY_FLAG" val="#wm#"/>
</p:tagLst>
</file>

<file path=ppt/tags/tag1487.xml><?xml version="1.0" encoding="utf-8"?>
<p:tagLst xmlns:p="http://schemas.openxmlformats.org/presentationml/2006/main">
  <p:tag name="KSO_WM_UNIT_INDEX" val="50"/>
  <p:tag name="KSO_WM_UNIT_TYPE" val="j"/>
  <p:tag name="KSO_WM_BEAUTIFY_FLAG" val="#wm#"/>
</p:tagLst>
</file>

<file path=ppt/tags/tag1488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1489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149.xml><?xml version="1.0" encoding="utf-8"?>
<p:tagLst xmlns:p="http://schemas.openxmlformats.org/presentationml/2006/main">
  <p:tag name="KSO_WM_UNIT_INDEX" val="43"/>
  <p:tag name="KSO_WM_UNIT_TYPE" val="f"/>
  <p:tag name="KSO_WM_UNIT_SUBTYPE" val="a"/>
  <p:tag name="KSO_WM_BEAUTIFY_FLAG" val="#wm#"/>
</p:tagLst>
</file>

<file path=ppt/tags/tag1490.xml><?xml version="1.0" encoding="utf-8"?>
<p:tagLst xmlns:p="http://schemas.openxmlformats.org/presentationml/2006/main">
  <p:tag name="KSO_WM_UNIT_INDEX" val="57"/>
  <p:tag name="KSO_WM_UNIT_TYPE" val="i"/>
  <p:tag name="KSO_WM_BEAUTIFY_FLAG" val="#wm#"/>
</p:tagLst>
</file>

<file path=ppt/tags/tag1491.xml><?xml version="1.0" encoding="utf-8"?>
<p:tagLst xmlns:p="http://schemas.openxmlformats.org/presentationml/2006/main">
  <p:tag name="KSO_WM_UNIT_INDEX" val="76"/>
  <p:tag name="KSO_WM_UNIT_TYPE" val="f"/>
  <p:tag name="KSO_WM_UNIT_SUBTYPE" val="a"/>
  <p:tag name="KSO_WM_BEAUTIFY_FLAG" val="#wm#"/>
</p:tagLst>
</file>

<file path=ppt/tags/tag1492.xml><?xml version="1.0" encoding="utf-8"?>
<p:tagLst xmlns:p="http://schemas.openxmlformats.org/presentationml/2006/main">
  <p:tag name="KSO_WM_UNIT_INDEX" val="77"/>
  <p:tag name="KSO_WM_UNIT_TYPE" val="f"/>
  <p:tag name="KSO_WM_UNIT_SUBTYPE" val="a"/>
  <p:tag name="KSO_WM_BEAUTIFY_FLAG" val="#wm#"/>
</p:tagLst>
</file>

<file path=ppt/tags/tag1493.xml><?xml version="1.0" encoding="utf-8"?>
<p:tagLst xmlns:p="http://schemas.openxmlformats.org/presentationml/2006/main">
  <p:tag name="KSO_WM_UNIT_INDEX" val="70"/>
  <p:tag name="KSO_WM_UNIT_TYPE" val="f"/>
  <p:tag name="KSO_WM_UNIT_SUBTYPE" val="a"/>
  <p:tag name="KSO_WM_BEAUTIFY_FLAG" val="#wm#"/>
</p:tagLst>
</file>

<file path=ppt/tags/tag1494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1495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1496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1497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1498.xml><?xml version="1.0" encoding="utf-8"?>
<p:tagLst xmlns:p="http://schemas.openxmlformats.org/presentationml/2006/main">
  <p:tag name="KSO_WM_UNIT_INDEX" val="56"/>
  <p:tag name="KSO_WM_UNIT_TYPE" val="i"/>
  <p:tag name="KSO_WM_BEAUTIFY_FLAG" val="#wm#"/>
</p:tagLst>
</file>

<file path=ppt/tags/tag1499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1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50.xml><?xml version="1.0" encoding="utf-8"?>
<p:tagLst xmlns:p="http://schemas.openxmlformats.org/presentationml/2006/main">
  <p:tag name="KSO_WM_UNIT_INDEX" val="66"/>
  <p:tag name="KSO_WM_UNIT_TYPE" val="f"/>
  <p:tag name="KSO_WM_UNIT_SUBTYPE" val="a"/>
  <p:tag name="KSO_WM_BEAUTIFY_FLAG" val="#wm#"/>
</p:tagLst>
</file>

<file path=ppt/tags/tag1500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1501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1502.xml><?xml version="1.0" encoding="utf-8"?>
<p:tagLst xmlns:p="http://schemas.openxmlformats.org/presentationml/2006/main">
  <p:tag name="KSO_WM_UNIT_INDEX" val="4"/>
  <p:tag name="KSO_WM_UNIT_TYPE" val="i"/>
  <p:tag name="KSO_WM_BEAUTIFY_FLAG" val="#wm#"/>
</p:tagLst>
</file>

<file path=ppt/tags/tag1503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1504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1505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1506.xml><?xml version="1.0" encoding="utf-8"?>
<p:tagLst xmlns:p="http://schemas.openxmlformats.org/presentationml/2006/main">
  <p:tag name="KSO_WM_UNIT_INDEX" val="21"/>
  <p:tag name="KSO_WM_UNIT_TYPE" val="f"/>
  <p:tag name="KSO_WM_UNIT_SUBTYPE" val="a"/>
  <p:tag name="KSO_WM_BEAUTIFY_FLAG" val="#wm#"/>
</p:tagLst>
</file>

<file path=ppt/tags/tag1507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1508.xml><?xml version="1.0" encoding="utf-8"?>
<p:tagLst xmlns:p="http://schemas.openxmlformats.org/presentationml/2006/main">
  <p:tag name="KSO_WM_UNIT_INDEX" val="10"/>
  <p:tag name="KSO_WM_UNIT_TYPE" val="j"/>
  <p:tag name="KSO_WM_BEAUTIFY_FLAG" val="#wm#"/>
</p:tagLst>
</file>

<file path=ppt/tags/tag1509.xml><?xml version="1.0" encoding="utf-8"?>
<p:tagLst xmlns:p="http://schemas.openxmlformats.org/presentationml/2006/main">
  <p:tag name="KSO_WM_UNIT_INDEX" val="11"/>
  <p:tag name="KSO_WM_UNIT_TYPE" val="j"/>
  <p:tag name="KSO_WM_BEAUTIFY_FLAG" val="#wm#"/>
</p:tagLst>
</file>

<file path=ppt/tags/tag151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1510.xml><?xml version="1.0" encoding="utf-8"?>
<p:tagLst xmlns:p="http://schemas.openxmlformats.org/presentationml/2006/main">
  <p:tag name="KSO_WM_UNIT_INDEX" val="23"/>
  <p:tag name="KSO_WM_UNIT_TYPE" val="j"/>
  <p:tag name="KSO_WM_BEAUTIFY_FLAG" val="#wm#"/>
</p:tagLst>
</file>

<file path=ppt/tags/tag1511.xml><?xml version="1.0" encoding="utf-8"?>
<p:tagLst xmlns:p="http://schemas.openxmlformats.org/presentationml/2006/main">
  <p:tag name="KSO_WM_UNIT_INDEX" val="24"/>
  <p:tag name="KSO_WM_UNIT_TYPE" val="j"/>
  <p:tag name="KSO_WM_BEAUTIFY_FLAG" val="#wm#"/>
</p:tagLst>
</file>

<file path=ppt/tags/tag1512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1513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1514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1515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1516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1517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1518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1519.xml><?xml version="1.0" encoding="utf-8"?>
<p:tagLst xmlns:p="http://schemas.openxmlformats.org/presentationml/2006/main">
  <p:tag name="KSO_WM_UNIT_INDEX" val="25"/>
  <p:tag name="KSO_WM_UNIT_TYPE" val="f"/>
  <p:tag name="KSO_WM_UNIT_SUBTYPE" val="a"/>
  <p:tag name="KSO_WM_BEAUTIFY_FLAG" val="#wm#"/>
</p:tagLst>
</file>

<file path=ppt/tags/tag152.xml><?xml version="1.0" encoding="utf-8"?>
<p:tagLst xmlns:p="http://schemas.openxmlformats.org/presentationml/2006/main">
  <p:tag name="KSO_WM_UNIT_INDEX" val="60"/>
  <p:tag name="KSO_WM_UNIT_TYPE" val="j"/>
  <p:tag name="KSO_WM_BEAUTIFY_FLAG" val="#wm#"/>
</p:tagLst>
</file>

<file path=ppt/tags/tag1520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1521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522.xml><?xml version="1.0" encoding="utf-8"?>
<p:tagLst xmlns:p="http://schemas.openxmlformats.org/presentationml/2006/main">
  <p:tag name="KSO_WM_UNIT_INDEX" val="7"/>
  <p:tag name="KSO_WM_UNIT_TYPE" val="i"/>
  <p:tag name="KSO_WM_BEAUTIFY_FLAG" val="#wm#"/>
</p:tagLst>
</file>

<file path=ppt/tags/tag1523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1524.xml><?xml version="1.0" encoding="utf-8"?>
<p:tagLst xmlns:p="http://schemas.openxmlformats.org/presentationml/2006/main">
  <p:tag name="KSO_WM_UNIT_INDEX" val="74"/>
  <p:tag name="KSO_WM_UNIT_TYPE" val="i"/>
  <p:tag name="KSO_WM_BEAUTIFY_FLAG" val="#wm#"/>
</p:tagLst>
</file>

<file path=ppt/tags/tag1525.xml><?xml version="1.0" encoding="utf-8"?>
<p:tagLst xmlns:p="http://schemas.openxmlformats.org/presentationml/2006/main">
  <p:tag name="KSO_WM_UNIT_INDEX" val="80"/>
  <p:tag name="KSO_WM_UNIT_TYPE" val="f"/>
  <p:tag name="KSO_WM_UNIT_SUBTYPE" val="a"/>
  <p:tag name="KSO_WM_BEAUTIFY_FLAG" val="#wm#"/>
</p:tagLst>
</file>

<file path=ppt/tags/tag1526.xml><?xml version="1.0" encoding="utf-8"?>
<p:tagLst xmlns:p="http://schemas.openxmlformats.org/presentationml/2006/main">
  <p:tag name="KSO_WM_UNIT_INDEX" val="75"/>
  <p:tag name="KSO_WM_UNIT_TYPE" val="i"/>
  <p:tag name="KSO_WM_BEAUTIFY_FLAG" val="#wm#"/>
</p:tagLst>
</file>

<file path=ppt/tags/tag1527.xml><?xml version="1.0" encoding="utf-8"?>
<p:tagLst xmlns:p="http://schemas.openxmlformats.org/presentationml/2006/main">
  <p:tag name="KSO_WM_UNIT_INDEX" val="81"/>
  <p:tag name="KSO_WM_UNIT_TYPE" val="f"/>
  <p:tag name="KSO_WM_UNIT_SUBTYPE" val="a"/>
  <p:tag name="KSO_WM_BEAUTIFY_FLAG" val="#wm#"/>
</p:tagLst>
</file>

<file path=ppt/tags/tag1528.xml><?xml version="1.0" encoding="utf-8"?>
<p:tagLst xmlns:p="http://schemas.openxmlformats.org/presentationml/2006/main">
  <p:tag name="KSO_WM_UNIT_INDEX" val="82"/>
  <p:tag name="KSO_WM_UNIT_TYPE" val="f"/>
  <p:tag name="KSO_WM_UNIT_SUBTYPE" val="a"/>
  <p:tag name="KSO_WM_BEAUTIFY_FLAG" val="#wm#"/>
</p:tagLst>
</file>

<file path=ppt/tags/tag1529.xml><?xml version="1.0" encoding="utf-8"?>
<p:tagLst xmlns:p="http://schemas.openxmlformats.org/presentationml/2006/main">
  <p:tag name="KSO_WM_UNIT_INDEX" val="84"/>
  <p:tag name="KSO_WM_UNIT_TYPE" val="f"/>
  <p:tag name="KSO_WM_UNIT_SUBTYPE" val="a"/>
  <p:tag name="KSO_WM_BEAUTIFY_FLAG" val="#wm#"/>
</p:tagLst>
</file>

<file path=ppt/tags/tag153.xml><?xml version="1.0" encoding="utf-8"?>
<p:tagLst xmlns:p="http://schemas.openxmlformats.org/presentationml/2006/main">
  <p:tag name="KSO_WM_UNIT_INDEX" val="61"/>
  <p:tag name="KSO_WM_UNIT_TYPE" val="j"/>
  <p:tag name="KSO_WM_BEAUTIFY_FLAG" val="#wm#"/>
</p:tagLst>
</file>

<file path=ppt/tags/tag1530.xml><?xml version="1.0" encoding="utf-8"?>
<p:tagLst xmlns:p="http://schemas.openxmlformats.org/presentationml/2006/main">
  <p:tag name="KSO_WM_UNIT_INDEX" val="85"/>
  <p:tag name="KSO_WM_UNIT_TYPE" val="f"/>
  <p:tag name="KSO_WM_UNIT_SUBTYPE" val="a"/>
  <p:tag name="KSO_WM_BEAUTIFY_FLAG" val="#wm#"/>
</p:tagLst>
</file>

<file path=ppt/tags/tag1531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1532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1533.xml><?xml version="1.0" encoding="utf-8"?>
<p:tagLst xmlns:p="http://schemas.openxmlformats.org/presentationml/2006/main">
  <p:tag name="KSO_WM_UNIT_INDEX" val="83"/>
  <p:tag name="KSO_WM_UNIT_TYPE" val="f"/>
  <p:tag name="KSO_WM_UNIT_SUBTYPE" val="a"/>
  <p:tag name="KSO_WM_BEAUTIFY_FLAG" val="#wm#"/>
</p:tagLst>
</file>

<file path=ppt/tags/tag1534.xml><?xml version="1.0" encoding="utf-8"?>
<p:tagLst xmlns:p="http://schemas.openxmlformats.org/presentationml/2006/main">
  <p:tag name="KSO_WM_UNIT_INDEX" val="36"/>
  <p:tag name="KSO_WM_UNIT_TYPE" val="f"/>
  <p:tag name="KSO_WM_UNIT_SUBTYPE" val="a"/>
  <p:tag name="KSO_WM_BEAUTIFY_FLAG" val="#wm#"/>
</p:tagLst>
</file>

<file path=ppt/tags/tag1535.xml><?xml version="1.0" encoding="utf-8"?>
<p:tagLst xmlns:p="http://schemas.openxmlformats.org/presentationml/2006/main">
  <p:tag name="KSO_WM_UNIT_INDEX" val="39"/>
  <p:tag name="KSO_WM_UNIT_TYPE" val="i"/>
  <p:tag name="KSO_WM_BEAUTIFY_FLAG" val="#wm#"/>
</p:tagLst>
</file>

<file path=ppt/tags/tag1536.xml><?xml version="1.0" encoding="utf-8"?>
<p:tagLst xmlns:p="http://schemas.openxmlformats.org/presentationml/2006/main">
  <p:tag name="KSO_WM_UNIT_INDEX" val="43"/>
  <p:tag name="KSO_WM_UNIT_TYPE" val="f"/>
  <p:tag name="KSO_WM_UNIT_SUBTYPE" val="a"/>
  <p:tag name="KSO_WM_BEAUTIFY_FLAG" val="#wm#"/>
</p:tagLst>
</file>

<file path=ppt/tags/tag1537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1538.xml><?xml version="1.0" encoding="utf-8"?>
<p:tagLst xmlns:p="http://schemas.openxmlformats.org/presentationml/2006/main">
  <p:tag name="KSO_WM_UNIT_INDEX" val="60"/>
  <p:tag name="KSO_WM_UNIT_TYPE" val="i"/>
  <p:tag name="KSO_WM_BEAUTIFY_FLAG" val="#wm#"/>
</p:tagLst>
</file>

<file path=ppt/tags/tag1539.xml><?xml version="1.0" encoding="utf-8"?>
<p:tagLst xmlns:p="http://schemas.openxmlformats.org/presentationml/2006/main">
  <p:tag name="KSO_WM_UNIT_INDEX" val="64"/>
  <p:tag name="KSO_WM_UNIT_TYPE" val="i"/>
  <p:tag name="KSO_WM_BEAUTIFY_FLAG" val="#wm#"/>
</p:tagLst>
</file>

<file path=ppt/tags/tag154.xml><?xml version="1.0" encoding="utf-8"?>
<p:tagLst xmlns:p="http://schemas.openxmlformats.org/presentationml/2006/main">
  <p:tag name="KSO_WM_UNIT_INDEX" val="62"/>
  <p:tag name="KSO_WM_UNIT_TYPE" val="j"/>
  <p:tag name="KSO_WM_BEAUTIFY_FLAG" val="#wm#"/>
</p:tagLst>
</file>

<file path=ppt/tags/tag1540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541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542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1543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544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1545.xml><?xml version="1.0" encoding="utf-8"?>
<p:tagLst xmlns:p="http://schemas.openxmlformats.org/presentationml/2006/main">
  <p:tag name="KSO_WM_UNIT_INDEX" val="40"/>
  <p:tag name="KSO_WM_UNIT_TYPE" val="f"/>
  <p:tag name="KSO_WM_UNIT_SUBTYPE" val="a"/>
  <p:tag name="KSO_WM_BEAUTIFY_FLAG" val="#wm#"/>
</p:tagLst>
</file>

<file path=ppt/tags/tag1546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1547.xml><?xml version="1.0" encoding="utf-8"?>
<p:tagLst xmlns:p="http://schemas.openxmlformats.org/presentationml/2006/main">
  <p:tag name="KSO_WM_UNIT_INDEX" val="32"/>
  <p:tag name="KSO_WM_UNIT_TYPE" val="j"/>
  <p:tag name="KSO_WM_BEAUTIFY_FLAG" val="#wm#"/>
</p:tagLst>
</file>

<file path=ppt/tags/tag1548.xml><?xml version="1.0" encoding="utf-8"?>
<p:tagLst xmlns:p="http://schemas.openxmlformats.org/presentationml/2006/main">
  <p:tag name="KSO_WM_UNIT_INDEX" val="33"/>
  <p:tag name="KSO_WM_UNIT_TYPE" val="j"/>
  <p:tag name="KSO_WM_BEAUTIFY_FLAG" val="#wm#"/>
</p:tagLst>
</file>

<file path=ppt/tags/tag1549.xml><?xml version="1.0" encoding="utf-8"?>
<p:tagLst xmlns:p="http://schemas.openxmlformats.org/presentationml/2006/main">
  <p:tag name="KSO_WM_UNIT_INDEX" val="34"/>
  <p:tag name="KSO_WM_UNIT_TYPE" val="j"/>
  <p:tag name="KSO_WM_BEAUTIFY_FLAG" val="#wm#"/>
</p:tagLst>
</file>

<file path=ppt/tags/tag155.xml><?xml version="1.0" encoding="utf-8"?>
<p:tagLst xmlns:p="http://schemas.openxmlformats.org/presentationml/2006/main">
  <p:tag name="KSO_WM_UNIT_INDEX" val="71"/>
  <p:tag name="KSO_WM_UNIT_TYPE" val="f"/>
  <p:tag name="KSO_WM_UNIT_SUBTYPE" val="a"/>
  <p:tag name="KSO_WM_BEAUTIFY_FLAG" val="#wm#"/>
</p:tagLst>
</file>

<file path=ppt/tags/tag1550.xml><?xml version="1.0" encoding="utf-8"?>
<p:tagLst xmlns:p="http://schemas.openxmlformats.org/presentationml/2006/main">
  <p:tag name="KSO_WM_UNIT_INDEX" val="18"/>
  <p:tag name="KSO_WM_UNIT_TYPE" val="j"/>
  <p:tag name="KSO_WM_BEAUTIFY_FLAG" val="#wm#"/>
</p:tagLst>
</file>

<file path=ppt/tags/tag1551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1552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1553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1554.xml><?xml version="1.0" encoding="utf-8"?>
<p:tagLst xmlns:p="http://schemas.openxmlformats.org/presentationml/2006/main">
  <p:tag name="KSO_WM_UNIT_INDEX" val="11"/>
  <p:tag name="KSO_WM_UNIT_TYPE" val="i"/>
  <p:tag name="KSO_WM_BEAUTIFY_FLAG" val="#wm#"/>
</p:tagLst>
</file>

<file path=ppt/tags/tag1555.xml><?xml version="1.0" encoding="utf-8"?>
<p:tagLst xmlns:p="http://schemas.openxmlformats.org/presentationml/2006/main">
  <p:tag name="KSO_WM_UNIT_INDEX" val="4"/>
  <p:tag name="KSO_WM_UNIT_TYPE" val="i"/>
  <p:tag name="KSO_WM_BEAUTIFY_FLAG" val="#wm#"/>
</p:tagLst>
</file>

<file path=ppt/tags/tag1556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557.xml><?xml version="1.0" encoding="utf-8"?>
<p:tagLst xmlns:p="http://schemas.openxmlformats.org/presentationml/2006/main">
  <p:tag name="KSO_WM_UNIT_INDEX" val="7"/>
  <p:tag name="KSO_WM_UNIT_TYPE" val="j"/>
  <p:tag name="KSO_WM_BEAUTIFY_FLAG" val="#wm#"/>
</p:tagLst>
</file>

<file path=ppt/tags/tag1558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1559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ags/tag156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1560.xml><?xml version="1.0" encoding="utf-8"?>
<p:tagLst xmlns:p="http://schemas.openxmlformats.org/presentationml/2006/main">
  <p:tag name="KSO_WM_UNIT_INDEX" val="20"/>
  <p:tag name="KSO_WM_UNIT_TYPE" val="j"/>
  <p:tag name="KSO_WM_BEAUTIFY_FLAG" val="#wm#"/>
</p:tagLst>
</file>

<file path=ppt/tags/tag1561.xml><?xml version="1.0" encoding="utf-8"?>
<p:tagLst xmlns:p="http://schemas.openxmlformats.org/presentationml/2006/main">
  <p:tag name="KSO_WM_UNIT_INDEX" val="36"/>
  <p:tag name="KSO_WM_UNIT_TYPE" val="j"/>
  <p:tag name="KSO_WM_BEAUTIFY_FLAG" val="#wm#"/>
</p:tagLst>
</file>

<file path=ppt/tags/tag1562.xml><?xml version="1.0" encoding="utf-8"?>
<p:tagLst xmlns:p="http://schemas.openxmlformats.org/presentationml/2006/main">
  <p:tag name="KSO_WM_UNIT_INDEX" val="16"/>
  <p:tag name="KSO_WM_UNIT_TYPE" val="f"/>
  <p:tag name="KSO_WM_UNIT_SUBTYPE" val="a"/>
  <p:tag name="KSO_WM_BEAUTIFY_FLAG" val="#wm#"/>
</p:tagLst>
</file>

<file path=ppt/tags/tag1563.xml><?xml version="1.0" encoding="utf-8"?>
<p:tagLst xmlns:p="http://schemas.openxmlformats.org/presentationml/2006/main">
  <p:tag name="KSO_WM_UNIT_INDEX" val="17"/>
  <p:tag name="KSO_WM_UNIT_TYPE" val="f"/>
  <p:tag name="KSO_WM_UNIT_SUBTYPE" val="a"/>
  <p:tag name="KSO_WM_BEAUTIFY_FLAG" val="#wm#"/>
</p:tagLst>
</file>

<file path=ppt/tags/tag1564.xml><?xml version="1.0" encoding="utf-8"?>
<p:tagLst xmlns:p="http://schemas.openxmlformats.org/presentationml/2006/main">
  <p:tag name="KSO_WM_UNIT_INDEX" val="19"/>
  <p:tag name="KSO_WM_UNIT_TYPE" val="f"/>
  <p:tag name="KSO_WM_UNIT_SUBTYPE" val="a"/>
  <p:tag name="KSO_WM_BEAUTIFY_FLAG" val="#wm#"/>
</p:tagLst>
</file>

<file path=ppt/tags/tag1565.xml><?xml version="1.0" encoding="utf-8"?>
<p:tagLst xmlns:p="http://schemas.openxmlformats.org/presentationml/2006/main">
  <p:tag name="KSO_WM_UNIT_INDEX" val="41"/>
  <p:tag name="KSO_WM_UNIT_TYPE" val="f"/>
  <p:tag name="KSO_WM_UNIT_SUBTYPE" val="a"/>
  <p:tag name="KSO_WM_BEAUTIFY_FLAG" val="#wm#"/>
</p:tagLst>
</file>

<file path=ppt/tags/tag1566.xml><?xml version="1.0" encoding="utf-8"?>
<p:tagLst xmlns:p="http://schemas.openxmlformats.org/presentationml/2006/main">
  <p:tag name="KSO_WM_UNIT_INDEX" val="56"/>
  <p:tag name="KSO_WM_UNIT_TYPE" val="f"/>
  <p:tag name="KSO_WM_UNIT_SUBTYPE" val="a"/>
  <p:tag name="KSO_WM_BEAUTIFY_FLAG" val="#wm#"/>
</p:tagLst>
</file>

<file path=ppt/tags/tag1567.xml><?xml version="1.0" encoding="utf-8"?>
<p:tagLst xmlns:p="http://schemas.openxmlformats.org/presentationml/2006/main">
  <p:tag name="KSO_WM_UNIT_INDEX" val="39"/>
  <p:tag name="KSO_WM_UNIT_TYPE" val="f"/>
  <p:tag name="KSO_WM_UNIT_SUBTYPE" val="a"/>
  <p:tag name="KSO_WM_BEAUTIFY_FLAG" val="#wm#"/>
</p:tagLst>
</file>

<file path=ppt/tags/tag1568.xml><?xml version="1.0" encoding="utf-8"?>
<p:tagLst xmlns:p="http://schemas.openxmlformats.org/presentationml/2006/main">
  <p:tag name="KSO_WM_UNIT_INDEX" val="38"/>
  <p:tag name="KSO_WM_UNIT_TYPE" val="f"/>
  <p:tag name="KSO_WM_UNIT_SUBTYPE" val="a"/>
  <p:tag name="KSO_WM_BEAUTIFY_FLAG" val="#wm#"/>
</p:tagLst>
</file>

<file path=ppt/tags/tag1569.xml><?xml version="1.0" encoding="utf-8"?>
<p:tagLst xmlns:p="http://schemas.openxmlformats.org/presentationml/2006/main">
  <p:tag name="KSO_WM_UNIT_INDEX" val="37"/>
  <p:tag name="KSO_WM_UNIT_TYPE" val="f"/>
  <p:tag name="KSO_WM_UNIT_SUBTYPE" val="a"/>
  <p:tag name="KSO_WM_BEAUTIFY_FLAG" val="#wm#"/>
</p:tagLst>
</file>

<file path=ppt/tags/tag157.xml><?xml version="1.0" encoding="utf-8"?>
<p:tagLst xmlns:p="http://schemas.openxmlformats.org/presentationml/2006/main">
  <p:tag name="KSO_WM_UNIT_INDEX" val="70"/>
  <p:tag name="KSO_WM_UNIT_TYPE" val="f"/>
  <p:tag name="KSO_WM_UNIT_SUBTYPE" val="a"/>
  <p:tag name="KSO_WM_BEAUTIFY_FLAG" val="#wm#"/>
</p:tagLst>
</file>

<file path=ppt/tags/tag1570.xml><?xml version="1.0" encoding="utf-8"?>
<p:tagLst xmlns:p="http://schemas.openxmlformats.org/presentationml/2006/main">
  <p:tag name="KSO_WM_UNIT_INDEX" val="35"/>
  <p:tag name="KSO_WM_UNIT_TYPE" val="f"/>
  <p:tag name="KSO_WM_UNIT_SUBTYPE" val="a"/>
  <p:tag name="KSO_WM_BEAUTIFY_FLAG" val="#wm#"/>
</p:tagLst>
</file>

<file path=ppt/tags/tag1571.xml><?xml version="1.0" encoding="utf-8"?>
<p:tagLst xmlns:p="http://schemas.openxmlformats.org/presentationml/2006/main">
  <p:tag name="KSO_WM_UNIT_INDEX" val="24"/>
  <p:tag name="KSO_WM_UNIT_TYPE" val="i"/>
  <p:tag name="KSO_WM_BEAUTIFY_FLAG" val="#wm#"/>
</p:tagLst>
</file>

<file path=ppt/tags/tag1572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1573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1574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1575.xml><?xml version="1.0" encoding="utf-8"?>
<p:tagLst xmlns:p="http://schemas.openxmlformats.org/presentationml/2006/main">
  <p:tag name="KSO_WM_UNIT_INDEX" val="25"/>
  <p:tag name="KSO_WM_UNIT_TYPE" val="i"/>
  <p:tag name="KSO_WM_BEAUTIFY_FLAG" val="#wm#"/>
</p:tagLst>
</file>

<file path=ppt/tags/tag1576.xml><?xml version="1.0" encoding="utf-8"?>
<p:tagLst xmlns:p="http://schemas.openxmlformats.org/presentationml/2006/main">
  <p:tag name="KSO_WM_UNIT_INDEX" val="28"/>
  <p:tag name="KSO_WM_UNIT_TYPE" val="i"/>
  <p:tag name="KSO_WM_BEAUTIFY_FLAG" val="#wm#"/>
</p:tagLst>
</file>

<file path=ppt/tags/tag1577.xml><?xml version="1.0" encoding="utf-8"?>
<p:tagLst xmlns:p="http://schemas.openxmlformats.org/presentationml/2006/main">
  <p:tag name="KSO_WM_UNIT_INDEX" val="23"/>
  <p:tag name="KSO_WM_UNIT_TYPE" val="i"/>
  <p:tag name="KSO_WM_BEAUTIFY_FLAG" val="#wm#"/>
</p:tagLst>
</file>

<file path=ppt/tags/tag1578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1579.xml><?xml version="1.0" encoding="utf-8"?>
<p:tagLst xmlns:p="http://schemas.openxmlformats.org/presentationml/2006/main">
  <p:tag name="KSO_WM_UNIT_INDEX" val="64"/>
  <p:tag name="KSO_WM_UNIT_TYPE" val="j"/>
  <p:tag name="KSO_WM_BEAUTIFY_FLAG" val="#wm#"/>
</p:tagLst>
</file>

<file path=ppt/tags/tag158.xml><?xml version="1.0" encoding="utf-8"?>
<p:tagLst xmlns:p="http://schemas.openxmlformats.org/presentationml/2006/main">
  <p:tag name="KSO_WM_UNIT_INDEX" val="79"/>
  <p:tag name="KSO_WM_UNIT_TYPE" val="f"/>
  <p:tag name="KSO_WM_UNIT_SUBTYPE" val="a"/>
  <p:tag name="KSO_WM_BEAUTIFY_FLAG" val="#wm#"/>
</p:tagLst>
</file>

<file path=ppt/tags/tag1580.xml><?xml version="1.0" encoding="utf-8"?>
<p:tagLst xmlns:p="http://schemas.openxmlformats.org/presentationml/2006/main">
  <p:tag name="KSO_WM_UNIT_INDEX" val="66"/>
  <p:tag name="KSO_WM_UNIT_TYPE" val="j"/>
  <p:tag name="KSO_WM_BEAUTIFY_FLAG" val="#wm#"/>
</p:tagLst>
</file>

<file path=ppt/tags/tag1581.xml><?xml version="1.0" encoding="utf-8"?>
<p:tagLst xmlns:p="http://schemas.openxmlformats.org/presentationml/2006/main">
  <p:tag name="KSO_WM_UNIT_INDEX" val="65"/>
  <p:tag name="KSO_WM_UNIT_TYPE" val="j"/>
  <p:tag name="KSO_WM_BEAUTIFY_FLAG" val="#wm#"/>
</p:tagLst>
</file>

<file path=ppt/tags/tag1582.xml><?xml version="1.0" encoding="utf-8"?>
<p:tagLst xmlns:p="http://schemas.openxmlformats.org/presentationml/2006/main">
  <p:tag name="KSO_WM_UNIT_INDEX" val="67"/>
  <p:tag name="KSO_WM_UNIT_TYPE" val="j"/>
  <p:tag name="KSO_WM_BEAUTIFY_FLAG" val="#wm#"/>
</p:tagLst>
</file>

<file path=ppt/tags/tag1583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1584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1585.xml><?xml version="1.0" encoding="utf-8"?>
<p:tagLst xmlns:p="http://schemas.openxmlformats.org/presentationml/2006/main">
  <p:tag name="KSO_WM_UNIT_INDEX" val="49"/>
  <p:tag name="KSO_WM_UNIT_TYPE" val="i"/>
  <p:tag name="KSO_WM_BEAUTIFY_FLAG" val="#wm#"/>
</p:tagLst>
</file>

<file path=ppt/tags/tag1586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1587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1588.xml><?xml version="1.0" encoding="utf-8"?>
<p:tagLst xmlns:p="http://schemas.openxmlformats.org/presentationml/2006/main">
  <p:tag name="KSO_WM_UNIT_INDEX" val="51"/>
  <p:tag name="KSO_WM_UNIT_TYPE" val="i"/>
  <p:tag name="KSO_WM_BEAUTIFY_FLAG" val="#wm#"/>
</p:tagLst>
</file>

<file path=ppt/tags/tag1589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159.xml><?xml version="1.0" encoding="utf-8"?>
<p:tagLst xmlns:p="http://schemas.openxmlformats.org/presentationml/2006/main">
  <p:tag name="KSO_WM_UNIT_INDEX" val="80"/>
  <p:tag name="KSO_WM_UNIT_TYPE" val="f"/>
  <p:tag name="KSO_WM_UNIT_SUBTYPE" val="a"/>
  <p:tag name="KSO_WM_BEAUTIFY_FLAG" val="#wm#"/>
</p:tagLst>
</file>

<file path=ppt/tags/tag1590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1591.xml><?xml version="1.0" encoding="utf-8"?>
<p:tagLst xmlns:p="http://schemas.openxmlformats.org/presentationml/2006/main">
  <p:tag name="KSO_WM_UNIT_INDEX" val="42"/>
  <p:tag name="KSO_WM_UNIT_TYPE" val="i"/>
  <p:tag name="KSO_WM_BEAUTIFY_FLAG" val="#wm#"/>
</p:tagLst>
</file>

<file path=ppt/tags/tag1592.xml><?xml version="1.0" encoding="utf-8"?>
<p:tagLst xmlns:p="http://schemas.openxmlformats.org/presentationml/2006/main">
  <p:tag name="KSO_WM_UNIT_INDEX" val="43"/>
  <p:tag name="KSO_WM_UNIT_TYPE" val="i"/>
  <p:tag name="KSO_WM_BEAUTIFY_FLAG" val="#wm#"/>
</p:tagLst>
</file>

<file path=ppt/tags/tag1593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1594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1595.xml><?xml version="1.0" encoding="utf-8"?>
<p:tagLst xmlns:p="http://schemas.openxmlformats.org/presentationml/2006/main">
  <p:tag name="KSO_WM_UNIT_INDEX" val="48"/>
  <p:tag name="KSO_WM_UNIT_TYPE" val="i"/>
  <p:tag name="KSO_WM_BEAUTIFY_FLAG" val="#wm#"/>
</p:tagLst>
</file>

<file path=ppt/tags/tag1596.xml><?xml version="1.0" encoding="utf-8"?>
<p:tagLst xmlns:p="http://schemas.openxmlformats.org/presentationml/2006/main">
  <p:tag name="KSO_WM_UNIT_INDEX" val="50"/>
  <p:tag name="KSO_WM_UNIT_TYPE" val="i"/>
  <p:tag name="KSO_WM_BEAUTIFY_FLAG" val="#wm#"/>
</p:tagLst>
</file>

<file path=ppt/tags/tag1597.xml><?xml version="1.0" encoding="utf-8"?>
<p:tagLst xmlns:p="http://schemas.openxmlformats.org/presentationml/2006/main">
  <p:tag name="KSO_WM_UNIT_INDEX" val="57"/>
  <p:tag name="KSO_WM_UNIT_TYPE" val="i"/>
  <p:tag name="KSO_WM_BEAUTIFY_FLAG" val="#wm#"/>
</p:tagLst>
</file>

<file path=ppt/tags/tag1598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1599.xml><?xml version="1.0" encoding="utf-8"?>
<p:tagLst xmlns:p="http://schemas.openxmlformats.org/presentationml/2006/main">
  <p:tag name="KSO_WM_UNIT_INDEX" val="70"/>
  <p:tag name="KSO_WM_UNIT_TYPE" val="f"/>
  <p:tag name="KSO_WM_UNIT_SUBTYPE" val="a"/>
  <p:tag name="KSO_WM_BEAUTIFY_FLAG" val="#wm#"/>
</p:tagLst>
</file>

<file path=ppt/tags/tag16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40"/>
</p:tagLst>
</file>

<file path=ppt/tags/tag160.xml><?xml version="1.0" encoding="utf-8"?>
<p:tagLst xmlns:p="http://schemas.openxmlformats.org/presentationml/2006/main">
  <p:tag name="KSO_WM_UNIT_INDEX" val="78"/>
  <p:tag name="KSO_WM_UNIT_TYPE" val="f"/>
  <p:tag name="KSO_WM_UNIT_SUBTYPE" val="a"/>
  <p:tag name="KSO_WM_BEAUTIFY_FLAG" val="#wm#"/>
</p:tagLst>
</file>

<file path=ppt/tags/tag1600.xml><?xml version="1.0" encoding="utf-8"?>
<p:tagLst xmlns:p="http://schemas.openxmlformats.org/presentationml/2006/main">
  <p:tag name="KSO_WM_UNIT_INDEX" val="68"/>
  <p:tag name="KSO_WM_UNIT_TYPE" val="f"/>
  <p:tag name="KSO_WM_UNIT_SUBTYPE" val="a"/>
  <p:tag name="KSO_WM_BEAUTIFY_FLAG" val="#wm#"/>
</p:tagLst>
</file>

<file path=ppt/tags/tag1601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1602.xml><?xml version="1.0" encoding="utf-8"?>
<p:tagLst xmlns:p="http://schemas.openxmlformats.org/presentationml/2006/main">
  <p:tag name="KSO_WM_UNIT_INDEX" val="14"/>
  <p:tag name="KSO_WM_UNIT_TYPE" val="i"/>
  <p:tag name="KSO_WM_BEAUTIFY_FLAG" val="#wm#"/>
</p:tagLst>
</file>

<file path=ppt/tags/tag1603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1604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1605.xml><?xml version="1.0" encoding="utf-8"?>
<p:tagLst xmlns:p="http://schemas.openxmlformats.org/presentationml/2006/main">
  <p:tag name="KSO_WM_UNIT_INDEX" val="74"/>
  <p:tag name="KSO_WM_UNIT_TYPE" val="f"/>
  <p:tag name="KSO_WM_UNIT_SUBTYPE" val="a"/>
  <p:tag name="KSO_WM_BEAUTIFY_FLAG" val="#wm#"/>
</p:tagLst>
</file>

<file path=ppt/tags/tag1606.xml><?xml version="1.0" encoding="utf-8"?>
<p:tagLst xmlns:p="http://schemas.openxmlformats.org/presentationml/2006/main">
  <p:tag name="KSO_WM_UNIT_INDEX" val="71"/>
  <p:tag name="KSO_WM_UNIT_TYPE" val="f"/>
  <p:tag name="KSO_WM_UNIT_SUBTYPE" val="a"/>
  <p:tag name="KSO_WM_BEAUTIFY_FLAG" val="#wm#"/>
</p:tagLst>
</file>

<file path=ppt/tags/tag1607.xml><?xml version="1.0" encoding="utf-8"?>
<p:tagLst xmlns:p="http://schemas.openxmlformats.org/presentationml/2006/main">
  <p:tag name="KSO_WM_UNIT_INDEX" val="73"/>
  <p:tag name="KSO_WM_UNIT_TYPE" val="f"/>
  <p:tag name="KSO_WM_UNIT_SUBTYPE" val="a"/>
  <p:tag name="KSO_WM_BEAUTIFY_FLAG" val="#wm#"/>
</p:tagLst>
</file>

<file path=ppt/tags/tag1608.xml><?xml version="1.0" encoding="utf-8"?>
<p:tagLst xmlns:p="http://schemas.openxmlformats.org/presentationml/2006/main">
  <p:tag name="KSO_WM_UNIT_INDEX" val="72"/>
  <p:tag name="KSO_WM_UNIT_TYPE" val="f"/>
  <p:tag name="KSO_WM_UNIT_SUBTYPE" val="a"/>
  <p:tag name="KSO_WM_BEAUTIFY_FLAG" val="#wm#"/>
</p:tagLst>
</file>

<file path=ppt/tags/tag1609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161.xml><?xml version="1.0" encoding="utf-8"?>
<p:tagLst xmlns:p="http://schemas.openxmlformats.org/presentationml/2006/main">
  <p:tag name="KSO_WM_UNIT_INDEX" val="84"/>
  <p:tag name="KSO_WM_UNIT_TYPE" val="f"/>
  <p:tag name="KSO_WM_UNIT_SUBTYPE" val="a"/>
  <p:tag name="KSO_WM_BEAUTIFY_FLAG" val="#wm#"/>
</p:tagLst>
</file>

<file path=ppt/tags/tag1610.xml><?xml version="1.0" encoding="utf-8"?>
<p:tagLst xmlns:p="http://schemas.openxmlformats.org/presentationml/2006/main">
  <p:tag name="KSO_WM_UNIT_INDEX" val="13"/>
  <p:tag name="KSO_WM_UNIT_TYPE" val="i"/>
  <p:tag name="KSO_WM_BEAUTIFY_FLAG" val="#wm#"/>
</p:tagLst>
</file>

<file path=ppt/tags/tag1611.xml><?xml version="1.0" encoding="utf-8"?>
<p:tagLst xmlns:p="http://schemas.openxmlformats.org/presentationml/2006/main">
  <p:tag name="KSO_WM_UNIT_INDEX" val="60"/>
  <p:tag name="KSO_WM_UNIT_TYPE" val="i"/>
  <p:tag name="KSO_WM_BEAUTIFY_FLAG" val="#wm#"/>
</p:tagLst>
</file>

<file path=ppt/tags/tag1612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1613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1614.xml><?xml version="1.0" encoding="utf-8"?>
<p:tagLst xmlns:p="http://schemas.openxmlformats.org/presentationml/2006/main">
  <p:tag name="KSO_WM_UNIT_INDEX" val="10"/>
  <p:tag name="KSO_WM_UNIT_TYPE" val="i"/>
  <p:tag name="KSO_WM_BEAUTIFY_FLAG" val="#wm#"/>
</p:tagLst>
</file>

<file path=ppt/tags/tag1615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1616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1617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618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619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162.xml><?xml version="1.0" encoding="utf-8"?>
<p:tagLst xmlns:p="http://schemas.openxmlformats.org/presentationml/2006/main">
  <p:tag name="KSO_WM_UNIT_INDEX" val="68"/>
  <p:tag name="KSO_WM_UNIT_TYPE" val="f"/>
  <p:tag name="KSO_WM_UNIT_SUBTYPE" val="a"/>
  <p:tag name="KSO_WM_BEAUTIFY_FLAG" val="#wm#"/>
</p:tagLst>
</file>

<file path=ppt/tags/tag1620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1621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1622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1623.xml><?xml version="1.0" encoding="utf-8"?>
<p:tagLst xmlns:p="http://schemas.openxmlformats.org/presentationml/2006/main">
  <p:tag name="KSO_WM_UNIT_INDEX" val="26"/>
  <p:tag name="KSO_WM_UNIT_TYPE" val="j"/>
  <p:tag name="KSO_WM_BEAUTIFY_FLAG" val="#wm#"/>
</p:tagLst>
</file>

<file path=ppt/tags/tag1624.xml><?xml version="1.0" encoding="utf-8"?>
<p:tagLst xmlns:p="http://schemas.openxmlformats.org/presentationml/2006/main">
  <p:tag name="KSO_WM_UNIT_INDEX" val="27"/>
  <p:tag name="KSO_WM_UNIT_TYPE" val="j"/>
  <p:tag name="KSO_WM_BEAUTIFY_FLAG" val="#wm#"/>
</p:tagLst>
</file>

<file path=ppt/tags/tag1625.xml><?xml version="1.0" encoding="utf-8"?>
<p:tagLst xmlns:p="http://schemas.openxmlformats.org/presentationml/2006/main">
  <p:tag name="KSO_WM_UNIT_INDEX" val="28"/>
  <p:tag name="KSO_WM_UNIT_TYPE" val="j"/>
  <p:tag name="KSO_WM_BEAUTIFY_FLAG" val="#wm#"/>
</p:tagLst>
</file>

<file path=ppt/tags/tag1626.xml><?xml version="1.0" encoding="utf-8"?>
<p:tagLst xmlns:p="http://schemas.openxmlformats.org/presentationml/2006/main">
  <p:tag name="KSO_WM_UNIT_INDEX" val="15"/>
  <p:tag name="KSO_WM_UNIT_TYPE" val="j"/>
  <p:tag name="KSO_WM_BEAUTIFY_FLAG" val="#wm#"/>
</p:tagLst>
</file>

<file path=ppt/tags/tag1627.xml><?xml version="1.0" encoding="utf-8"?>
<p:tagLst xmlns:p="http://schemas.openxmlformats.org/presentationml/2006/main">
  <p:tag name="KSO_WM_UNIT_INDEX" val="5"/>
  <p:tag name="KSO_WM_UNIT_TYPE" val="i"/>
  <p:tag name="KSO_WM_BEAUTIFY_FLAG" val="#wm#"/>
</p:tagLst>
</file>

<file path=ppt/tags/tag1628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1629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163.xml><?xml version="1.0" encoding="utf-8"?>
<p:tagLst xmlns:p="http://schemas.openxmlformats.org/presentationml/2006/main">
  <p:tag name="KSO_WM_UNIT_INDEX" val="75"/>
  <p:tag name="KSO_WM_UNIT_TYPE" val="j"/>
  <p:tag name="KSO_WM_BEAUTIFY_FLAG" val="#wm#"/>
</p:tagLst>
</file>

<file path=ppt/tags/tag1630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1631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1632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1633.xml><?xml version="1.0" encoding="utf-8"?>
<p:tagLst xmlns:p="http://schemas.openxmlformats.org/presentationml/2006/main">
  <p:tag name="KSO_WM_UNIT_INDEX" val="6"/>
  <p:tag name="KSO_WM_UNIT_TYPE" val="j"/>
  <p:tag name="KSO_WM_BEAUTIFY_FLAG" val="#wm#"/>
</p:tagLst>
</file>

<file path=ppt/tags/tag1634.xml><?xml version="1.0" encoding="utf-8"?>
<p:tagLst xmlns:p="http://schemas.openxmlformats.org/presentationml/2006/main">
  <p:tag name="KSO_WM_UNIT_INDEX" val="12"/>
  <p:tag name="KSO_WM_UNIT_TYPE" val="i"/>
  <p:tag name="KSO_WM_BEAUTIFY_FLAG" val="#wm#"/>
</p:tagLst>
</file>

<file path=ppt/tags/tag1635.xml><?xml version="1.0" encoding="utf-8"?>
<p:tagLst xmlns:p="http://schemas.openxmlformats.org/presentationml/2006/main">
  <p:tag name="KSO_WM_UNIT_INDEX" val="65"/>
  <p:tag name="KSO_WM_UNIT_TYPE" val="f"/>
  <p:tag name="KSO_WM_UNIT_SUBTYPE" val="a"/>
  <p:tag name="KSO_WM_BEAUTIFY_FLAG" val="#wm#"/>
</p:tagLst>
</file>

<file path=ppt/tags/tag1636.xml><?xml version="1.0" encoding="utf-8"?>
<p:tagLst xmlns:p="http://schemas.openxmlformats.org/presentationml/2006/main">
  <p:tag name="KSO_WM_UNIT_INDEX" val="16"/>
  <p:tag name="KSO_WM_UNIT_TYPE" val="j"/>
  <p:tag name="KSO_WM_BEAUTIFY_FLAG" val="#wm#"/>
</p:tagLst>
</file>

<file path=ppt/tags/tag1637.xml><?xml version="1.0" encoding="utf-8"?>
<p:tagLst xmlns:p="http://schemas.openxmlformats.org/presentationml/2006/main">
  <p:tag name="KSO_WM_UNIT_INDEX" val="29"/>
  <p:tag name="KSO_WM_UNIT_TYPE" val="j"/>
  <p:tag name="KSO_WM_BEAUTIFY_FLAG" val="#wm#"/>
</p:tagLst>
</file>

<file path=ppt/tags/tag1638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1639.xml><?xml version="1.0" encoding="utf-8"?>
<p:tagLst xmlns:p="http://schemas.openxmlformats.org/presentationml/2006/main">
  <p:tag name="KSO_WM_UNIT_INDEX" val="43"/>
  <p:tag name="KSO_WM_UNIT_TYPE" val="f"/>
  <p:tag name="KSO_WM_UNIT_SUBTYPE" val="a"/>
  <p:tag name="KSO_WM_BEAUTIFY_FLAG" val="#wm#"/>
</p:tagLst>
</file>

<file path=ppt/tags/tag164.xml><?xml version="1.0" encoding="utf-8"?>
<p:tagLst xmlns:p="http://schemas.openxmlformats.org/presentationml/2006/main">
  <p:tag name="KSO_WM_UNIT_INDEX" val="76"/>
  <p:tag name="KSO_WM_UNIT_TYPE" val="j"/>
  <p:tag name="KSO_WM_BEAUTIFY_FLAG" val="#wm#"/>
</p:tagLst>
</file>

<file path=ppt/tags/tag1640.xml><?xml version="1.0" encoding="utf-8"?>
<p:tagLst xmlns:p="http://schemas.openxmlformats.org/presentationml/2006/main">
  <p:tag name="KSO_WM_UNIT_INDEX" val="30"/>
  <p:tag name="KSO_WM_UNIT_TYPE" val="f"/>
  <p:tag name="KSO_WM_UNIT_SUBTYPE" val="a"/>
  <p:tag name="KSO_WM_BEAUTIFY_FLAG" val="#wm#"/>
</p:tagLst>
</file>

<file path=ppt/tags/tag1641.xml><?xml version="1.0" encoding="utf-8"?>
<p:tagLst xmlns:p="http://schemas.openxmlformats.org/presentationml/2006/main">
  <p:tag name="KSO_WM_UNIT_INDEX" val="20"/>
  <p:tag name="KSO_WM_UNIT_TYPE" val="i"/>
  <p:tag name="KSO_WM_BEAUTIFY_FLAG" val="#wm#"/>
</p:tagLst>
</file>

<file path=ppt/tags/tag1642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1643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1644.xml><?xml version="1.0" encoding="utf-8"?>
<p:tagLst xmlns:p="http://schemas.openxmlformats.org/presentationml/2006/main">
  <p:tag name="KSO_WM_UNIT_INDEX" val="24"/>
  <p:tag name="KSO_WM_UNIT_TYPE" val="i"/>
  <p:tag name="KSO_WM_BEAUTIFY_FLAG" val="#wm#"/>
</p:tagLst>
</file>

<file path=ppt/tags/tag1645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1646.xml><?xml version="1.0" encoding="utf-8"?>
<p:tagLst xmlns:p="http://schemas.openxmlformats.org/presentationml/2006/main">
  <p:tag name="KSO_WM_UNIT_INDEX" val="23"/>
  <p:tag name="KSO_WM_UNIT_TYPE" val="i"/>
  <p:tag name="KSO_WM_BEAUTIFY_FLAG" val="#wm#"/>
</p:tagLst>
</file>

<file path=ppt/tags/tag1647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1648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1649.xml><?xml version="1.0" encoding="utf-8"?>
<p:tagLst xmlns:p="http://schemas.openxmlformats.org/presentationml/2006/main">
  <p:tag name="KSO_WM_UNIT_INDEX" val="50"/>
  <p:tag name="KSO_WM_UNIT_TYPE" val="j"/>
  <p:tag name="KSO_WM_BEAUTIFY_FLAG" val="#wm#"/>
</p:tagLst>
</file>

<file path=ppt/tags/tag165.xml><?xml version="1.0" encoding="utf-8"?>
<p:tagLst xmlns:p="http://schemas.openxmlformats.org/presentationml/2006/main">
  <p:tag name="KSO_WM_UNIT_INDEX" val="77"/>
  <p:tag name="KSO_WM_UNIT_TYPE" val="f"/>
  <p:tag name="KSO_WM_UNIT_SUBTYPE" val="a"/>
  <p:tag name="KSO_WM_BEAUTIFY_FLAG" val="#wm#"/>
</p:tagLst>
</file>

<file path=ppt/tags/tag1650.xml><?xml version="1.0" encoding="utf-8"?>
<p:tagLst xmlns:p="http://schemas.openxmlformats.org/presentationml/2006/main">
  <p:tag name="KSO_WM_UNIT_INDEX" val="52"/>
  <p:tag name="KSO_WM_UNIT_TYPE" val="j"/>
  <p:tag name="KSO_WM_BEAUTIFY_FLAG" val="#wm#"/>
</p:tagLst>
</file>

<file path=ppt/tags/tag1651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1652.xml><?xml version="1.0" encoding="utf-8"?>
<p:tagLst xmlns:p="http://schemas.openxmlformats.org/presentationml/2006/main">
  <p:tag name="KSO_WM_UNIT_INDEX" val="42"/>
  <p:tag name="KSO_WM_UNIT_TYPE" val="i"/>
  <p:tag name="KSO_WM_BEAUTIFY_FLAG" val="#wm#"/>
</p:tagLst>
</file>

<file path=ppt/tags/tag1653.xml><?xml version="1.0" encoding="utf-8"?>
<p:tagLst xmlns:p="http://schemas.openxmlformats.org/presentationml/2006/main">
  <p:tag name="KSO_WM_UNIT_INDEX" val="40"/>
  <p:tag name="KSO_WM_UNIT_TYPE" val="i"/>
  <p:tag name="KSO_WM_BEAUTIFY_FLAG" val="#wm#"/>
</p:tagLst>
</file>

<file path=ppt/tags/tag1654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655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1656.xml><?xml version="1.0" encoding="utf-8"?>
<p:tagLst xmlns:p="http://schemas.openxmlformats.org/presentationml/2006/main">
  <p:tag name="KSO_WM_UNIT_INDEX" val="11"/>
  <p:tag name="KSO_WM_UNIT_TYPE" val="i"/>
  <p:tag name="KSO_WM_BEAUTIFY_FLAG" val="#wm#"/>
</p:tagLst>
</file>

<file path=ppt/tags/tag1657.xml><?xml version="1.0" encoding="utf-8"?>
<p:tagLst xmlns:p="http://schemas.openxmlformats.org/presentationml/2006/main">
  <p:tag name="KSO_WM_UNIT_INDEX" val="62"/>
  <p:tag name="KSO_WM_UNIT_TYPE" val="f"/>
  <p:tag name="KSO_WM_UNIT_SUBTYPE" val="a"/>
  <p:tag name="KSO_WM_BEAUTIFY_FLAG" val="#wm#"/>
</p:tagLst>
</file>

<file path=ppt/tags/tag1658.xml><?xml version="1.0" encoding="utf-8"?>
<p:tagLst xmlns:p="http://schemas.openxmlformats.org/presentationml/2006/main">
  <p:tag name="KSO_WM_UNIT_INDEX" val="25"/>
  <p:tag name="KSO_WM_UNIT_TYPE" val="f"/>
  <p:tag name="KSO_WM_UNIT_SUBTYPE" val="a"/>
  <p:tag name="KSO_WM_BEAUTIFY_FLAG" val="#wm#"/>
</p:tagLst>
</file>

<file path=ppt/tags/tag1659.xml><?xml version="1.0" encoding="utf-8"?>
<p:tagLst xmlns:p="http://schemas.openxmlformats.org/presentationml/2006/main">
  <p:tag name="KSO_WM_UNIT_INDEX" val="60"/>
  <p:tag name="KSO_WM_UNIT_TYPE" val="f"/>
  <p:tag name="KSO_WM_UNIT_SUBTYPE" val="a"/>
  <p:tag name="KSO_WM_BEAUTIFY_FLAG" val="#wm#"/>
</p:tagLst>
</file>

<file path=ppt/tags/tag166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1660.xml><?xml version="1.0" encoding="utf-8"?>
<p:tagLst xmlns:p="http://schemas.openxmlformats.org/presentationml/2006/main">
  <p:tag name="KSO_WM_UNIT_INDEX" val="58"/>
  <p:tag name="KSO_WM_UNIT_TYPE" val="f"/>
  <p:tag name="KSO_WM_UNIT_SUBTYPE" val="a"/>
  <p:tag name="KSO_WM_BEAUTIFY_FLAG" val="#wm#"/>
</p:tagLst>
</file>

<file path=ppt/tags/tag1661.xml><?xml version="1.0" encoding="utf-8"?>
<p:tagLst xmlns:p="http://schemas.openxmlformats.org/presentationml/2006/main">
  <p:tag name="KSO_WM_UNIT_INDEX" val="61"/>
  <p:tag name="KSO_WM_UNIT_TYPE" val="f"/>
  <p:tag name="KSO_WM_UNIT_SUBTYPE" val="a"/>
  <p:tag name="KSO_WM_BEAUTIFY_FLAG" val="#wm#"/>
</p:tagLst>
</file>

<file path=ppt/tags/tag1662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1663.xml><?xml version="1.0" encoding="utf-8"?>
<p:tagLst xmlns:p="http://schemas.openxmlformats.org/presentationml/2006/main">
  <p:tag name="KSO_WM_UNIT_INDEX" val="41"/>
  <p:tag name="KSO_WM_UNIT_TYPE" val="f"/>
  <p:tag name="KSO_WM_UNIT_SUBTYPE" val="a"/>
  <p:tag name="KSO_WM_BEAUTIFY_FLAG" val="#wm#"/>
</p:tagLst>
</file>

<file path=ppt/tags/tag1664.xml><?xml version="1.0" encoding="utf-8"?>
<p:tagLst xmlns:p="http://schemas.openxmlformats.org/presentationml/2006/main">
  <p:tag name="KSO_WM_UNIT_INDEX" val="54"/>
  <p:tag name="KSO_WM_UNIT_TYPE" val="f"/>
  <p:tag name="KSO_WM_UNIT_SUBTYPE" val="a"/>
  <p:tag name="KSO_WM_BEAUTIFY_FLAG" val="#wm#"/>
</p:tagLst>
</file>

<file path=ppt/tags/tag1665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1666.xml><?xml version="1.0" encoding="utf-8"?>
<p:tagLst xmlns:p="http://schemas.openxmlformats.org/presentationml/2006/main">
  <p:tag name="KSO_WM_UNIT_INDEX" val="49"/>
  <p:tag name="KSO_WM_UNIT_TYPE" val="j"/>
  <p:tag name="KSO_WM_BEAUTIFY_FLAG" val="#wm#"/>
</p:tagLst>
</file>

<file path=ppt/tags/tag1667.xml><?xml version="1.0" encoding="utf-8"?>
<p:tagLst xmlns:p="http://schemas.openxmlformats.org/presentationml/2006/main">
  <p:tag name="KSO_WM_UNIT_INDEX" val="51"/>
  <p:tag name="KSO_WM_UNIT_TYPE" val="j"/>
  <p:tag name="KSO_WM_BEAUTIFY_FLAG" val="#wm#"/>
</p:tagLst>
</file>

<file path=ppt/tags/tag1668.xml><?xml version="1.0" encoding="utf-8"?>
<p:tagLst xmlns:p="http://schemas.openxmlformats.org/presentationml/2006/main">
  <p:tag name="KSO_WM_UNIT_INDEX" val="63"/>
  <p:tag name="KSO_WM_UNIT_TYPE" val="f"/>
  <p:tag name="KSO_WM_UNIT_SUBTYPE" val="a"/>
  <p:tag name="KSO_WM_BEAUTIFY_FLAG" val="#wm#"/>
</p:tagLst>
</file>

<file path=ppt/tags/tag1669.xml><?xml version="1.0" encoding="utf-8"?>
<p:tagLst xmlns:p="http://schemas.openxmlformats.org/presentationml/2006/main">
  <p:tag name="KSO_WM_UNIT_INDEX" val="59"/>
  <p:tag name="KSO_WM_UNIT_TYPE" val="f"/>
  <p:tag name="KSO_WM_UNIT_SUBTYPE" val="a"/>
  <p:tag name="KSO_WM_BEAUTIFY_FLAG" val="#wm#"/>
</p:tagLst>
</file>

<file path=ppt/tags/tag167.xml><?xml version="1.0" encoding="utf-8"?>
<p:tagLst xmlns:p="http://schemas.openxmlformats.org/presentationml/2006/main">
  <p:tag name="KSO_WM_UNIT_INDEX" val="11"/>
  <p:tag name="KSO_WM_UNIT_TYPE" val="f"/>
  <p:tag name="KSO_WM_UNIT_SUBTYPE" val="a"/>
  <p:tag name="KSO_WM_BEAUTIFY_FLAG" val="#wm#"/>
</p:tagLst>
</file>

<file path=ppt/tags/tag1670.xml><?xml version="1.0" encoding="utf-8"?>
<p:tagLst xmlns:p="http://schemas.openxmlformats.org/presentationml/2006/main">
  <p:tag name="KSO_WM_UNIT_INDEX" val="57"/>
  <p:tag name="KSO_WM_UNIT_TYPE" val="f"/>
  <p:tag name="KSO_WM_UNIT_SUBTYPE" val="a"/>
  <p:tag name="KSO_WM_BEAUTIFY_FLAG" val="#wm#"/>
</p:tagLst>
</file>

<file path=ppt/tags/tag1671.xml><?xml version="1.0" encoding="utf-8"?>
<p:tagLst xmlns:p="http://schemas.openxmlformats.org/presentationml/2006/main">
  <p:tag name="KSO_WM_UNIT_INDEX" val="53"/>
  <p:tag name="KSO_WM_UNIT_TYPE" val="f"/>
  <p:tag name="KSO_WM_UNIT_SUBTYPE" val="a"/>
  <p:tag name="KSO_WM_BEAUTIFY_FLAG" val="#wm#"/>
</p:tagLst>
</file>

<file path=ppt/tags/tag1672.xml><?xml version="1.0" encoding="utf-8"?>
<p:tagLst xmlns:p="http://schemas.openxmlformats.org/presentationml/2006/main">
  <p:tag name="KSO_WM_UNIT_INDEX" val="39"/>
  <p:tag name="KSO_WM_UNIT_TYPE" val="i"/>
  <p:tag name="KSO_WM_BEAUTIFY_FLAG" val="#wm#"/>
</p:tagLst>
</file>

<file path=ppt/tags/tag1673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674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1675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1676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1677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1678.xml><?xml version="1.0" encoding="utf-8"?>
<p:tagLst xmlns:p="http://schemas.openxmlformats.org/presentationml/2006/main">
  <p:tag name="KSO_WM_UNIT_INDEX" val="56"/>
  <p:tag name="KSO_WM_UNIT_TYPE" val="j"/>
  <p:tag name="KSO_WM_BEAUTIFY_FLAG" val="#wm#"/>
</p:tagLst>
</file>

<file path=ppt/tags/tag1679.xml><?xml version="1.0" encoding="utf-8"?>
<p:tagLst xmlns:p="http://schemas.openxmlformats.org/presentationml/2006/main">
  <p:tag name="KSO_WM_UNIT_INDEX" val="55"/>
  <p:tag name="KSO_WM_UNIT_TYPE" val="j"/>
  <p:tag name="KSO_WM_BEAUTIFY_FLAG" val="#wm#"/>
</p:tagLst>
</file>

<file path=ppt/tags/tag168.xml><?xml version="1.0" encoding="utf-8"?>
<p:tagLst xmlns:p="http://schemas.openxmlformats.org/presentationml/2006/main">
  <p:tag name="KSO_WM_UNIT_INDEX" val="42"/>
  <p:tag name="KSO_WM_UNIT_TYPE" val="f"/>
  <p:tag name="KSO_WM_UNIT_SUBTYPE" val="a"/>
  <p:tag name="KSO_WM_BEAUTIFY_FLAG" val="#wm#"/>
</p:tagLst>
</file>

<file path=ppt/tags/tag1680.xml><?xml version="1.0" encoding="utf-8"?>
<p:tagLst xmlns:p="http://schemas.openxmlformats.org/presentationml/2006/main">
  <p:tag name="KSO_WM_UNIT_INDEX" val="47"/>
  <p:tag name="KSO_WM_UNIT_TYPE" val="j"/>
  <p:tag name="KSO_WM_BEAUTIFY_FLAG" val="#wm#"/>
</p:tagLst>
</file>

<file path=ppt/tags/tag1681.xml><?xml version="1.0" encoding="utf-8"?>
<p:tagLst xmlns:p="http://schemas.openxmlformats.org/presentationml/2006/main">
  <p:tag name="KSO_WM_UNIT_INDEX" val="48"/>
  <p:tag name="KSO_WM_UNIT_TYPE" val="f"/>
  <p:tag name="KSO_WM_UNIT_SUBTYPE" val="a"/>
  <p:tag name="KSO_WM_BEAUTIFY_FLAG" val="#wm#"/>
</p:tagLst>
</file>

<file path=ppt/tags/tag1682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683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68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685.xml><?xml version="1.0" encoding="utf-8"?>
<p:tagLst xmlns:p="http://schemas.openxmlformats.org/presentationml/2006/main">
  <p:tag name="KSO_WM_UNIT_INDEX" val="5"/>
  <p:tag name="KSO_WM_UNIT_TYPE" val="i"/>
  <p:tag name="KSO_WM_BEAUTIFY_FLAG" val="#wm#"/>
</p:tagLst>
</file>

<file path=ppt/tags/tag1686.xml><?xml version="1.0" encoding="utf-8"?>
<p:tagLst xmlns:p="http://schemas.openxmlformats.org/presentationml/2006/main">
  <p:tag name="KSO_WM_UNIT_INDEX" val="39"/>
  <p:tag name="KSO_WM_UNIT_TYPE" val="f"/>
  <p:tag name="KSO_WM_UNIT_SUBTYPE" val="a"/>
  <p:tag name="KSO_WM_BEAUTIFY_FLAG" val="#wm#"/>
</p:tagLst>
</file>

<file path=ppt/tags/tag1687.xml><?xml version="1.0" encoding="utf-8"?>
<p:tagLst xmlns:p="http://schemas.openxmlformats.org/presentationml/2006/main">
  <p:tag name="KSO_WM_UNIT_INDEX" val="38"/>
  <p:tag name="KSO_WM_UNIT_TYPE" val="f"/>
  <p:tag name="KSO_WM_UNIT_SUBTYPE" val="a"/>
  <p:tag name="KSO_WM_BEAUTIFY_FLAG" val="#wm#"/>
</p:tagLst>
</file>

<file path=ppt/tags/tag1688.xml><?xml version="1.0" encoding="utf-8"?>
<p:tagLst xmlns:p="http://schemas.openxmlformats.org/presentationml/2006/main">
  <p:tag name="KSO_WM_UNIT_INDEX" val="23"/>
  <p:tag name="KSO_WM_UNIT_TYPE" val="f"/>
  <p:tag name="KSO_WM_UNIT_SUBTYPE" val="a"/>
  <p:tag name="KSO_WM_BEAUTIFY_FLAG" val="#wm#"/>
</p:tagLst>
</file>

<file path=ppt/tags/tag1689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169.xml><?xml version="1.0" encoding="utf-8"?>
<p:tagLst xmlns:p="http://schemas.openxmlformats.org/presentationml/2006/main">
  <p:tag name="KSO_WM_UNIT_INDEX" val="52"/>
  <p:tag name="KSO_WM_UNIT_TYPE" val="j"/>
  <p:tag name="KSO_WM_BEAUTIFY_FLAG" val="#wm#"/>
</p:tagLst>
</file>

<file path=ppt/tags/tag1690.xml><?xml version="1.0" encoding="utf-8"?>
<p:tagLst xmlns:p="http://schemas.openxmlformats.org/presentationml/2006/main">
  <p:tag name="KSO_WM_UNIT_INDEX" val="24"/>
  <p:tag name="KSO_WM_UNIT_TYPE" val="j"/>
  <p:tag name="KSO_WM_BEAUTIFY_FLAG" val="#wm#"/>
</p:tagLst>
</file>

<file path=ppt/tags/tag1691.xml><?xml version="1.0" encoding="utf-8"?>
<p:tagLst xmlns:p="http://schemas.openxmlformats.org/presentationml/2006/main">
  <p:tag name="KSO_WM_UNIT_INDEX" val="25"/>
  <p:tag name="KSO_WM_UNIT_TYPE" val="j"/>
  <p:tag name="KSO_WM_BEAUTIFY_FLAG" val="#wm#"/>
</p:tagLst>
</file>

<file path=ppt/tags/tag1692.xml><?xml version="1.0" encoding="utf-8"?>
<p:tagLst xmlns:p="http://schemas.openxmlformats.org/presentationml/2006/main">
  <p:tag name="KSO_WM_UNIT_INDEX" val="28"/>
  <p:tag name="KSO_WM_UNIT_TYPE" val="j"/>
  <p:tag name="KSO_WM_BEAUTIFY_FLAG" val="#wm#"/>
</p:tagLst>
</file>

<file path=ppt/tags/tag1693.xml><?xml version="1.0" encoding="utf-8"?>
<p:tagLst xmlns:p="http://schemas.openxmlformats.org/presentationml/2006/main">
  <p:tag name="KSO_WM_UNIT_INDEX" val="29"/>
  <p:tag name="KSO_WM_UNIT_TYPE" val="j"/>
  <p:tag name="KSO_WM_BEAUTIFY_FLAG" val="#wm#"/>
</p:tagLst>
</file>

<file path=ppt/tags/tag1694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1695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1696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1697.xml><?xml version="1.0" encoding="utf-8"?>
<p:tagLst xmlns:p="http://schemas.openxmlformats.org/presentationml/2006/main">
  <p:tag name="KSO_WM_UNIT_INDEX" val="6"/>
  <p:tag name="KSO_WM_UNIT_TYPE" val="j"/>
  <p:tag name="KSO_WM_BEAUTIFY_FLAG" val="#wm#"/>
</p:tagLst>
</file>

<file path=ppt/tags/tag1698.xml><?xml version="1.0" encoding="utf-8"?>
<p:tagLst xmlns:p="http://schemas.openxmlformats.org/presentationml/2006/main">
  <p:tag name="KSO_WM_UNIT_INDEX" val="58"/>
  <p:tag name="KSO_WM_UNIT_TYPE" val="f"/>
  <p:tag name="KSO_WM_UNIT_SUBTYPE" val="a"/>
  <p:tag name="KSO_WM_BEAUTIFY_FLAG" val="#wm#"/>
</p:tagLst>
</file>

<file path=ppt/tags/tag1699.xml><?xml version="1.0" encoding="utf-8"?>
<p:tagLst xmlns:p="http://schemas.openxmlformats.org/presentationml/2006/main">
  <p:tag name="KSO_WM_UNIT_INDEX" val="11"/>
  <p:tag name="KSO_WM_UNIT_TYPE" val="i"/>
  <p:tag name="KSO_WM_BEAUTIFY_FLAG" val="#wm#"/>
</p:tagLst>
</file>

<file path=ppt/tags/tag17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0.xml><?xml version="1.0" encoding="utf-8"?>
<p:tagLst xmlns:p="http://schemas.openxmlformats.org/presentationml/2006/main">
  <p:tag name="KSO_WM_UNIT_INDEX" val="1"/>
  <p:tag name="KSO_WM_UNIT_TYPE" val="f"/>
  <p:tag name="KSO_WM_UNIT_SUBTYPE" val="a"/>
  <p:tag name="KSO_WM_BEAUTIFY_FLAG" val="#wm#"/>
</p:tagLst>
</file>

<file path=ppt/tags/tag1700.xml><?xml version="1.0" encoding="utf-8"?>
<p:tagLst xmlns:p="http://schemas.openxmlformats.org/presentationml/2006/main">
  <p:tag name="KSO_WM_UNIT_INDEX" val="26"/>
  <p:tag name="KSO_WM_UNIT_TYPE" val="j"/>
  <p:tag name="KSO_WM_BEAUTIFY_FLAG" val="#wm#"/>
</p:tagLst>
</file>

<file path=ppt/tags/tag1701.xml><?xml version="1.0" encoding="utf-8"?>
<p:tagLst xmlns:p="http://schemas.openxmlformats.org/presentationml/2006/main">
  <p:tag name="KSO_WM_UNIT_INDEX" val="27"/>
  <p:tag name="KSO_WM_UNIT_TYPE" val="j"/>
  <p:tag name="KSO_WM_BEAUTIFY_FLAG" val="#wm#"/>
</p:tagLst>
</file>

<file path=ppt/tags/tag1702.xml><?xml version="1.0" encoding="utf-8"?>
<p:tagLst xmlns:p="http://schemas.openxmlformats.org/presentationml/2006/main">
  <p:tag name="KSO_WM_UNIT_INDEX" val="14"/>
  <p:tag name="KSO_WM_UNIT_TYPE" val="j"/>
  <p:tag name="KSO_WM_BEAUTIFY_FLAG" val="#wm#"/>
</p:tagLst>
</file>

<file path=ppt/tags/tag1703.xml><?xml version="1.0" encoding="utf-8"?>
<p:tagLst xmlns:p="http://schemas.openxmlformats.org/presentationml/2006/main">
  <p:tag name="KSO_WM_UNIT_INDEX" val="13"/>
  <p:tag name="KSO_WM_UNIT_TYPE" val="j"/>
  <p:tag name="KSO_WM_BEAUTIFY_FLAG" val="#wm#"/>
</p:tagLst>
</file>

<file path=ppt/tags/tag1704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1705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1706.xml><?xml version="1.0" encoding="utf-8"?>
<p:tagLst xmlns:p="http://schemas.openxmlformats.org/presentationml/2006/main">
  <p:tag name="KSO_WM_UNIT_INDEX" val="41"/>
  <p:tag name="KSO_WM_UNIT_TYPE" val="j"/>
  <p:tag name="KSO_WM_BEAUTIFY_FLAG" val="#wm#"/>
</p:tagLst>
</file>

<file path=ppt/tags/tag1707.xml><?xml version="1.0" encoding="utf-8"?>
<p:tagLst xmlns:p="http://schemas.openxmlformats.org/presentationml/2006/main">
  <p:tag name="KSO_WM_UNIT_INDEX" val="49"/>
  <p:tag name="KSO_WM_UNIT_TYPE" val="j"/>
  <p:tag name="KSO_WM_BEAUTIFY_FLAG" val="#wm#"/>
</p:tagLst>
</file>

<file path=ppt/tags/tag1708.xml><?xml version="1.0" encoding="utf-8"?>
<p:tagLst xmlns:p="http://schemas.openxmlformats.org/presentationml/2006/main">
  <p:tag name="KSO_WM_UNIT_INDEX" val="40"/>
  <p:tag name="KSO_WM_UNIT_TYPE" val="f"/>
  <p:tag name="KSO_WM_UNIT_SUBTYPE" val="a"/>
  <p:tag name="KSO_WM_BEAUTIFY_FLAG" val="#wm#"/>
</p:tagLst>
</file>

<file path=ppt/tags/tag1709.xml><?xml version="1.0" encoding="utf-8"?>
<p:tagLst xmlns:p="http://schemas.openxmlformats.org/presentationml/2006/main">
  <p:tag name="KSO_WM_UNIT_INDEX" val="44"/>
  <p:tag name="KSO_WM_UNIT_TYPE" val="j"/>
  <p:tag name="KSO_WM_BEAUTIFY_FLAG" val="#wm#"/>
</p:tagLst>
</file>

<file path=ppt/tags/tag171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1710.xml><?xml version="1.0" encoding="utf-8"?>
<p:tagLst xmlns:p="http://schemas.openxmlformats.org/presentationml/2006/main">
  <p:tag name="KSO_WM_UNIT_INDEX" val="50"/>
  <p:tag name="KSO_WM_UNIT_TYPE" val="j"/>
  <p:tag name="KSO_WM_BEAUTIFY_FLAG" val="#wm#"/>
</p:tagLst>
</file>

<file path=ppt/tags/tag1711.xml><?xml version="1.0" encoding="utf-8"?>
<p:tagLst xmlns:p="http://schemas.openxmlformats.org/presentationml/2006/main">
  <p:tag name="KSO_WM_UNIT_INDEX" val="47"/>
  <p:tag name="KSO_WM_UNIT_TYPE" val="j"/>
  <p:tag name="KSO_WM_BEAUTIFY_FLAG" val="#wm#"/>
</p:tagLst>
</file>

<file path=ppt/tags/tag1712.xml><?xml version="1.0" encoding="utf-8"?>
<p:tagLst xmlns:p="http://schemas.openxmlformats.org/presentationml/2006/main">
  <p:tag name="KSO_WM_UNIT_INDEX" val="45"/>
  <p:tag name="KSO_WM_UNIT_TYPE" val="f"/>
  <p:tag name="KSO_WM_UNIT_SUBTYPE" val="a"/>
  <p:tag name="KSO_WM_BEAUTIFY_FLAG" val="#wm#"/>
</p:tagLst>
</file>

<file path=ppt/tags/tag1713.xml><?xml version="1.0" encoding="utf-8"?>
<p:tagLst xmlns:p="http://schemas.openxmlformats.org/presentationml/2006/main">
  <p:tag name="KSO_WM_UNIT_INDEX" val="43"/>
  <p:tag name="KSO_WM_UNIT_TYPE" val="j"/>
  <p:tag name="KSO_WM_BEAUTIFY_FLAG" val="#wm#"/>
</p:tagLst>
</file>

<file path=ppt/tags/tag1714.xml><?xml version="1.0" encoding="utf-8"?>
<p:tagLst xmlns:p="http://schemas.openxmlformats.org/presentationml/2006/main">
  <p:tag name="KSO_WM_UNIT_INDEX" val="51"/>
  <p:tag name="KSO_WM_UNIT_TYPE" val="j"/>
  <p:tag name="KSO_WM_BEAUTIFY_FLAG" val="#wm#"/>
</p:tagLst>
</file>

<file path=ppt/tags/tag1715.xml><?xml version="1.0" encoding="utf-8"?>
<p:tagLst xmlns:p="http://schemas.openxmlformats.org/presentationml/2006/main">
  <p:tag name="KSO_WM_UNIT_INDEX" val="48"/>
  <p:tag name="KSO_WM_UNIT_TYPE" val="j"/>
  <p:tag name="KSO_WM_BEAUTIFY_FLAG" val="#wm#"/>
</p:tagLst>
</file>

<file path=ppt/tags/tag1716.xml><?xml version="1.0" encoding="utf-8"?>
<p:tagLst xmlns:p="http://schemas.openxmlformats.org/presentationml/2006/main">
  <p:tag name="KSO_WM_UNIT_INDEX" val="52"/>
  <p:tag name="KSO_WM_UNIT_TYPE" val="j"/>
  <p:tag name="KSO_WM_BEAUTIFY_FLAG" val="#wm#"/>
</p:tagLst>
</file>

<file path=ppt/tags/tag1717.xml><?xml version="1.0" encoding="utf-8"?>
<p:tagLst xmlns:p="http://schemas.openxmlformats.org/presentationml/2006/main">
  <p:tag name="KSO_WM_UNIT_INDEX" val="42"/>
  <p:tag name="KSO_WM_UNIT_TYPE" val="j"/>
  <p:tag name="KSO_WM_BEAUTIFY_FLAG" val="#wm#"/>
</p:tagLst>
</file>

<file path=ppt/tags/tag1718.xml><?xml version="1.0" encoding="utf-8"?>
<p:tagLst xmlns:p="http://schemas.openxmlformats.org/presentationml/2006/main">
  <p:tag name="KSO_WM_UNIT_INDEX" val="46"/>
  <p:tag name="KSO_WM_UNIT_TYPE" val="f"/>
  <p:tag name="KSO_WM_UNIT_SUBTYPE" val="a"/>
  <p:tag name="KSO_WM_BEAUTIFY_FLAG" val="#wm#"/>
</p:tagLst>
</file>

<file path=ppt/tags/tag1719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72.xml><?xml version="1.0" encoding="utf-8"?>
<p:tagLst xmlns:p="http://schemas.openxmlformats.org/presentationml/2006/main">
  <p:tag name="KSO_WM_UNIT_INDEX" val="44"/>
  <p:tag name="KSO_WM_UNIT_TYPE" val="f"/>
  <p:tag name="KSO_WM_UNIT_SUBTYPE" val="a"/>
  <p:tag name="KSO_WM_BEAUTIFY_FLAG" val="#wm#"/>
</p:tagLst>
</file>

<file path=ppt/tags/tag1720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1721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1722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723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1724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1725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1726.xml><?xml version="1.0" encoding="utf-8"?>
<p:tagLst xmlns:p="http://schemas.openxmlformats.org/presentationml/2006/main">
  <p:tag name="KSO_WM_UNIT_INDEX" val="31"/>
  <p:tag name="KSO_WM_UNIT_TYPE" val="i"/>
  <p:tag name="KSO_WM_BEAUTIFY_FLAG" val="#wm#"/>
</p:tagLst>
</file>

<file path=ppt/tags/tag1727.xml><?xml version="1.0" encoding="utf-8"?>
<p:tagLst xmlns:p="http://schemas.openxmlformats.org/presentationml/2006/main">
  <p:tag name="KSO_WM_UNIT_INDEX" val="53"/>
  <p:tag name="KSO_WM_UNIT_TYPE" val="i"/>
  <p:tag name="KSO_WM_UNIT_SUBTYPE" val="h"/>
  <p:tag name="KSO_WM_BEAUTIFY_FLAG" val="#wm#"/>
</p:tagLst>
</file>

<file path=ppt/tags/tag1728.xml><?xml version="1.0" encoding="utf-8"?>
<p:tagLst xmlns:p="http://schemas.openxmlformats.org/presentationml/2006/main">
  <p:tag name="KSO_WM_UNIT_INDEX" val="54"/>
  <p:tag name="KSO_WM_UNIT_TYPE" val="i"/>
  <p:tag name="KSO_WM_UNIT_SUBTYPE" val="h"/>
  <p:tag name="KSO_WM_BEAUTIFY_FLAG" val="#wm#"/>
</p:tagLst>
</file>

<file path=ppt/tags/tag1729.xml><?xml version="1.0" encoding="utf-8"?>
<p:tagLst xmlns:p="http://schemas.openxmlformats.org/presentationml/2006/main">
  <p:tag name="KSO_WM_UNIT_INDEX" val="55"/>
  <p:tag name="KSO_WM_UNIT_TYPE" val="i"/>
  <p:tag name="KSO_WM_UNIT_SUBTYPE" val="h"/>
  <p:tag name="KSO_WM_BEAUTIFY_FLAG" val="#wm#"/>
</p:tagLst>
</file>

<file path=ppt/tags/tag173.xml><?xml version="1.0" encoding="utf-8"?>
<p:tagLst xmlns:p="http://schemas.openxmlformats.org/presentationml/2006/main">
  <p:tag name="KSO_WM_UNIT_INDEX" val="32"/>
  <p:tag name="KSO_WM_UNIT_TYPE" val="f"/>
  <p:tag name="KSO_WM_UNIT_SUBTYPE" val="a"/>
  <p:tag name="KSO_WM_BEAUTIFY_FLAG" val="#wm#"/>
</p:tagLst>
</file>

<file path=ppt/tags/tag1730.xml><?xml version="1.0" encoding="utf-8"?>
<p:tagLst xmlns:p="http://schemas.openxmlformats.org/presentationml/2006/main">
  <p:tag name="KSO_WM_UNIT_INDEX" val="20"/>
  <p:tag name="KSO_WM_UNIT_TYPE" val="i"/>
  <p:tag name="KSO_WM_BEAUTIFY_FLAG" val="#wm#"/>
</p:tagLst>
</file>

<file path=ppt/tags/tag1731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1732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1733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1734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1735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1736.xml><?xml version="1.0" encoding="utf-8"?>
<p:tagLst xmlns:p="http://schemas.openxmlformats.org/presentationml/2006/main">
  <p:tag name="KSO_WM_UNIT_INDEX" val="10"/>
  <p:tag name="KSO_WM_UNIT_TYPE" val="i"/>
  <p:tag name="KSO_WM_BEAUTIFY_FLAG" val="#wm#"/>
</p:tagLst>
</file>

<file path=ppt/tags/tag1737.xml><?xml version="1.0" encoding="utf-8"?>
<p:tagLst xmlns:p="http://schemas.openxmlformats.org/presentationml/2006/main">
  <p:tag name="KSO_WM_UNIT_INDEX" val="8"/>
  <p:tag name="KSO_WM_UNIT_TYPE" val="i"/>
  <p:tag name="KSO_WM_BEAUTIFY_FLAG" val="#wm#"/>
</p:tagLst>
</file>

<file path=ppt/tags/tag1738.xml><?xml version="1.0" encoding="utf-8"?>
<p:tagLst xmlns:p="http://schemas.openxmlformats.org/presentationml/2006/main">
  <p:tag name="KSO_WM_UNIT_INDEX" val="56"/>
  <p:tag name="KSO_WM_UNIT_TYPE" val="i"/>
  <p:tag name="KSO_WM_UNIT_SUBTYPE" val="h"/>
  <p:tag name="KSO_WM_BEAUTIFY_FLAG" val="#wm#"/>
</p:tagLst>
</file>

<file path=ppt/tags/tag1739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174.xml><?xml version="1.0" encoding="utf-8"?>
<p:tagLst xmlns:p="http://schemas.openxmlformats.org/presentationml/2006/main">
  <p:tag name="KSO_WM_UNIT_INDEX" val="39"/>
  <p:tag name="KSO_WM_UNIT_TYPE" val="j"/>
  <p:tag name="KSO_WM_BEAUTIFY_FLAG" val="#wm#"/>
</p:tagLst>
</file>

<file path=ppt/tags/tag1740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1741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742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7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44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1745.xml><?xml version="1.0" encoding="utf-8"?>
<p:tagLst xmlns:p="http://schemas.openxmlformats.org/presentationml/2006/main">
  <p:tag name="KSO_WM_UNIT_INDEX" val="37"/>
  <p:tag name="KSO_WM_UNIT_TYPE" val="f"/>
  <p:tag name="KSO_WM_UNIT_SUBTYPE" val="a"/>
  <p:tag name="KSO_WM_BEAUTIFY_FLAG" val="#wm#"/>
</p:tagLst>
</file>

<file path=ppt/tags/tag1746.xml><?xml version="1.0" encoding="utf-8"?>
<p:tagLst xmlns:p="http://schemas.openxmlformats.org/presentationml/2006/main">
  <p:tag name="KSO_WM_UNIT_INDEX" val="35"/>
  <p:tag name="KSO_WM_UNIT_TYPE" val="f"/>
  <p:tag name="KSO_WM_UNIT_SUBTYPE" val="a"/>
  <p:tag name="KSO_WM_BEAUTIFY_FLAG" val="#wm#"/>
</p:tagLst>
</file>

<file path=ppt/tags/tag1747.xml><?xml version="1.0" encoding="utf-8"?>
<p:tagLst xmlns:p="http://schemas.openxmlformats.org/presentationml/2006/main">
  <p:tag name="KSO_WM_UNIT_INDEX" val="25"/>
  <p:tag name="KSO_WM_UNIT_TYPE" val="j"/>
  <p:tag name="KSO_WM_BEAUTIFY_FLAG" val="#wm#"/>
</p:tagLst>
</file>

<file path=ppt/tags/tag1748.xml><?xml version="1.0" encoding="utf-8"?>
<p:tagLst xmlns:p="http://schemas.openxmlformats.org/presentationml/2006/main">
  <p:tag name="KSO_WM_UNIT_INDEX" val="26"/>
  <p:tag name="KSO_WM_UNIT_TYPE" val="j"/>
  <p:tag name="KSO_WM_BEAUTIFY_FLAG" val="#wm#"/>
</p:tagLst>
</file>

<file path=ppt/tags/tag1749.xml><?xml version="1.0" encoding="utf-8"?>
<p:tagLst xmlns:p="http://schemas.openxmlformats.org/presentationml/2006/main">
  <p:tag name="KSO_WM_UNIT_INDEX" val="29"/>
  <p:tag name="KSO_WM_UNIT_TYPE" val="j"/>
  <p:tag name="KSO_WM_BEAUTIFY_FLAG" val="#wm#"/>
</p:tagLst>
</file>

<file path=ppt/tags/tag175.xml><?xml version="1.0" encoding="utf-8"?>
<p:tagLst xmlns:p="http://schemas.openxmlformats.org/presentationml/2006/main">
  <p:tag name="KSO_WM_UNIT_INDEX" val="49"/>
  <p:tag name="KSO_WM_UNIT_TYPE" val="f"/>
  <p:tag name="KSO_WM_UNIT_SUBTYPE" val="a"/>
  <p:tag name="KSO_WM_BEAUTIFY_FLAG" val="#wm#"/>
</p:tagLst>
</file>

<file path=ppt/tags/tag1750.xml><?xml version="1.0" encoding="utf-8"?>
<p:tagLst xmlns:p="http://schemas.openxmlformats.org/presentationml/2006/main">
  <p:tag name="KSO_WM_UNIT_INDEX" val="30"/>
  <p:tag name="KSO_WM_UNIT_TYPE" val="j"/>
  <p:tag name="KSO_WM_BEAUTIFY_FLAG" val="#wm#"/>
</p:tagLst>
</file>

<file path=ppt/tags/tag1751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1752.xml><?xml version="1.0" encoding="utf-8"?>
<p:tagLst xmlns:p="http://schemas.openxmlformats.org/presentationml/2006/main">
  <p:tag name="KSO_WM_UNIT_INDEX" val="4"/>
  <p:tag name="KSO_WM_UNIT_TYPE" val="i"/>
  <p:tag name="KSO_WM_BEAUTIFY_FLAG" val="#wm#"/>
</p:tagLst>
</file>

<file path=ppt/tags/tag1753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754.xml><?xml version="1.0" encoding="utf-8"?>
<p:tagLst xmlns:p="http://schemas.openxmlformats.org/presentationml/2006/main">
  <p:tag name="KSO_WM_UNIT_INDEX" val="7"/>
  <p:tag name="KSO_WM_UNIT_TYPE" val="j"/>
  <p:tag name="KSO_WM_BEAUTIFY_FLAG" val="#wm#"/>
</p:tagLst>
</file>

<file path=ppt/tags/tag1755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ags/tag1756.xml><?xml version="1.0" encoding="utf-8"?>
<p:tagLst xmlns:p="http://schemas.openxmlformats.org/presentationml/2006/main">
  <p:tag name="KSO_WM_UNIT_INDEX" val="12"/>
  <p:tag name="KSO_WM_UNIT_TYPE" val="i"/>
  <p:tag name="KSO_WM_BEAUTIFY_FLAG" val="#wm#"/>
</p:tagLst>
</file>

<file path=ppt/tags/tag1757.xml><?xml version="1.0" encoding="utf-8"?>
<p:tagLst xmlns:p="http://schemas.openxmlformats.org/presentationml/2006/main">
  <p:tag name="KSO_WM_UNIT_INDEX" val="27"/>
  <p:tag name="KSO_WM_UNIT_TYPE" val="j"/>
  <p:tag name="KSO_WM_BEAUTIFY_FLAG" val="#wm#"/>
</p:tagLst>
</file>

<file path=ppt/tags/tag1758.xml><?xml version="1.0" encoding="utf-8"?>
<p:tagLst xmlns:p="http://schemas.openxmlformats.org/presentationml/2006/main">
  <p:tag name="KSO_WM_UNIT_INDEX" val="28"/>
  <p:tag name="KSO_WM_UNIT_TYPE" val="j"/>
  <p:tag name="KSO_WM_BEAUTIFY_FLAG" val="#wm#"/>
</p:tagLst>
</file>

<file path=ppt/tags/tag1759.xml><?xml version="1.0" encoding="utf-8"?>
<p:tagLst xmlns:p="http://schemas.openxmlformats.org/presentationml/2006/main">
  <p:tag name="KSO_WM_UNIT_INDEX" val="15"/>
  <p:tag name="KSO_WM_UNIT_TYPE" val="j"/>
  <p:tag name="KSO_WM_BEAUTIFY_FLAG" val="#wm#"/>
</p:tagLst>
</file>

<file path=ppt/tags/tag176.xml><?xml version="1.0" encoding="utf-8"?>
<p:tagLst xmlns:p="http://schemas.openxmlformats.org/presentationml/2006/main">
  <p:tag name="KSO_WM_UNIT_INDEX" val="40"/>
  <p:tag name="KSO_WM_UNIT_TYPE" val="j"/>
  <p:tag name="KSO_WM_BEAUTIFY_FLAG" val="#wm#"/>
</p:tagLst>
</file>

<file path=ppt/tags/tag1760.xml><?xml version="1.0" encoding="utf-8"?>
<p:tagLst xmlns:p="http://schemas.openxmlformats.org/presentationml/2006/main">
  <p:tag name="KSO_WM_UNIT_INDEX" val="14"/>
  <p:tag name="KSO_WM_UNIT_TYPE" val="j"/>
  <p:tag name="KSO_WM_BEAUTIFY_FLAG" val="#wm#"/>
</p:tagLst>
</file>

<file path=ppt/tags/tag1761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1762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1763.xml><?xml version="1.0" encoding="utf-8"?>
<p:tagLst xmlns:p="http://schemas.openxmlformats.org/presentationml/2006/main">
  <p:tag name="KSO_WM_UNIT_INDEX" val="38"/>
  <p:tag name="KSO_WM_UNIT_TYPE" val="j"/>
  <p:tag name="KSO_WM_BEAUTIFY_FLAG" val="#wm#"/>
</p:tagLst>
</file>

<file path=ppt/tags/tag1764.xml><?xml version="1.0" encoding="utf-8"?>
<p:tagLst xmlns:p="http://schemas.openxmlformats.org/presentationml/2006/main">
  <p:tag name="KSO_WM_UNIT_INDEX" val="46"/>
  <p:tag name="KSO_WM_UNIT_TYPE" val="j"/>
  <p:tag name="KSO_WM_BEAUTIFY_FLAG" val="#wm#"/>
</p:tagLst>
</file>

<file path=ppt/tags/tag1765.xml><?xml version="1.0" encoding="utf-8"?>
<p:tagLst xmlns:p="http://schemas.openxmlformats.org/presentationml/2006/main">
  <p:tag name="KSO_WM_UNIT_INDEX" val="36"/>
  <p:tag name="KSO_WM_UNIT_TYPE" val="f"/>
  <p:tag name="KSO_WM_UNIT_SUBTYPE" val="a"/>
  <p:tag name="KSO_WM_BEAUTIFY_FLAG" val="#wm#"/>
</p:tagLst>
</file>

<file path=ppt/tags/tag1766.xml><?xml version="1.0" encoding="utf-8"?>
<p:tagLst xmlns:p="http://schemas.openxmlformats.org/presentationml/2006/main">
  <p:tag name="KSO_WM_UNIT_INDEX" val="41"/>
  <p:tag name="KSO_WM_UNIT_TYPE" val="j"/>
  <p:tag name="KSO_WM_BEAUTIFY_FLAG" val="#wm#"/>
</p:tagLst>
</file>

<file path=ppt/tags/tag1767.xml><?xml version="1.0" encoding="utf-8"?>
<p:tagLst xmlns:p="http://schemas.openxmlformats.org/presentationml/2006/main">
  <p:tag name="KSO_WM_UNIT_INDEX" val="47"/>
  <p:tag name="KSO_WM_UNIT_TYPE" val="j"/>
  <p:tag name="KSO_WM_BEAUTIFY_FLAG" val="#wm#"/>
</p:tagLst>
</file>

<file path=ppt/tags/tag1768.xml><?xml version="1.0" encoding="utf-8"?>
<p:tagLst xmlns:p="http://schemas.openxmlformats.org/presentationml/2006/main">
  <p:tag name="KSO_WM_UNIT_INDEX" val="44"/>
  <p:tag name="KSO_WM_UNIT_TYPE" val="j"/>
  <p:tag name="KSO_WM_BEAUTIFY_FLAG" val="#wm#"/>
</p:tagLst>
</file>

<file path=ppt/tags/tag1769.xml><?xml version="1.0" encoding="utf-8"?>
<p:tagLst xmlns:p="http://schemas.openxmlformats.org/presentationml/2006/main">
  <p:tag name="KSO_WM_UNIT_INDEX" val="42"/>
  <p:tag name="KSO_WM_UNIT_TYPE" val="f"/>
  <p:tag name="KSO_WM_UNIT_SUBTYPE" val="a"/>
  <p:tag name="KSO_WM_BEAUTIFY_FLAG" val="#wm#"/>
</p:tagLst>
</file>

<file path=ppt/tags/tag177.xml><?xml version="1.0" encoding="utf-8"?>
<p:tagLst xmlns:p="http://schemas.openxmlformats.org/presentationml/2006/main">
  <p:tag name="KSO_WM_UNIT_INDEX" val="50"/>
  <p:tag name="KSO_WM_UNIT_TYPE" val="f"/>
  <p:tag name="KSO_WM_UNIT_SUBTYPE" val="a"/>
  <p:tag name="KSO_WM_BEAUTIFY_FLAG" val="#wm#"/>
</p:tagLst>
</file>

<file path=ppt/tags/tag1770.xml><?xml version="1.0" encoding="utf-8"?>
<p:tagLst xmlns:p="http://schemas.openxmlformats.org/presentationml/2006/main">
  <p:tag name="KSO_WM_UNIT_INDEX" val="40"/>
  <p:tag name="KSO_WM_UNIT_TYPE" val="j"/>
  <p:tag name="KSO_WM_BEAUTIFY_FLAG" val="#wm#"/>
</p:tagLst>
</file>

<file path=ppt/tags/tag1771.xml><?xml version="1.0" encoding="utf-8"?>
<p:tagLst xmlns:p="http://schemas.openxmlformats.org/presentationml/2006/main">
  <p:tag name="KSO_WM_UNIT_INDEX" val="48"/>
  <p:tag name="KSO_WM_UNIT_TYPE" val="j"/>
  <p:tag name="KSO_WM_BEAUTIFY_FLAG" val="#wm#"/>
</p:tagLst>
</file>

<file path=ppt/tags/tag1772.xml><?xml version="1.0" encoding="utf-8"?>
<p:tagLst xmlns:p="http://schemas.openxmlformats.org/presentationml/2006/main">
  <p:tag name="KSO_WM_UNIT_INDEX" val="45"/>
  <p:tag name="KSO_WM_UNIT_TYPE" val="j"/>
  <p:tag name="KSO_WM_BEAUTIFY_FLAG" val="#wm#"/>
</p:tagLst>
</file>

<file path=ppt/tags/tag1773.xml><?xml version="1.0" encoding="utf-8"?>
<p:tagLst xmlns:p="http://schemas.openxmlformats.org/presentationml/2006/main">
  <p:tag name="KSO_WM_UNIT_INDEX" val="49"/>
  <p:tag name="KSO_WM_UNIT_TYPE" val="j"/>
  <p:tag name="KSO_WM_BEAUTIFY_FLAG" val="#wm#"/>
</p:tagLst>
</file>

<file path=ppt/tags/tag1774.xml><?xml version="1.0" encoding="utf-8"?>
<p:tagLst xmlns:p="http://schemas.openxmlformats.org/presentationml/2006/main">
  <p:tag name="KSO_WM_UNIT_INDEX" val="39"/>
  <p:tag name="KSO_WM_UNIT_TYPE" val="j"/>
  <p:tag name="KSO_WM_BEAUTIFY_FLAG" val="#wm#"/>
</p:tagLst>
</file>

<file path=ppt/tags/tag1775.xml><?xml version="1.0" encoding="utf-8"?>
<p:tagLst xmlns:p="http://schemas.openxmlformats.org/presentationml/2006/main">
  <p:tag name="KSO_WM_UNIT_INDEX" val="43"/>
  <p:tag name="KSO_WM_UNIT_TYPE" val="f"/>
  <p:tag name="KSO_WM_UNIT_SUBTYPE" val="a"/>
  <p:tag name="KSO_WM_BEAUTIFY_FLAG" val="#wm#"/>
</p:tagLst>
</file>

<file path=ppt/tags/tag1776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1777.xml><?xml version="1.0" encoding="utf-8"?>
<p:tagLst xmlns:p="http://schemas.openxmlformats.org/presentationml/2006/main">
  <p:tag name="KSO_WM_UNIT_INDEX" val="50"/>
  <p:tag name="KSO_WM_UNIT_TYPE" val="i"/>
  <p:tag name="KSO_WM_UNIT_SUBTYPE" val="h"/>
  <p:tag name="KSO_WM_BEAUTIFY_FLAG" val="#wm#"/>
</p:tagLst>
</file>

<file path=ppt/tags/tag1778.xml><?xml version="1.0" encoding="utf-8"?>
<p:tagLst xmlns:p="http://schemas.openxmlformats.org/presentationml/2006/main">
  <p:tag name="KSO_WM_UNIT_INDEX" val="52"/>
  <p:tag name="KSO_WM_UNIT_TYPE" val="i"/>
  <p:tag name="KSO_WM_UNIT_SUBTYPE" val="h"/>
  <p:tag name="KSO_WM_BEAUTIFY_FLAG" val="#wm#"/>
</p:tagLst>
</file>

<file path=ppt/tags/tag1779.xml><?xml version="1.0" encoding="utf-8"?>
<p:tagLst xmlns:p="http://schemas.openxmlformats.org/presentationml/2006/main">
  <p:tag name="KSO_WM_UNIT_INDEX" val="53"/>
  <p:tag name="KSO_WM_UNIT_TYPE" val="i"/>
  <p:tag name="KSO_WM_UNIT_SUBTYPE" val="h"/>
  <p:tag name="KSO_WM_BEAUTIFY_FLAG" val="#wm#"/>
</p:tagLst>
</file>

<file path=ppt/tags/tag178.xml><?xml version="1.0" encoding="utf-8"?>
<p:tagLst xmlns:p="http://schemas.openxmlformats.org/presentationml/2006/main">
  <p:tag name="KSO_WM_UNIT_INDEX" val="41"/>
  <p:tag name="KSO_WM_UNIT_TYPE" val="j"/>
  <p:tag name="KSO_WM_BEAUTIFY_FLAG" val="#wm#"/>
</p:tagLst>
</file>

<file path=ppt/tags/tag1780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1781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1782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1783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1784.xml><?xml version="1.0" encoding="utf-8"?>
<p:tagLst xmlns:p="http://schemas.openxmlformats.org/presentationml/2006/main">
  <p:tag name="KSO_WM_UNIT_INDEX" val="23"/>
  <p:tag name="KSO_WM_UNIT_TYPE" val="i"/>
  <p:tag name="KSO_WM_BEAUTIFY_FLAG" val="#wm#"/>
</p:tagLst>
</file>

<file path=ppt/tags/tag1785.xml><?xml version="1.0" encoding="utf-8"?>
<p:tagLst xmlns:p="http://schemas.openxmlformats.org/presentationml/2006/main">
  <p:tag name="KSO_WM_UNIT_INDEX" val="20"/>
  <p:tag name="KSO_WM_UNIT_TYPE" val="i"/>
  <p:tag name="KSO_WM_BEAUTIFY_FLAG" val="#wm#"/>
</p:tagLst>
</file>

<file path=ppt/tags/tag1786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1787.xml><?xml version="1.0" encoding="utf-8"?>
<p:tagLst xmlns:p="http://schemas.openxmlformats.org/presentationml/2006/main">
  <p:tag name="KSO_WM_UNIT_INDEX" val="11"/>
  <p:tag name="KSO_WM_UNIT_TYPE" val="i"/>
  <p:tag name="KSO_WM_BEAUTIFY_FLAG" val="#wm#"/>
</p:tagLst>
</file>

<file path=ppt/tags/tag1788.xml><?xml version="1.0" encoding="utf-8"?>
<p:tagLst xmlns:p="http://schemas.openxmlformats.org/presentationml/2006/main">
  <p:tag name="KSO_WM_UNIT_INDEX" val="51"/>
  <p:tag name="KSO_WM_UNIT_TYPE" val="i"/>
  <p:tag name="KSO_WM_UNIT_SUBTYPE" val="h"/>
  <p:tag name="KSO_WM_BEAUTIFY_FLAG" val="#wm#"/>
</p:tagLst>
</file>

<file path=ppt/tags/tag1789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179.xml><?xml version="1.0" encoding="utf-8"?>
<p:tagLst xmlns:p="http://schemas.openxmlformats.org/presentationml/2006/main">
  <p:tag name="KSO_WM_UNIT_INDEX" val="48"/>
  <p:tag name="KSO_WM_UNIT_TYPE" val="f"/>
  <p:tag name="KSO_WM_UNIT_SUBTYPE" val="a"/>
  <p:tag name="KSO_WM_BEAUTIFY_FLAG" val="#wm#"/>
</p:tagLst>
</file>

<file path=ppt/tags/tag1790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1791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1792.xml><?xml version="1.0" encoding="utf-8"?>
<p:tagLst xmlns:p="http://schemas.openxmlformats.org/presentationml/2006/main">
  <p:tag name="KSO_WM_UNIT_INDEX" val="31"/>
  <p:tag name="KSO_WM_UNIT_TYPE" val="i"/>
  <p:tag name="KSO_WM_BEAUTIFY_FLAG" val="#wm#"/>
</p:tagLst>
</file>

<file path=ppt/tags/tag1793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1794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1795.xml><?xml version="1.0" encoding="utf-8"?>
<p:tagLst xmlns:p="http://schemas.openxmlformats.org/presentationml/2006/main">
  <p:tag name="KSO_WM_UNIT_INDEX" val="24"/>
  <p:tag name="KSO_WM_UNIT_TYPE" val="f"/>
  <p:tag name="KSO_WM_UNIT_SUBTYPE" val="a"/>
  <p:tag name="KSO_WM_BEAUTIFY_FLAG" val="#wm#"/>
</p:tagLst>
</file>

<file path=ppt/tags/tag1796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1797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798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1799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1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p="http://schemas.openxmlformats.org/presentationml/2006/main">
  <p:tag name="KSO_WM_UNIT_INDEX" val="82"/>
  <p:tag name="KSO_WM_UNIT_TYPE" val="f"/>
  <p:tag name="KSO_WM_UNIT_SUBTYPE" val="a"/>
  <p:tag name="KSO_WM_BEAUTIFY_FLAG" val="#wm#"/>
</p:tagLst>
</file>

<file path=ppt/tags/tag1800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801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80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803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1804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1805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80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807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1808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1809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81.xml><?xml version="1.0" encoding="utf-8"?>
<p:tagLst xmlns:p="http://schemas.openxmlformats.org/presentationml/2006/main">
  <p:tag name="KSO_WM_UNIT_INDEX" val="56"/>
  <p:tag name="KSO_WM_UNIT_TYPE" val="f"/>
  <p:tag name="KSO_WM_UNIT_SUBTYPE" val="a"/>
  <p:tag name="KSO_WM_BEAUTIFY_FLAG" val="#wm#"/>
</p:tagLst>
</file>

<file path=ppt/tags/tag181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811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1812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1813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814.xml><?xml version="1.0" encoding="utf-8"?>
<p:tagLst xmlns:p="http://schemas.openxmlformats.org/presentationml/2006/main">
  <p:tag name="COMMONDATA" val="eyJoZGlkIjoiZTU3MzcwMGYyNTI5ZjhlOTE5ODU3M2ZmZTBlNWJiODMifQ=="/>
</p:tagLst>
</file>

<file path=ppt/tags/tag182.xml><?xml version="1.0" encoding="utf-8"?>
<p:tagLst xmlns:p="http://schemas.openxmlformats.org/presentationml/2006/main">
  <p:tag name="KSO_WM_UNIT_INDEX" val="57"/>
  <p:tag name="KSO_WM_UNIT_TYPE" val="f"/>
  <p:tag name="KSO_WM_UNIT_SUBTYPE" val="a"/>
  <p:tag name="KSO_WM_BEAUTIFY_FLAG" val="#wm#"/>
</p:tagLst>
</file>

<file path=ppt/tags/tag183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184.xml><?xml version="1.0" encoding="utf-8"?>
<p:tagLst xmlns:p="http://schemas.openxmlformats.org/presentationml/2006/main">
  <p:tag name="KSO_WM_UNIT_INDEX" val="63"/>
  <p:tag name="KSO_WM_UNIT_TYPE" val="j"/>
  <p:tag name="KSO_WM_BEAUTIFY_FLAG" val="#wm#"/>
</p:tagLst>
</file>

<file path=ppt/tags/tag185.xml><?xml version="1.0" encoding="utf-8"?>
<p:tagLst xmlns:p="http://schemas.openxmlformats.org/presentationml/2006/main">
  <p:tag name="KSO_WM_UNIT_INDEX" val="73"/>
  <p:tag name="KSO_WM_UNIT_TYPE" val="f"/>
  <p:tag name="KSO_WM_UNIT_SUBTYPE" val="a"/>
  <p:tag name="KSO_WM_BEAUTIFY_FLAG" val="#wm#"/>
</p:tagLst>
</file>

<file path=ppt/tags/tag186.xml><?xml version="1.0" encoding="utf-8"?>
<p:tagLst xmlns:p="http://schemas.openxmlformats.org/presentationml/2006/main">
  <p:tag name="KSO_WM_UNIT_INDEX" val="64"/>
  <p:tag name="KSO_WM_UNIT_TYPE" val="j"/>
  <p:tag name="KSO_WM_BEAUTIFY_FLAG" val="#wm#"/>
</p:tagLst>
</file>

<file path=ppt/tags/tag187.xml><?xml version="1.0" encoding="utf-8"?>
<p:tagLst xmlns:p="http://schemas.openxmlformats.org/presentationml/2006/main">
  <p:tag name="KSO_WM_UNIT_INDEX" val="74"/>
  <p:tag name="KSO_WM_UNIT_TYPE" val="f"/>
  <p:tag name="KSO_WM_UNIT_SUBTYPE" val="a"/>
  <p:tag name="KSO_WM_BEAUTIFY_FLAG" val="#wm#"/>
</p:tagLst>
</file>

<file path=ppt/tags/tag188.xml><?xml version="1.0" encoding="utf-8"?>
<p:tagLst xmlns:p="http://schemas.openxmlformats.org/presentationml/2006/main">
  <p:tag name="KSO_WM_UNIT_INDEX" val="65"/>
  <p:tag name="KSO_WM_UNIT_TYPE" val="j"/>
  <p:tag name="KSO_WM_BEAUTIFY_FLAG" val="#wm#"/>
</p:tagLst>
</file>

<file path=ppt/tags/tag189.xml><?xml version="1.0" encoding="utf-8"?>
<p:tagLst xmlns:p="http://schemas.openxmlformats.org/presentationml/2006/main">
  <p:tag name="KSO_WM_UNIT_INDEX" val="72"/>
  <p:tag name="KSO_WM_UNIT_TYPE" val="f"/>
  <p:tag name="KSO_WM_UNIT_SUBTYPE" val="a"/>
  <p:tag name="KSO_WM_BEAUTIFY_FLAG" val="#wm#"/>
</p:tagLst>
</file>

<file path=ppt/tags/tag1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p="http://schemas.openxmlformats.org/presentationml/2006/main">
  <p:tag name="KSO_WM_UNIT_INDEX" val="85"/>
  <p:tag name="KSO_WM_UNIT_TYPE" val="f"/>
  <p:tag name="KSO_WM_UNIT_SUBTYPE" val="a"/>
  <p:tag name="KSO_WM_BEAUTIFY_FLAG" val="#wm#"/>
</p:tagLst>
</file>

<file path=ppt/tags/tag191.xml><?xml version="1.0" encoding="utf-8"?>
<p:tagLst xmlns:p="http://schemas.openxmlformats.org/presentationml/2006/main">
  <p:tag name="KSO_WM_UNIT_INDEX" val="67"/>
  <p:tag name="KSO_WM_UNIT_TYPE" val="f"/>
  <p:tag name="KSO_WM_UNIT_SUBTYPE" val="a"/>
  <p:tag name="KSO_WM_BEAUTIFY_FLAG" val="#wm#"/>
</p:tagLst>
</file>

<file path=ppt/tags/tag192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93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ags/tag194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195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196.xml><?xml version="1.0" encoding="utf-8"?>
<p:tagLst xmlns:p="http://schemas.openxmlformats.org/presentationml/2006/main">
  <p:tag name="KSO_WM_UNIT_INDEX" val="7"/>
  <p:tag name="KSO_WM_UNIT_TYPE" val="i"/>
  <p:tag name="KSO_WM_BEAUTIFY_FLAG" val="#wm#"/>
</p:tagLst>
</file>

<file path=ppt/tags/tag197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198.xml><?xml version="1.0" encoding="utf-8"?>
<p:tagLst xmlns:p="http://schemas.openxmlformats.org/presentationml/2006/main">
  <p:tag name="KSO_WM_UNIT_INDEX" val="13"/>
  <p:tag name="KSO_WM_UNIT_TYPE" val="i"/>
  <p:tag name="KSO_WM_BEAUTIFY_FLAG" val="#wm#"/>
</p:tagLst>
</file>

<file path=ppt/tags/tag199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201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202.xml><?xml version="1.0" encoding="utf-8"?>
<p:tagLst xmlns:p="http://schemas.openxmlformats.org/presentationml/2006/main">
  <p:tag name="KSO_WM_UNIT_INDEX" val="19"/>
  <p:tag name="KSO_WM_UNIT_TYPE" val="f"/>
  <p:tag name="KSO_WM_UNIT_SUBTYPE" val="a"/>
  <p:tag name="KSO_WM_BEAUTIFY_FLAG" val="#wm#"/>
</p:tagLst>
</file>

<file path=ppt/tags/tag203.xml><?xml version="1.0" encoding="utf-8"?>
<p:tagLst xmlns:p="http://schemas.openxmlformats.org/presentationml/2006/main">
  <p:tag name="KSO_WM_UNIT_INDEX" val="39"/>
  <p:tag name="KSO_WM_UNIT_TYPE" val="f"/>
  <p:tag name="KSO_WM_UNIT_SUBTYPE" val="a"/>
  <p:tag name="KSO_WM_BEAUTIFY_FLAG" val="#wm#"/>
</p:tagLst>
</file>

<file path=ppt/tags/tag204.xml><?xml version="1.0" encoding="utf-8"?>
<p:tagLst xmlns:p="http://schemas.openxmlformats.org/presentationml/2006/main">
  <p:tag name="KSO_WM_UNIT_INDEX" val="30"/>
  <p:tag name="KSO_WM_UNIT_TYPE" val="f"/>
  <p:tag name="KSO_WM_UNIT_SUBTYPE" val="a"/>
  <p:tag name="KSO_WM_BEAUTIFY_FLAG" val="#wm#"/>
</p:tagLst>
</file>

<file path=ppt/tags/tag205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206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207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208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209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2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211.xml><?xml version="1.0" encoding="utf-8"?>
<p:tagLst xmlns:p="http://schemas.openxmlformats.org/presentationml/2006/main">
  <p:tag name="KSO_WM_UNIT_INDEX" val="23"/>
  <p:tag name="KSO_WM_UNIT_TYPE" val="f"/>
  <p:tag name="KSO_WM_UNIT_SUBTYPE" val="a"/>
  <p:tag name="KSO_WM_BEAUTIFY_FLAG" val="#wm#"/>
</p:tagLst>
</file>

<file path=ppt/tags/tag212.xml><?xml version="1.0" encoding="utf-8"?>
<p:tagLst xmlns:p="http://schemas.openxmlformats.org/presentationml/2006/main">
  <p:tag name="KSO_WM_UNIT_INDEX" val="41"/>
  <p:tag name="KSO_WM_UNIT_TYPE" val="f"/>
  <p:tag name="KSO_WM_UNIT_SUBTYPE" val="a"/>
  <p:tag name="KSO_WM_BEAUTIFY_FLAG" val="#wm#"/>
</p:tagLst>
</file>

<file path=ppt/tags/tag213.xml><?xml version="1.0" encoding="utf-8"?>
<p:tagLst xmlns:p="http://schemas.openxmlformats.org/presentationml/2006/main">
  <p:tag name="KSO_WM_UNIT_INDEX" val="32"/>
  <p:tag name="KSO_WM_UNIT_TYPE" val="f"/>
  <p:tag name="KSO_WM_UNIT_SUBTYPE" val="a"/>
  <p:tag name="KSO_WM_BEAUTIFY_FLAG" val="#wm#"/>
</p:tagLst>
</file>

<file path=ppt/tags/tag214.xml><?xml version="1.0" encoding="utf-8"?>
<p:tagLst xmlns:p="http://schemas.openxmlformats.org/presentationml/2006/main">
  <p:tag name="KSO_WM_UNIT_INDEX" val="8"/>
  <p:tag name="KSO_WM_UNIT_TYPE" val="i"/>
  <p:tag name="KSO_WM_BEAUTIFY_FLAG" val="#wm#"/>
</p:tagLst>
</file>

<file path=ppt/tags/tag215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216.xml><?xml version="1.0" encoding="utf-8"?>
<p:tagLst xmlns:p="http://schemas.openxmlformats.org/presentationml/2006/main">
  <p:tag name="KSO_WM_UNIT_INDEX" val="14"/>
  <p:tag name="KSO_WM_UNIT_TYPE" val="i"/>
  <p:tag name="KSO_WM_BEAUTIFY_FLAG" val="#wm#"/>
</p:tagLst>
</file>

<file path=ppt/tags/tag217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218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219.xml><?xml version="1.0" encoding="utf-8"?>
<p:tagLst xmlns:p="http://schemas.openxmlformats.org/presentationml/2006/main">
  <p:tag name="KSO_WM_UNIT_INDEX" val="11"/>
  <p:tag name="KSO_WM_UNIT_TYPE" val="f"/>
  <p:tag name="KSO_WM_UNIT_SUBTYPE" val="a"/>
  <p:tag name="KSO_WM_BEAUTIFY_FLAG" val="#wm#"/>
</p:tagLst>
</file>

<file path=ppt/tags/tag22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221.xml><?xml version="1.0" encoding="utf-8"?>
<p:tagLst xmlns:p="http://schemas.openxmlformats.org/presentationml/2006/main">
  <p:tag name="KSO_WM_UNIT_INDEX" val="40"/>
  <p:tag name="KSO_WM_UNIT_TYPE" val="f"/>
  <p:tag name="KSO_WM_UNIT_SUBTYPE" val="a"/>
  <p:tag name="KSO_WM_BEAUTIFY_FLAG" val="#wm#"/>
</p:tagLst>
</file>

<file path=ppt/tags/tag222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223.xml><?xml version="1.0" encoding="utf-8"?>
<p:tagLst xmlns:p="http://schemas.openxmlformats.org/presentationml/2006/main">
  <p:tag name="KSO_WM_UNIT_INDEX" val="61"/>
  <p:tag name="KSO_WM_UNIT_TYPE" val="j"/>
  <p:tag name="KSO_WM_BEAUTIFY_FLAG" val="#wm#"/>
</p:tagLst>
</file>

<file path=ppt/tags/tag224.xml><?xml version="1.0" encoding="utf-8"?>
<p:tagLst xmlns:p="http://schemas.openxmlformats.org/presentationml/2006/main">
  <p:tag name="KSO_WM_UNIT_INDEX" val="75"/>
  <p:tag name="KSO_WM_UNIT_TYPE" val="i"/>
  <p:tag name="KSO_WM_BEAUTIFY_FLAG" val="#wm#"/>
</p:tagLst>
</file>

<file path=ppt/tags/tag225.xml><?xml version="1.0" encoding="utf-8"?>
<p:tagLst xmlns:p="http://schemas.openxmlformats.org/presentationml/2006/main">
  <p:tag name="KSO_WM_UNIT_INDEX" val="60"/>
  <p:tag name="KSO_WM_UNIT_TYPE" val="j"/>
  <p:tag name="KSO_WM_BEAUTIFY_FLAG" val="#wm#"/>
</p:tagLst>
</file>

<file path=ppt/tags/tag226.xml><?xml version="1.0" encoding="utf-8"?>
<p:tagLst xmlns:p="http://schemas.openxmlformats.org/presentationml/2006/main">
  <p:tag name="KSO_WM_UNIT_INDEX" val="59"/>
  <p:tag name="KSO_WM_UNIT_TYPE" val="j"/>
  <p:tag name="KSO_WM_BEAUTIFY_FLAG" val="#wm#"/>
</p:tagLst>
</file>

<file path=ppt/tags/tag227.xml><?xml version="1.0" encoding="utf-8"?>
<p:tagLst xmlns:p="http://schemas.openxmlformats.org/presentationml/2006/main">
  <p:tag name="KSO_WM_UNIT_INDEX" val="65"/>
  <p:tag name="KSO_WM_UNIT_TYPE" val="i"/>
  <p:tag name="KSO_WM_BEAUTIFY_FLAG" val="#wm#"/>
</p:tagLst>
</file>

<file path=ppt/tags/tag228.xml><?xml version="1.0" encoding="utf-8"?>
<p:tagLst xmlns:p="http://schemas.openxmlformats.org/presentationml/2006/main">
  <p:tag name="KSO_WM_UNIT_INDEX" val="66"/>
  <p:tag name="KSO_WM_UNIT_TYPE" val="i"/>
  <p:tag name="KSO_WM_BEAUTIFY_FLAG" val="#wm#"/>
</p:tagLst>
</file>

<file path=ppt/tags/tag229.xml><?xml version="1.0" encoding="utf-8"?>
<p:tagLst xmlns:p="http://schemas.openxmlformats.org/presentationml/2006/main">
  <p:tag name="KSO_WM_UNIT_INDEX" val="63"/>
  <p:tag name="KSO_WM_UNIT_TYPE" val="f"/>
  <p:tag name="KSO_WM_UNIT_SUBTYPE" val="a"/>
  <p:tag name="KSO_WM_BEAUTIFY_FLAG" val="#wm#"/>
</p:tagLst>
</file>

<file path=ppt/tags/tag2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p="http://schemas.openxmlformats.org/presentationml/2006/main">
  <p:tag name="KSO_WM_UNIT_INDEX" val="62"/>
  <p:tag name="KSO_WM_UNIT_TYPE" val="f"/>
  <p:tag name="KSO_WM_UNIT_SUBTYPE" val="a"/>
  <p:tag name="KSO_WM_BEAUTIFY_FLAG" val="#wm#"/>
</p:tagLst>
</file>

<file path=ppt/tags/tag231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232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233.xml><?xml version="1.0" encoding="utf-8"?>
<p:tagLst xmlns:p="http://schemas.openxmlformats.org/presentationml/2006/main">
  <p:tag name="KSO_WM_UNIT_INDEX" val="56"/>
  <p:tag name="KSO_WM_UNIT_TYPE" val="i"/>
  <p:tag name="KSO_WM_BEAUTIFY_FLAG" val="#wm#"/>
</p:tagLst>
</file>

<file path=ppt/tags/tag234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235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236.xml><?xml version="1.0" encoding="utf-8"?>
<p:tagLst xmlns:p="http://schemas.openxmlformats.org/presentationml/2006/main">
  <p:tag name="KSO_WM_UNIT_INDEX" val="51"/>
  <p:tag name="KSO_WM_UNIT_TYPE" val="i"/>
  <p:tag name="KSO_WM_BEAUTIFY_FLAG" val="#wm#"/>
</p:tagLst>
</file>

<file path=ppt/tags/tag237.xml><?xml version="1.0" encoding="utf-8"?>
<p:tagLst xmlns:p="http://schemas.openxmlformats.org/presentationml/2006/main">
  <p:tag name="KSO_WM_UNIT_INDEX" val="67"/>
  <p:tag name="KSO_WM_UNIT_TYPE" val="f"/>
  <p:tag name="KSO_WM_UNIT_SUBTYPE" val="a"/>
  <p:tag name="KSO_WM_BEAUTIFY_FLAG" val="#wm#"/>
</p:tagLst>
</file>

<file path=ppt/tags/tag238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239.xml><?xml version="1.0" encoding="utf-8"?>
<p:tagLst xmlns:p="http://schemas.openxmlformats.org/presentationml/2006/main">
  <p:tag name="KSO_WM_UNIT_INDEX" val="68"/>
  <p:tag name="KSO_WM_UNIT_TYPE" val="f"/>
  <p:tag name="KSO_WM_UNIT_SUBTYPE" val="a"/>
  <p:tag name="KSO_WM_BEAUTIFY_FLAG" val="#wm#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4"/>
</p:tagLst>
</file>

<file path=ppt/tags/tag240.xml><?xml version="1.0" encoding="utf-8"?>
<p:tagLst xmlns:p="http://schemas.openxmlformats.org/presentationml/2006/main">
  <p:tag name="KSO_WM_UNIT_INDEX" val="86"/>
  <p:tag name="KSO_WM_UNIT_TYPE" val="i"/>
  <p:tag name="KSO_WM_BEAUTIFY_FLAG" val="#wm#"/>
</p:tagLst>
</file>

<file path=ppt/tags/tag241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242.xml><?xml version="1.0" encoding="utf-8"?>
<p:tagLst xmlns:p="http://schemas.openxmlformats.org/presentationml/2006/main">
  <p:tag name="KSO_WM_UNIT_INDEX" val="2"/>
  <p:tag name="KSO_WM_UNIT_TYPE" val="f"/>
  <p:tag name="KSO_WM_UNIT_SUBTYPE" val="a"/>
  <p:tag name="KSO_WM_BEAUTIFY_FLAG" val="#wm#"/>
</p:tagLst>
</file>

<file path=ppt/tags/tag243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244.xml><?xml version="1.0" encoding="utf-8"?>
<p:tagLst xmlns:p="http://schemas.openxmlformats.org/presentationml/2006/main">
  <p:tag name="KSO_WM_UNIT_INDEX" val="29"/>
  <p:tag name="KSO_WM_UNIT_TYPE" val="f"/>
  <p:tag name="KSO_WM_UNIT_SUBTYPE" val="a"/>
  <p:tag name="KSO_WM_BEAUTIFY_FLAG" val="#wm#"/>
</p:tagLst>
</file>

<file path=ppt/tags/tag245.xml><?xml version="1.0" encoding="utf-8"?>
<p:tagLst xmlns:p="http://schemas.openxmlformats.org/presentationml/2006/main">
  <p:tag name="KSO_WM_UNIT_INDEX" val="42"/>
  <p:tag name="KSO_WM_UNIT_TYPE" val="i"/>
  <p:tag name="KSO_WM_BEAUTIFY_FLAG" val="#wm#"/>
</p:tagLst>
</file>

<file path=ppt/tags/tag246.xml><?xml version="1.0" encoding="utf-8"?>
<p:tagLst xmlns:p="http://schemas.openxmlformats.org/presentationml/2006/main">
  <p:tag name="KSO_WM_UNIT_INDEX" val="46"/>
  <p:tag name="KSO_WM_UNIT_TYPE" val="f"/>
  <p:tag name="KSO_WM_UNIT_SUBTYPE" val="a"/>
  <p:tag name="KSO_WM_BEAUTIFY_FLAG" val="#wm#"/>
</p:tagLst>
</file>

<file path=ppt/tags/tag247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248.xml><?xml version="1.0" encoding="utf-8"?>
<p:tagLst xmlns:p="http://schemas.openxmlformats.org/presentationml/2006/main">
  <p:tag name="KSO_WM_UNIT_INDEX" val="28"/>
  <p:tag name="KSO_WM_UNIT_TYPE" val="f"/>
  <p:tag name="KSO_WM_UNIT_SUBTYPE" val="a"/>
  <p:tag name="KSO_WM_BEAUTIFY_FLAG" val="#wm#"/>
</p:tagLst>
</file>

<file path=ppt/tags/tag249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2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p="http://schemas.openxmlformats.org/presentationml/2006/main">
  <p:tag name="KSO_WM_UNIT_INDEX" val="49"/>
  <p:tag name="KSO_WM_UNIT_TYPE" val="f"/>
  <p:tag name="KSO_WM_UNIT_SUBTYPE" val="a"/>
  <p:tag name="KSO_WM_BEAUTIFY_FLAG" val="#wm#"/>
</p:tagLst>
</file>

<file path=ppt/tags/tag251.xml><?xml version="1.0" encoding="utf-8"?>
<p:tagLst xmlns:p="http://schemas.openxmlformats.org/presentationml/2006/main">
  <p:tag name="KSO_WM_UNIT_INDEX" val="84"/>
  <p:tag name="KSO_WM_UNIT_TYPE" val="f"/>
  <p:tag name="KSO_WM_UNIT_SUBTYPE" val="a"/>
  <p:tag name="KSO_WM_BEAUTIFY_FLAG" val="#wm#"/>
</p:tagLst>
</file>

<file path=ppt/tags/tag252.xml><?xml version="1.0" encoding="utf-8"?>
<p:tagLst xmlns:p="http://schemas.openxmlformats.org/presentationml/2006/main">
  <p:tag name="KSO_WM_UNIT_INDEX" val="77"/>
  <p:tag name="KSO_WM_UNIT_TYPE" val="f"/>
  <p:tag name="KSO_WM_UNIT_SUBTYPE" val="a"/>
  <p:tag name="KSO_WM_BEAUTIFY_FLAG" val="#wm#"/>
</p:tagLst>
</file>

<file path=ppt/tags/tag253.xml><?xml version="1.0" encoding="utf-8"?>
<p:tagLst xmlns:p="http://schemas.openxmlformats.org/presentationml/2006/main">
  <p:tag name="KSO_WM_UNIT_INDEX" val="150"/>
  <p:tag name="KSO_WM_UNIT_TYPE" val="i"/>
  <p:tag name="KSO_WM_BEAUTIFY_FLAG" val="#wm#"/>
</p:tagLst>
</file>

<file path=ppt/tags/tag254.xml><?xml version="1.0" encoding="utf-8"?>
<p:tagLst xmlns:p="http://schemas.openxmlformats.org/presentationml/2006/main">
  <p:tag name="KSO_WM_UNIT_INDEX" val="146"/>
  <p:tag name="KSO_WM_UNIT_TYPE" val="f"/>
  <p:tag name="KSO_WM_UNIT_SUBTYPE" val="a"/>
  <p:tag name="KSO_WM_BEAUTIFY_FLAG" val="#wm#"/>
</p:tagLst>
</file>

<file path=ppt/tags/tag255.xml><?xml version="1.0" encoding="utf-8"?>
<p:tagLst xmlns:p="http://schemas.openxmlformats.org/presentationml/2006/main">
  <p:tag name="KSO_WM_UNIT_INDEX" val="147"/>
  <p:tag name="KSO_WM_UNIT_TYPE" val="f"/>
  <p:tag name="KSO_WM_UNIT_SUBTYPE" val="a"/>
  <p:tag name="KSO_WM_BEAUTIFY_FLAG" val="#wm#"/>
</p:tagLst>
</file>

<file path=ppt/tags/tag256.xml><?xml version="1.0" encoding="utf-8"?>
<p:tagLst xmlns:p="http://schemas.openxmlformats.org/presentationml/2006/main">
  <p:tag name="KSO_WM_UNIT_INDEX" val="89"/>
  <p:tag name="KSO_WM_UNIT_TYPE" val="i"/>
  <p:tag name="KSO_WM_BEAUTIFY_FLAG" val="#wm#"/>
</p:tagLst>
</file>

<file path=ppt/tags/tag257.xml><?xml version="1.0" encoding="utf-8"?>
<p:tagLst xmlns:p="http://schemas.openxmlformats.org/presentationml/2006/main">
  <p:tag name="KSO_WM_UNIT_INDEX" val="95"/>
  <p:tag name="KSO_WM_UNIT_TYPE" val="f"/>
  <p:tag name="KSO_WM_UNIT_SUBTYPE" val="a"/>
  <p:tag name="KSO_WM_BEAUTIFY_FLAG" val="#wm#"/>
</p:tagLst>
</file>

<file path=ppt/tags/tag258.xml><?xml version="1.0" encoding="utf-8"?>
<p:tagLst xmlns:p="http://schemas.openxmlformats.org/presentationml/2006/main">
  <p:tag name="KSO_WM_UNIT_INDEX" val="90"/>
  <p:tag name="KSO_WM_UNIT_TYPE" val="i"/>
  <p:tag name="KSO_WM_BEAUTIFY_FLAG" val="#wm#"/>
</p:tagLst>
</file>

<file path=ppt/tags/tag259.xml><?xml version="1.0" encoding="utf-8"?>
<p:tagLst xmlns:p="http://schemas.openxmlformats.org/presentationml/2006/main">
  <p:tag name="KSO_WM_UNIT_INDEX" val="96"/>
  <p:tag name="KSO_WM_UNIT_TYPE" val="f"/>
  <p:tag name="KSO_WM_UNIT_SUBTYPE" val="a"/>
  <p:tag name="KSO_WM_BEAUTIFY_FLAG" val="#wm#"/>
</p:tagLst>
</file>

<file path=ppt/tags/tag2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p="http://schemas.openxmlformats.org/presentationml/2006/main">
  <p:tag name="KSO_WM_UNIT_INDEX" val="91"/>
  <p:tag name="KSO_WM_UNIT_TYPE" val="i"/>
  <p:tag name="KSO_WM_BEAUTIFY_FLAG" val="#wm#"/>
</p:tagLst>
</file>

<file path=ppt/tags/tag261.xml><?xml version="1.0" encoding="utf-8"?>
<p:tagLst xmlns:p="http://schemas.openxmlformats.org/presentationml/2006/main">
  <p:tag name="KSO_WM_UNIT_INDEX" val="97"/>
  <p:tag name="KSO_WM_UNIT_TYPE" val="f"/>
  <p:tag name="KSO_WM_UNIT_SUBTYPE" val="a"/>
  <p:tag name="KSO_WM_BEAUTIFY_FLAG" val="#wm#"/>
</p:tagLst>
</file>

<file path=ppt/tags/tag262.xml><?xml version="1.0" encoding="utf-8"?>
<p:tagLst xmlns:p="http://schemas.openxmlformats.org/presentationml/2006/main">
  <p:tag name="KSO_WM_UNIT_INDEX" val="174"/>
  <p:tag name="KSO_WM_UNIT_TYPE" val="j"/>
  <p:tag name="KSO_WM_BEAUTIFY_FLAG" val="#wm#"/>
</p:tagLst>
</file>

<file path=ppt/tags/tag263.xml><?xml version="1.0" encoding="utf-8"?>
<p:tagLst xmlns:p="http://schemas.openxmlformats.org/presentationml/2006/main">
  <p:tag name="KSO_WM_UNIT_INDEX" val="107"/>
  <p:tag name="KSO_WM_UNIT_TYPE" val="j"/>
  <p:tag name="KSO_WM_BEAUTIFY_FLAG" val="#wm#"/>
</p:tagLst>
</file>

<file path=ppt/tags/tag264.xml><?xml version="1.0" encoding="utf-8"?>
<p:tagLst xmlns:p="http://schemas.openxmlformats.org/presentationml/2006/main">
  <p:tag name="KSO_WM_UNIT_INDEX" val="108"/>
  <p:tag name="KSO_WM_UNIT_TYPE" val="j"/>
  <p:tag name="KSO_WM_BEAUTIFY_FLAG" val="#wm#"/>
</p:tagLst>
</file>

<file path=ppt/tags/tag265.xml><?xml version="1.0" encoding="utf-8"?>
<p:tagLst xmlns:p="http://schemas.openxmlformats.org/presentationml/2006/main">
  <p:tag name="KSO_WM_UNIT_INDEX" val="110"/>
  <p:tag name="KSO_WM_UNIT_TYPE" val="j"/>
  <p:tag name="KSO_WM_BEAUTIFY_FLAG" val="#wm#"/>
</p:tagLst>
</file>

<file path=ppt/tags/tag266.xml><?xml version="1.0" encoding="utf-8"?>
<p:tagLst xmlns:p="http://schemas.openxmlformats.org/presentationml/2006/main">
  <p:tag name="KSO_WM_UNIT_INDEX" val="109"/>
  <p:tag name="KSO_WM_UNIT_TYPE" val="j"/>
  <p:tag name="KSO_WM_BEAUTIFY_FLAG" val="#wm#"/>
</p:tagLst>
</file>

<file path=ppt/tags/tag267.xml><?xml version="1.0" encoding="utf-8"?>
<p:tagLst xmlns:p="http://schemas.openxmlformats.org/presentationml/2006/main">
  <p:tag name="KSO_WM_UNIT_INDEX" val="121"/>
  <p:tag name="KSO_WM_UNIT_TYPE" val="f"/>
  <p:tag name="KSO_WM_UNIT_SUBTYPE" val="a"/>
  <p:tag name="KSO_WM_BEAUTIFY_FLAG" val="#wm#"/>
</p:tagLst>
</file>

<file path=ppt/tags/tag268.xml><?xml version="1.0" encoding="utf-8"?>
<p:tagLst xmlns:p="http://schemas.openxmlformats.org/presentationml/2006/main">
  <p:tag name="KSO_WM_UNIT_INDEX" val="119"/>
  <p:tag name="KSO_WM_UNIT_TYPE" val="f"/>
  <p:tag name="KSO_WM_UNIT_SUBTYPE" val="a"/>
  <p:tag name="KSO_WM_BEAUTIFY_FLAG" val="#wm#"/>
</p:tagLst>
</file>

<file path=ppt/tags/tag269.xml><?xml version="1.0" encoding="utf-8"?>
<p:tagLst xmlns:p="http://schemas.openxmlformats.org/presentationml/2006/main">
  <p:tag name="KSO_WM_UNIT_INDEX" val="120"/>
  <p:tag name="KSO_WM_UNIT_TYPE" val="f"/>
  <p:tag name="KSO_WM_UNIT_SUBTYPE" val="a"/>
  <p:tag name="KSO_WM_BEAUTIFY_FLAG" val="#wm#"/>
</p:tagLst>
</file>

<file path=ppt/tags/tag2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p="http://schemas.openxmlformats.org/presentationml/2006/main">
  <p:tag name="KSO_WM_UNIT_INDEX" val="125"/>
  <p:tag name="KSO_WM_UNIT_TYPE" val="f"/>
  <p:tag name="KSO_WM_UNIT_SUBTYPE" val="a"/>
  <p:tag name="KSO_WM_BEAUTIFY_FLAG" val="#wm#"/>
</p:tagLst>
</file>

<file path=ppt/tags/tag271.xml><?xml version="1.0" encoding="utf-8"?>
<p:tagLst xmlns:p="http://schemas.openxmlformats.org/presentationml/2006/main">
  <p:tag name="KSO_WM_UNIT_INDEX" val="135"/>
  <p:tag name="KSO_WM_UNIT_TYPE" val="j"/>
  <p:tag name="KSO_WM_BEAUTIFY_FLAG" val="#wm#"/>
</p:tagLst>
</file>

<file path=ppt/tags/tag272.xml><?xml version="1.0" encoding="utf-8"?>
<p:tagLst xmlns:p="http://schemas.openxmlformats.org/presentationml/2006/main">
  <p:tag name="KSO_WM_UNIT_INDEX" val="141"/>
  <p:tag name="KSO_WM_UNIT_TYPE" val="f"/>
  <p:tag name="KSO_WM_UNIT_SUBTYPE" val="a"/>
  <p:tag name="KSO_WM_BEAUTIFY_FLAG" val="#wm#"/>
</p:tagLst>
</file>

<file path=ppt/tags/tag273.xml><?xml version="1.0" encoding="utf-8"?>
<p:tagLst xmlns:p="http://schemas.openxmlformats.org/presentationml/2006/main">
  <p:tag name="KSO_WM_UNIT_INDEX" val="137"/>
  <p:tag name="KSO_WM_UNIT_TYPE" val="j"/>
  <p:tag name="KSO_WM_BEAUTIFY_FLAG" val="#wm#"/>
</p:tagLst>
</file>

<file path=ppt/tags/tag274.xml><?xml version="1.0" encoding="utf-8"?>
<p:tagLst xmlns:p="http://schemas.openxmlformats.org/presentationml/2006/main">
  <p:tag name="KSO_WM_UNIT_INDEX" val="140"/>
  <p:tag name="KSO_WM_UNIT_TYPE" val="f"/>
  <p:tag name="KSO_WM_UNIT_SUBTYPE" val="a"/>
  <p:tag name="KSO_WM_BEAUTIFY_FLAG" val="#wm#"/>
</p:tagLst>
</file>

<file path=ppt/tags/tag275.xml><?xml version="1.0" encoding="utf-8"?>
<p:tagLst xmlns:p="http://schemas.openxmlformats.org/presentationml/2006/main">
  <p:tag name="KSO_WM_UNIT_INDEX" val="206"/>
  <p:tag name="KSO_WM_UNIT_TYPE" val="j"/>
  <p:tag name="KSO_WM_BEAUTIFY_FLAG" val="#wm#"/>
</p:tagLst>
</file>

<file path=ppt/tags/tag276.xml><?xml version="1.0" encoding="utf-8"?>
<p:tagLst xmlns:p="http://schemas.openxmlformats.org/presentationml/2006/main">
  <p:tag name="KSO_WM_UNIT_INDEX" val="217"/>
  <p:tag name="KSO_WM_UNIT_TYPE" val="f"/>
  <p:tag name="KSO_WM_UNIT_SUBTYPE" val="a"/>
  <p:tag name="KSO_WM_BEAUTIFY_FLAG" val="#wm#"/>
</p:tagLst>
</file>

<file path=ppt/tags/tag277.xml><?xml version="1.0" encoding="utf-8"?>
<p:tagLst xmlns:p="http://schemas.openxmlformats.org/presentationml/2006/main">
  <p:tag name="KSO_WM_UNIT_INDEX" val="218"/>
  <p:tag name="KSO_WM_UNIT_TYPE" val="f"/>
  <p:tag name="KSO_WM_UNIT_SUBTYPE" val="a"/>
  <p:tag name="KSO_WM_BEAUTIFY_FLAG" val="#wm#"/>
</p:tagLst>
</file>

<file path=ppt/tags/tag278.xml><?xml version="1.0" encoding="utf-8"?>
<p:tagLst xmlns:p="http://schemas.openxmlformats.org/presentationml/2006/main">
  <p:tag name="KSO_WM_UNIT_INDEX" val="201"/>
  <p:tag name="KSO_WM_UNIT_TYPE" val="j"/>
  <p:tag name="KSO_WM_BEAUTIFY_FLAG" val="#wm#"/>
</p:tagLst>
</file>

<file path=ppt/tags/tag279.xml><?xml version="1.0" encoding="utf-8"?>
<p:tagLst xmlns:p="http://schemas.openxmlformats.org/presentationml/2006/main">
  <p:tag name="KSO_WM_UNIT_INDEX" val="202"/>
  <p:tag name="KSO_WM_UNIT_TYPE" val="j"/>
  <p:tag name="KSO_WM_BEAUTIFY_FLAG" val="#wm#"/>
</p:tagLst>
</file>

<file path=ppt/tags/tag28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p="http://schemas.openxmlformats.org/presentationml/2006/main">
  <p:tag name="KSO_WM_UNIT_INDEX" val="25"/>
  <p:tag name="KSO_WM_UNIT_TYPE" val="i"/>
  <p:tag name="KSO_WM_BEAUTIFY_FLAG" val="#wm#"/>
</p:tagLst>
</file>

<file path=ppt/tags/tag281.xml><?xml version="1.0" encoding="utf-8"?>
<p:tagLst xmlns:p="http://schemas.openxmlformats.org/presentationml/2006/main">
  <p:tag name="KSO_WM_UNIT_INDEX" val="27"/>
  <p:tag name="KSO_WM_UNIT_TYPE" val="f"/>
  <p:tag name="KSO_WM_UNIT_SUBTYPE" val="a"/>
  <p:tag name="KSO_WM_BEAUTIFY_FLAG" val="#wm#"/>
</p:tagLst>
</file>

<file path=ppt/tags/tag282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283.xml><?xml version="1.0" encoding="utf-8"?>
<p:tagLst xmlns:p="http://schemas.openxmlformats.org/presentationml/2006/main">
  <p:tag name="KSO_WM_UNIT_INDEX" val="47"/>
  <p:tag name="KSO_WM_UNIT_TYPE" val="f"/>
  <p:tag name="KSO_WM_UNIT_SUBTYPE" val="a"/>
  <p:tag name="KSO_WM_BEAUTIFY_FLAG" val="#wm#"/>
</p:tagLst>
</file>

<file path=ppt/tags/tag284.xml><?xml version="1.0" encoding="utf-8"?>
<p:tagLst xmlns:p="http://schemas.openxmlformats.org/presentationml/2006/main">
  <p:tag name="KSO_WM_UNIT_INDEX" val="24"/>
  <p:tag name="KSO_WM_UNIT_TYPE" val="i"/>
  <p:tag name="KSO_WM_BEAUTIFY_FLAG" val="#wm#"/>
</p:tagLst>
</file>

<file path=ppt/tags/tag285.xml><?xml version="1.0" encoding="utf-8"?>
<p:tagLst xmlns:p="http://schemas.openxmlformats.org/presentationml/2006/main">
  <p:tag name="KSO_WM_UNIT_INDEX" val="26"/>
  <p:tag name="KSO_WM_UNIT_TYPE" val="f"/>
  <p:tag name="KSO_WM_UNIT_SUBTYPE" val="a"/>
  <p:tag name="KSO_WM_BEAUTIFY_FLAG" val="#wm#"/>
</p:tagLst>
</file>

<file path=ppt/tags/tag286.xml><?xml version="1.0" encoding="utf-8"?>
<p:tagLst xmlns:p="http://schemas.openxmlformats.org/presentationml/2006/main">
  <p:tag name="KSO_WM_UNIT_INDEX" val="43"/>
  <p:tag name="KSO_WM_UNIT_TYPE" val="i"/>
  <p:tag name="KSO_WM_BEAUTIFY_FLAG" val="#wm#"/>
</p:tagLst>
</file>

<file path=ppt/tags/tag287.xml><?xml version="1.0" encoding="utf-8"?>
<p:tagLst xmlns:p="http://schemas.openxmlformats.org/presentationml/2006/main">
  <p:tag name="KSO_WM_UNIT_INDEX" val="48"/>
  <p:tag name="KSO_WM_UNIT_TYPE" val="f"/>
  <p:tag name="KSO_WM_UNIT_SUBTYPE" val="a"/>
  <p:tag name="KSO_WM_BEAUTIFY_FLAG" val="#wm#"/>
</p:tagLst>
</file>

<file path=ppt/tags/tag288.xml><?xml version="1.0" encoding="utf-8"?>
<p:tagLst xmlns:p="http://schemas.openxmlformats.org/presentationml/2006/main">
  <p:tag name="KSO_WM_UNIT_INDEX" val="216"/>
  <p:tag name="KSO_WM_UNIT_TYPE" val="f"/>
  <p:tag name="KSO_WM_UNIT_SUBTYPE" val="a"/>
  <p:tag name="KSO_WM_BEAUTIFY_FLAG" val="#wm#"/>
</p:tagLst>
</file>

<file path=ppt/tags/tag289.xml><?xml version="1.0" encoding="utf-8"?>
<p:tagLst xmlns:p="http://schemas.openxmlformats.org/presentationml/2006/main">
  <p:tag name="KSO_WM_UNIT_INDEX" val="88"/>
  <p:tag name="KSO_WM_UNIT_TYPE" val="i"/>
  <p:tag name="KSO_WM_BEAUTIFY_FLAG" val="#wm#"/>
</p:tagLst>
</file>

<file path=ppt/tags/tag2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p="http://schemas.openxmlformats.org/presentationml/2006/main">
  <p:tag name="KSO_WM_UNIT_INDEX" val="111"/>
  <p:tag name="KSO_WM_UNIT_TYPE" val="j"/>
  <p:tag name="KSO_WM_BEAUTIFY_FLAG" val="#wm#"/>
</p:tagLst>
</file>

<file path=ppt/tags/tag291.xml><?xml version="1.0" encoding="utf-8"?>
<p:tagLst xmlns:p="http://schemas.openxmlformats.org/presentationml/2006/main">
  <p:tag name="KSO_WM_UNIT_INDEX" val="93"/>
  <p:tag name="KSO_WM_UNIT_TYPE" val="i"/>
  <p:tag name="KSO_WM_BEAUTIFY_FLAG" val="#wm#"/>
</p:tagLst>
</file>

<file path=ppt/tags/tag292.xml><?xml version="1.0" encoding="utf-8"?>
<p:tagLst xmlns:p="http://schemas.openxmlformats.org/presentationml/2006/main">
  <p:tag name="KSO_WM_UNIT_INDEX" val="92"/>
  <p:tag name="KSO_WM_UNIT_TYPE" val="i"/>
  <p:tag name="KSO_WM_BEAUTIFY_FLAG" val="#wm#"/>
</p:tagLst>
</file>

<file path=ppt/tags/tag293.xml><?xml version="1.0" encoding="utf-8"?>
<p:tagLst xmlns:p="http://schemas.openxmlformats.org/presentationml/2006/main">
  <p:tag name="KSO_WM_UNIT_INDEX" val="94"/>
  <p:tag name="KSO_WM_UNIT_TYPE" val="i"/>
  <p:tag name="KSO_WM_BEAUTIFY_FLAG" val="#wm#"/>
</p:tagLst>
</file>

<file path=ppt/tags/tag294.xml><?xml version="1.0" encoding="utf-8"?>
<p:tagLst xmlns:p="http://schemas.openxmlformats.org/presentationml/2006/main">
  <p:tag name="KSO_WM_UNIT_INDEX" val="103"/>
  <p:tag name="KSO_WM_UNIT_TYPE" val="f"/>
  <p:tag name="KSO_WM_UNIT_SUBTYPE" val="a"/>
  <p:tag name="KSO_WM_BEAUTIFY_FLAG" val="#wm#"/>
</p:tagLst>
</file>

<file path=ppt/tags/tag295.xml><?xml version="1.0" encoding="utf-8"?>
<p:tagLst xmlns:p="http://schemas.openxmlformats.org/presentationml/2006/main">
  <p:tag name="KSO_WM_UNIT_INDEX" val="98"/>
  <p:tag name="KSO_WM_UNIT_TYPE" val="f"/>
  <p:tag name="KSO_WM_UNIT_SUBTYPE" val="a"/>
  <p:tag name="KSO_WM_BEAUTIFY_FLAG" val="#wm#"/>
</p:tagLst>
</file>

<file path=ppt/tags/tag296.xml><?xml version="1.0" encoding="utf-8"?>
<p:tagLst xmlns:p="http://schemas.openxmlformats.org/presentationml/2006/main">
  <p:tag name="KSO_WM_UNIT_INDEX" val="102"/>
  <p:tag name="KSO_WM_UNIT_TYPE" val="f"/>
  <p:tag name="KSO_WM_UNIT_SUBTYPE" val="a"/>
  <p:tag name="KSO_WM_BEAUTIFY_FLAG" val="#wm#"/>
</p:tagLst>
</file>

<file path=ppt/tags/tag297.xml><?xml version="1.0" encoding="utf-8"?>
<p:tagLst xmlns:p="http://schemas.openxmlformats.org/presentationml/2006/main">
  <p:tag name="KSO_WM_UNIT_INDEX" val="126"/>
  <p:tag name="KSO_WM_UNIT_TYPE" val="f"/>
  <p:tag name="KSO_WM_UNIT_SUBTYPE" val="a"/>
  <p:tag name="KSO_WM_BEAUTIFY_FLAG" val="#wm#"/>
</p:tagLst>
</file>

<file path=ppt/tags/tag298.xml><?xml version="1.0" encoding="utf-8"?>
<p:tagLst xmlns:p="http://schemas.openxmlformats.org/presentationml/2006/main">
  <p:tag name="KSO_WM_UNIT_INDEX" val="112"/>
  <p:tag name="KSO_WM_UNIT_TYPE" val="j"/>
  <p:tag name="KSO_WM_BEAUTIFY_FLAG" val="#wm#"/>
</p:tagLst>
</file>

<file path=ppt/tags/tag299.xml><?xml version="1.0" encoding="utf-8"?>
<p:tagLst xmlns:p="http://schemas.openxmlformats.org/presentationml/2006/main">
  <p:tag name="KSO_WM_UNIT_INDEX" val="122"/>
  <p:tag name="KSO_WM_UNIT_TYPE" val="f"/>
  <p:tag name="KSO_WM_UNIT_SUBTYPE" val="a"/>
  <p:tag name="KSO_WM_BEAUTIFY_FLAG" val="#wm#"/>
</p:tagLst>
</file>

<file path=ppt/tags/tag3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p="http://schemas.openxmlformats.org/presentationml/2006/main">
  <p:tag name="KSO_WM_UNIT_INDEX" val="113"/>
  <p:tag name="KSO_WM_UNIT_TYPE" val="j"/>
  <p:tag name="KSO_WM_BEAUTIFY_FLAG" val="#wm#"/>
</p:tagLst>
</file>

<file path=ppt/tags/tag301.xml><?xml version="1.0" encoding="utf-8"?>
<p:tagLst xmlns:p="http://schemas.openxmlformats.org/presentationml/2006/main">
  <p:tag name="KSO_WM_UNIT_INDEX" val="114"/>
  <p:tag name="KSO_WM_UNIT_TYPE" val="j"/>
  <p:tag name="KSO_WM_BEAUTIFY_FLAG" val="#wm#"/>
</p:tagLst>
</file>

<file path=ppt/tags/tag302.xml><?xml version="1.0" encoding="utf-8"?>
<p:tagLst xmlns:p="http://schemas.openxmlformats.org/presentationml/2006/main">
  <p:tag name="KSO_WM_UNIT_INDEX" val="124"/>
  <p:tag name="KSO_WM_UNIT_TYPE" val="f"/>
  <p:tag name="KSO_WM_UNIT_SUBTYPE" val="a"/>
  <p:tag name="KSO_WM_BEAUTIFY_FLAG" val="#wm#"/>
</p:tagLst>
</file>

<file path=ppt/tags/tag303.xml><?xml version="1.0" encoding="utf-8"?>
<p:tagLst xmlns:p="http://schemas.openxmlformats.org/presentationml/2006/main">
  <p:tag name="KSO_WM_UNIT_INDEX" val="123"/>
  <p:tag name="KSO_WM_UNIT_TYPE" val="f"/>
  <p:tag name="KSO_WM_UNIT_SUBTYPE" val="a"/>
  <p:tag name="KSO_WM_BEAUTIFY_FLAG" val="#wm#"/>
</p:tagLst>
</file>

<file path=ppt/tags/tag304.xml><?xml version="1.0" encoding="utf-8"?>
<p:tagLst xmlns:p="http://schemas.openxmlformats.org/presentationml/2006/main">
  <p:tag name="KSO_WM_UNIT_INDEX" val="134"/>
  <p:tag name="KSO_WM_UNIT_TYPE" val="j"/>
  <p:tag name="KSO_WM_BEAUTIFY_FLAG" val="#wm#"/>
</p:tagLst>
</file>

<file path=ppt/tags/tag305.xml><?xml version="1.0" encoding="utf-8"?>
<p:tagLst xmlns:p="http://schemas.openxmlformats.org/presentationml/2006/main">
  <p:tag name="KSO_WM_UNIT_INDEX" val="138"/>
  <p:tag name="KSO_WM_UNIT_TYPE" val="f"/>
  <p:tag name="KSO_WM_UNIT_SUBTYPE" val="a"/>
  <p:tag name="KSO_WM_BEAUTIFY_FLAG" val="#wm#"/>
</p:tagLst>
</file>

<file path=ppt/tags/tag306.xml><?xml version="1.0" encoding="utf-8"?>
<p:tagLst xmlns:p="http://schemas.openxmlformats.org/presentationml/2006/main">
  <p:tag name="KSO_WM_UNIT_INDEX" val="132"/>
  <p:tag name="KSO_WM_UNIT_TYPE" val="j"/>
  <p:tag name="KSO_WM_BEAUTIFY_FLAG" val="#wm#"/>
</p:tagLst>
</file>

<file path=ppt/tags/tag307.xml><?xml version="1.0" encoding="utf-8"?>
<p:tagLst xmlns:p="http://schemas.openxmlformats.org/presentationml/2006/main">
  <p:tag name="KSO_WM_UNIT_INDEX" val="139"/>
  <p:tag name="KSO_WM_UNIT_TYPE" val="f"/>
  <p:tag name="KSO_WM_UNIT_SUBTYPE" val="a"/>
  <p:tag name="KSO_WM_BEAUTIFY_FLAG" val="#wm#"/>
</p:tagLst>
</file>

<file path=ppt/tags/tag308.xml><?xml version="1.0" encoding="utf-8"?>
<p:tagLst xmlns:p="http://schemas.openxmlformats.org/presentationml/2006/main">
  <p:tag name="KSO_WM_UNIT_INDEX" val="133"/>
  <p:tag name="KSO_WM_UNIT_TYPE" val="j"/>
  <p:tag name="KSO_WM_BEAUTIFY_FLAG" val="#wm#"/>
</p:tagLst>
</file>

<file path=ppt/tags/tag309.xml><?xml version="1.0" encoding="utf-8"?>
<p:tagLst xmlns:p="http://schemas.openxmlformats.org/presentationml/2006/main">
  <p:tag name="KSO_WM_UNIT_INDEX" val="145"/>
  <p:tag name="KSO_WM_UNIT_TYPE" val="f"/>
  <p:tag name="KSO_WM_UNIT_SUBTYPE" val="a"/>
  <p:tag name="KSO_WM_BEAUTIFY_FLAG" val="#wm#"/>
</p:tagLst>
</file>

<file path=ppt/tags/tag3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p="http://schemas.openxmlformats.org/presentationml/2006/main">
  <p:tag name="KSO_WM_UNIT_INDEX" val="175"/>
  <p:tag name="KSO_WM_UNIT_TYPE" val="j"/>
  <p:tag name="KSO_WM_BEAUTIFY_FLAG" val="#wm#"/>
</p:tagLst>
</file>

<file path=ppt/tags/tag311.xml><?xml version="1.0" encoding="utf-8"?>
<p:tagLst xmlns:p="http://schemas.openxmlformats.org/presentationml/2006/main">
  <p:tag name="KSO_WM_UNIT_INDEX" val="171"/>
  <p:tag name="KSO_WM_UNIT_TYPE" val="j"/>
  <p:tag name="KSO_WM_BEAUTIFY_FLAG" val="#wm#"/>
</p:tagLst>
</file>

<file path=ppt/tags/tag312.xml><?xml version="1.0" encoding="utf-8"?>
<p:tagLst xmlns:p="http://schemas.openxmlformats.org/presentationml/2006/main">
  <p:tag name="KSO_WM_UNIT_INDEX" val="172"/>
  <p:tag name="KSO_WM_UNIT_TYPE" val="j"/>
  <p:tag name="KSO_WM_BEAUTIFY_FLAG" val="#wm#"/>
</p:tagLst>
</file>

<file path=ppt/tags/tag313.xml><?xml version="1.0" encoding="utf-8"?>
<p:tagLst xmlns:p="http://schemas.openxmlformats.org/presentationml/2006/main">
  <p:tag name="KSO_WM_UNIT_INDEX" val="173"/>
  <p:tag name="KSO_WM_UNIT_TYPE" val="j"/>
  <p:tag name="KSO_WM_BEAUTIFY_FLAG" val="#wm#"/>
</p:tagLst>
</file>

<file path=ppt/tags/tag314.xml><?xml version="1.0" encoding="utf-8"?>
<p:tagLst xmlns:p="http://schemas.openxmlformats.org/presentationml/2006/main">
  <p:tag name="KSO_WM_UNIT_INDEX" val="179"/>
  <p:tag name="KSO_WM_UNIT_TYPE" val="j"/>
  <p:tag name="KSO_WM_BEAUTIFY_FLAG" val="#wm#"/>
</p:tagLst>
</file>

<file path=ppt/tags/tag315.xml><?xml version="1.0" encoding="utf-8"?>
<p:tagLst xmlns:p="http://schemas.openxmlformats.org/presentationml/2006/main">
  <p:tag name="KSO_WM_UNIT_INDEX" val="152"/>
  <p:tag name="KSO_WM_UNIT_TYPE" val="i"/>
  <p:tag name="KSO_WM_BEAUTIFY_FLAG" val="#wm#"/>
</p:tagLst>
</file>

<file path=ppt/tags/tag316.xml><?xml version="1.0" encoding="utf-8"?>
<p:tagLst xmlns:p="http://schemas.openxmlformats.org/presentationml/2006/main">
  <p:tag name="KSO_WM_UNIT_INDEX" val="153"/>
  <p:tag name="KSO_WM_UNIT_TYPE" val="i"/>
  <p:tag name="KSO_WM_BEAUTIFY_FLAG" val="#wm#"/>
</p:tagLst>
</file>

<file path=ppt/tags/tag317.xml><?xml version="1.0" encoding="utf-8"?>
<p:tagLst xmlns:p="http://schemas.openxmlformats.org/presentationml/2006/main">
  <p:tag name="KSO_WM_UNIT_INDEX" val="155"/>
  <p:tag name="KSO_WM_UNIT_TYPE" val="i"/>
  <p:tag name="KSO_WM_BEAUTIFY_FLAG" val="#wm#"/>
</p:tagLst>
</file>

<file path=ppt/tags/tag318.xml><?xml version="1.0" encoding="utf-8"?>
<p:tagLst xmlns:p="http://schemas.openxmlformats.org/presentationml/2006/main">
  <p:tag name="KSO_WM_UNIT_INDEX" val="158"/>
  <p:tag name="KSO_WM_UNIT_TYPE" val="f"/>
  <p:tag name="KSO_WM_UNIT_SUBTYPE" val="a"/>
  <p:tag name="KSO_WM_BEAUTIFY_FLAG" val="#wm#"/>
</p:tagLst>
</file>

<file path=ppt/tags/tag319.xml><?xml version="1.0" encoding="utf-8"?>
<p:tagLst xmlns:p="http://schemas.openxmlformats.org/presentationml/2006/main">
  <p:tag name="KSO_WM_UNIT_INDEX" val="160"/>
  <p:tag name="KSO_WM_UNIT_TYPE" val="f"/>
  <p:tag name="KSO_WM_UNIT_SUBTYPE" val="a"/>
  <p:tag name="KSO_WM_BEAUTIFY_FLAG" val="#wm#"/>
</p:tagLst>
</file>

<file path=ppt/tags/tag3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p="http://schemas.openxmlformats.org/presentationml/2006/main">
  <p:tag name="KSO_WM_UNIT_INDEX" val="162"/>
  <p:tag name="KSO_WM_UNIT_TYPE" val="f"/>
  <p:tag name="KSO_WM_UNIT_SUBTYPE" val="a"/>
  <p:tag name="KSO_WM_BEAUTIFY_FLAG" val="#wm#"/>
</p:tagLst>
</file>

<file path=ppt/tags/tag321.xml><?xml version="1.0" encoding="utf-8"?>
<p:tagLst xmlns:p="http://schemas.openxmlformats.org/presentationml/2006/main">
  <p:tag name="KSO_WM_UNIT_INDEX" val="187"/>
  <p:tag name="KSO_WM_UNIT_TYPE" val="f"/>
  <p:tag name="KSO_WM_UNIT_SUBTYPE" val="a"/>
  <p:tag name="KSO_WM_BEAUTIFY_FLAG" val="#wm#"/>
</p:tagLst>
</file>

<file path=ppt/tags/tag322.xml><?xml version="1.0" encoding="utf-8"?>
<p:tagLst xmlns:p="http://schemas.openxmlformats.org/presentationml/2006/main">
  <p:tag name="KSO_WM_UNIT_INDEX" val="186"/>
  <p:tag name="KSO_WM_UNIT_TYPE" val="f"/>
  <p:tag name="KSO_WM_UNIT_SUBTYPE" val="a"/>
  <p:tag name="KSO_WM_BEAUTIFY_FLAG" val="#wm#"/>
</p:tagLst>
</file>

<file path=ppt/tags/tag323.xml><?xml version="1.0" encoding="utf-8"?>
<p:tagLst xmlns:p="http://schemas.openxmlformats.org/presentationml/2006/main">
  <p:tag name="KSO_WM_UNIT_INDEX" val="190"/>
  <p:tag name="KSO_WM_UNIT_TYPE" val="f"/>
  <p:tag name="KSO_WM_UNIT_SUBTYPE" val="a"/>
  <p:tag name="KSO_WM_BEAUTIFY_FLAG" val="#wm#"/>
</p:tagLst>
</file>

<file path=ppt/tags/tag324.xml><?xml version="1.0" encoding="utf-8"?>
<p:tagLst xmlns:p="http://schemas.openxmlformats.org/presentationml/2006/main">
  <p:tag name="KSO_WM_UNIT_INDEX" val="193"/>
  <p:tag name="KSO_WM_UNIT_TYPE" val="f"/>
  <p:tag name="KSO_WM_UNIT_SUBTYPE" val="a"/>
  <p:tag name="KSO_WM_BEAUTIFY_FLAG" val="#wm#"/>
</p:tagLst>
</file>

<file path=ppt/tags/tag325.xml><?xml version="1.0" encoding="utf-8"?>
<p:tagLst xmlns:p="http://schemas.openxmlformats.org/presentationml/2006/main">
  <p:tag name="KSO_WM_UNIT_INDEX" val="194"/>
  <p:tag name="KSO_WM_UNIT_TYPE" val="f"/>
  <p:tag name="KSO_WM_UNIT_SUBTYPE" val="a"/>
  <p:tag name="KSO_WM_BEAUTIFY_FLAG" val="#wm#"/>
</p:tagLst>
</file>

<file path=ppt/tags/tag326.xml><?xml version="1.0" encoding="utf-8"?>
<p:tagLst xmlns:p="http://schemas.openxmlformats.org/presentationml/2006/main">
  <p:tag name="KSO_WM_UNIT_INDEX" val="192"/>
  <p:tag name="KSO_WM_UNIT_TYPE" val="f"/>
  <p:tag name="KSO_WM_UNIT_SUBTYPE" val="a"/>
  <p:tag name="KSO_WM_BEAUTIFY_FLAG" val="#wm#"/>
</p:tagLst>
</file>

<file path=ppt/tags/tag327.xml><?xml version="1.0" encoding="utf-8"?>
<p:tagLst xmlns:p="http://schemas.openxmlformats.org/presentationml/2006/main">
  <p:tag name="KSO_WM_UNIT_INDEX" val="209"/>
  <p:tag name="KSO_WM_UNIT_TYPE" val="j"/>
  <p:tag name="KSO_WM_BEAUTIFY_FLAG" val="#wm#"/>
</p:tagLst>
</file>

<file path=ppt/tags/tag328.xml><?xml version="1.0" encoding="utf-8"?>
<p:tagLst xmlns:p="http://schemas.openxmlformats.org/presentationml/2006/main">
  <p:tag name="KSO_WM_UNIT_INDEX" val="221"/>
  <p:tag name="KSO_WM_UNIT_TYPE" val="f"/>
  <p:tag name="KSO_WM_UNIT_SUBTYPE" val="a"/>
  <p:tag name="KSO_WM_BEAUTIFY_FLAG" val="#wm#"/>
</p:tagLst>
</file>

<file path=ppt/tags/tag329.xml><?xml version="1.0" encoding="utf-8"?>
<p:tagLst xmlns:p="http://schemas.openxmlformats.org/presentationml/2006/main">
  <p:tag name="KSO_WM_UNIT_INDEX" val="211"/>
  <p:tag name="KSO_WM_UNIT_TYPE" val="j"/>
  <p:tag name="KSO_WM_BEAUTIFY_FLAG" val="#wm#"/>
</p:tagLst>
</file>

<file path=ppt/tags/tag3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p="http://schemas.openxmlformats.org/presentationml/2006/main">
  <p:tag name="KSO_WM_UNIT_INDEX" val="205"/>
  <p:tag name="KSO_WM_UNIT_TYPE" val="j"/>
  <p:tag name="KSO_WM_BEAUTIFY_FLAG" val="#wm#"/>
</p:tagLst>
</file>

<file path=ppt/tags/tag331.xml><?xml version="1.0" encoding="utf-8"?>
<p:tagLst xmlns:p="http://schemas.openxmlformats.org/presentationml/2006/main">
  <p:tag name="KSO_WM_UNIT_INDEX" val="226"/>
  <p:tag name="KSO_WM_UNIT_TYPE" val="f"/>
  <p:tag name="KSO_WM_UNIT_SUBTYPE" val="a"/>
  <p:tag name="KSO_WM_BEAUTIFY_FLAG" val="#wm#"/>
</p:tagLst>
</file>

<file path=ppt/tags/tag332.xml><?xml version="1.0" encoding="utf-8"?>
<p:tagLst xmlns:p="http://schemas.openxmlformats.org/presentationml/2006/main">
  <p:tag name="KSO_WM_UNIT_INDEX" val="223"/>
  <p:tag name="KSO_WM_UNIT_TYPE" val="f"/>
  <p:tag name="KSO_WM_UNIT_SUBTYPE" val="a"/>
  <p:tag name="KSO_WM_BEAUTIFY_FLAG" val="#wm#"/>
</p:tagLst>
</file>

<file path=ppt/tags/tag333.xml><?xml version="1.0" encoding="utf-8"?>
<p:tagLst xmlns:p="http://schemas.openxmlformats.org/presentationml/2006/main">
  <p:tag name="KSO_WM_UNIT_INDEX" val="151"/>
  <p:tag name="KSO_WM_UNIT_TYPE" val="i"/>
  <p:tag name="KSO_WM_BEAUTIFY_FLAG" val="#wm#"/>
</p:tagLst>
</file>

<file path=ppt/tags/tag334.xml><?xml version="1.0" encoding="utf-8"?>
<p:tagLst xmlns:p="http://schemas.openxmlformats.org/presentationml/2006/main">
  <p:tag name="KSO_WM_UNIT_INDEX" val="180"/>
  <p:tag name="KSO_WM_UNIT_TYPE" val="j"/>
  <p:tag name="KSO_WM_BEAUTIFY_FLAG" val="#wm#"/>
</p:tagLst>
</file>

<file path=ppt/tags/tag335.xml><?xml version="1.0" encoding="utf-8"?>
<p:tagLst xmlns:p="http://schemas.openxmlformats.org/presentationml/2006/main">
  <p:tag name="KSO_WM_UNIT_INDEX" val="208"/>
  <p:tag name="KSO_WM_UNIT_TYPE" val="j"/>
  <p:tag name="KSO_WM_BEAUTIFY_FLAG" val="#wm#"/>
</p:tagLst>
</file>

<file path=ppt/tags/tag336.xml><?xml version="1.0" encoding="utf-8"?>
<p:tagLst xmlns:p="http://schemas.openxmlformats.org/presentationml/2006/main">
  <p:tag name="KSO_WM_UNIT_INDEX" val="220"/>
  <p:tag name="KSO_WM_UNIT_TYPE" val="f"/>
  <p:tag name="KSO_WM_UNIT_SUBTYPE" val="a"/>
  <p:tag name="KSO_WM_BEAUTIFY_FLAG" val="#wm#"/>
</p:tagLst>
</file>

<file path=ppt/tags/tag337.xml><?xml version="1.0" encoding="utf-8"?>
<p:tagLst xmlns:p="http://schemas.openxmlformats.org/presentationml/2006/main">
  <p:tag name="KSO_WM_UNIT_INDEX" val="222"/>
  <p:tag name="KSO_WM_UNIT_TYPE" val="f"/>
  <p:tag name="KSO_WM_UNIT_SUBTYPE" val="a"/>
  <p:tag name="KSO_WM_BEAUTIFY_FLAG" val="#wm#"/>
</p:tagLst>
</file>

<file path=ppt/tags/tag338.xml><?xml version="1.0" encoding="utf-8"?>
<p:tagLst xmlns:p="http://schemas.openxmlformats.org/presentationml/2006/main">
  <p:tag name="KSO_WM_UNIT_INDEX" val="203"/>
  <p:tag name="KSO_WM_UNIT_TYPE" val="j"/>
  <p:tag name="KSO_WM_BEAUTIFY_FLAG" val="#wm#"/>
</p:tagLst>
</file>

<file path=ppt/tags/tag339.xml><?xml version="1.0" encoding="utf-8"?>
<p:tagLst xmlns:p="http://schemas.openxmlformats.org/presentationml/2006/main">
  <p:tag name="KSO_WM_UNIT_INDEX" val="204"/>
  <p:tag name="KSO_WM_UNIT_TYPE" val="j"/>
  <p:tag name="KSO_WM_BEAUTIFY_FLAG" val="#wm#"/>
</p:tagLst>
</file>

<file path=ppt/tags/tag3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p="http://schemas.openxmlformats.org/presentationml/2006/main">
  <p:tag name="KSO_WM_UNIT_INDEX" val="219"/>
  <p:tag name="KSO_WM_UNIT_TYPE" val="f"/>
  <p:tag name="KSO_WM_UNIT_SUBTYPE" val="a"/>
  <p:tag name="KSO_WM_BEAUTIFY_FLAG" val="#wm#"/>
</p:tagLst>
</file>

<file path=ppt/tags/tag341.xml><?xml version="1.0" encoding="utf-8"?>
<p:tagLst xmlns:p="http://schemas.openxmlformats.org/presentationml/2006/main">
  <p:tag name="KSO_WM_UNIT_INDEX" val="181"/>
  <p:tag name="KSO_WM_UNIT_TYPE" val="j"/>
  <p:tag name="KSO_WM_BEAUTIFY_FLAG" val="#wm#"/>
</p:tagLst>
</file>

<file path=ppt/tags/tag342.xml><?xml version="1.0" encoding="utf-8"?>
<p:tagLst xmlns:p="http://schemas.openxmlformats.org/presentationml/2006/main">
  <p:tag name="KSO_WM_UNIT_INDEX" val="176"/>
  <p:tag name="KSO_WM_UNIT_TYPE" val="j"/>
  <p:tag name="KSO_WM_BEAUTIFY_FLAG" val="#wm#"/>
</p:tagLst>
</file>

<file path=ppt/tags/tag343.xml><?xml version="1.0" encoding="utf-8"?>
<p:tagLst xmlns:p="http://schemas.openxmlformats.org/presentationml/2006/main">
  <p:tag name="KSO_WM_UNIT_INDEX" val="177"/>
  <p:tag name="KSO_WM_UNIT_TYPE" val="j"/>
  <p:tag name="KSO_WM_BEAUTIFY_FLAG" val="#wm#"/>
</p:tagLst>
</file>

<file path=ppt/tags/tag344.xml><?xml version="1.0" encoding="utf-8"?>
<p:tagLst xmlns:p="http://schemas.openxmlformats.org/presentationml/2006/main">
  <p:tag name="KSO_WM_UNIT_INDEX" val="178"/>
  <p:tag name="KSO_WM_UNIT_TYPE" val="j"/>
  <p:tag name="KSO_WM_BEAUTIFY_FLAG" val="#wm#"/>
</p:tagLst>
</file>

<file path=ppt/tags/tag345.xml><?xml version="1.0" encoding="utf-8"?>
<p:tagLst xmlns:p="http://schemas.openxmlformats.org/presentationml/2006/main">
  <p:tag name="KSO_WM_UNIT_INDEX" val="182"/>
  <p:tag name="KSO_WM_UNIT_TYPE" val="j"/>
  <p:tag name="KSO_WM_BEAUTIFY_FLAG" val="#wm#"/>
</p:tagLst>
</file>

<file path=ppt/tags/tag346.xml><?xml version="1.0" encoding="utf-8"?>
<p:tagLst xmlns:p="http://schemas.openxmlformats.org/presentationml/2006/main">
  <p:tag name="KSO_WM_UNIT_INDEX" val="154"/>
  <p:tag name="KSO_WM_UNIT_TYPE" val="i"/>
  <p:tag name="KSO_WM_BEAUTIFY_FLAG" val="#wm#"/>
</p:tagLst>
</file>

<file path=ppt/tags/tag347.xml><?xml version="1.0" encoding="utf-8"?>
<p:tagLst xmlns:p="http://schemas.openxmlformats.org/presentationml/2006/main">
  <p:tag name="KSO_WM_UNIT_INDEX" val="156"/>
  <p:tag name="KSO_WM_UNIT_TYPE" val="i"/>
  <p:tag name="KSO_WM_BEAUTIFY_FLAG" val="#wm#"/>
</p:tagLst>
</file>

<file path=ppt/tags/tag348.xml><?xml version="1.0" encoding="utf-8"?>
<p:tagLst xmlns:p="http://schemas.openxmlformats.org/presentationml/2006/main">
  <p:tag name="KSO_WM_UNIT_INDEX" val="157"/>
  <p:tag name="KSO_WM_UNIT_TYPE" val="i"/>
  <p:tag name="KSO_WM_BEAUTIFY_FLAG" val="#wm#"/>
</p:tagLst>
</file>

<file path=ppt/tags/tag349.xml><?xml version="1.0" encoding="utf-8"?>
<p:tagLst xmlns:p="http://schemas.openxmlformats.org/presentationml/2006/main">
  <p:tag name="KSO_WM_UNIT_INDEX" val="159"/>
  <p:tag name="KSO_WM_UNIT_TYPE" val="f"/>
  <p:tag name="KSO_WM_UNIT_SUBTYPE" val="a"/>
  <p:tag name="KSO_WM_BEAUTIFY_FLAG" val="#wm#"/>
</p:tagLst>
</file>

<file path=ppt/tags/tag3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350.xml><?xml version="1.0" encoding="utf-8"?>
<p:tagLst xmlns:p="http://schemas.openxmlformats.org/presentationml/2006/main">
  <p:tag name="KSO_WM_UNIT_INDEX" val="161"/>
  <p:tag name="KSO_WM_UNIT_TYPE" val="f"/>
  <p:tag name="KSO_WM_UNIT_SUBTYPE" val="a"/>
  <p:tag name="KSO_WM_BEAUTIFY_FLAG" val="#wm#"/>
</p:tagLst>
</file>

<file path=ppt/tags/tag351.xml><?xml version="1.0" encoding="utf-8"?>
<p:tagLst xmlns:p="http://schemas.openxmlformats.org/presentationml/2006/main">
  <p:tag name="KSO_WM_UNIT_INDEX" val="163"/>
  <p:tag name="KSO_WM_UNIT_TYPE" val="f"/>
  <p:tag name="KSO_WM_UNIT_SUBTYPE" val="a"/>
  <p:tag name="KSO_WM_BEAUTIFY_FLAG" val="#wm#"/>
</p:tagLst>
</file>

<file path=ppt/tags/tag352.xml><?xml version="1.0" encoding="utf-8"?>
<p:tagLst xmlns:p="http://schemas.openxmlformats.org/presentationml/2006/main">
  <p:tag name="KSO_WM_UNIT_INDEX" val="189"/>
  <p:tag name="KSO_WM_UNIT_TYPE" val="f"/>
  <p:tag name="KSO_WM_UNIT_SUBTYPE" val="a"/>
  <p:tag name="KSO_WM_BEAUTIFY_FLAG" val="#wm#"/>
</p:tagLst>
</file>

<file path=ppt/tags/tag353.xml><?xml version="1.0" encoding="utf-8"?>
<p:tagLst xmlns:p="http://schemas.openxmlformats.org/presentationml/2006/main">
  <p:tag name="KSO_WM_UNIT_INDEX" val="188"/>
  <p:tag name="KSO_WM_UNIT_TYPE" val="f"/>
  <p:tag name="KSO_WM_UNIT_SUBTYPE" val="a"/>
  <p:tag name="KSO_WM_BEAUTIFY_FLAG" val="#wm#"/>
</p:tagLst>
</file>

<file path=ppt/tags/tag354.xml><?xml version="1.0" encoding="utf-8"?>
<p:tagLst xmlns:p="http://schemas.openxmlformats.org/presentationml/2006/main">
  <p:tag name="KSO_WM_UNIT_INDEX" val="191"/>
  <p:tag name="KSO_WM_UNIT_TYPE" val="f"/>
  <p:tag name="KSO_WM_UNIT_SUBTYPE" val="a"/>
  <p:tag name="KSO_WM_BEAUTIFY_FLAG" val="#wm#"/>
</p:tagLst>
</file>

<file path=ppt/tags/tag355.xml><?xml version="1.0" encoding="utf-8"?>
<p:tagLst xmlns:p="http://schemas.openxmlformats.org/presentationml/2006/main">
  <p:tag name="KSO_WM_UNIT_INDEX" val="196"/>
  <p:tag name="KSO_WM_UNIT_TYPE" val="f"/>
  <p:tag name="KSO_WM_UNIT_SUBTYPE" val="a"/>
  <p:tag name="KSO_WM_BEAUTIFY_FLAG" val="#wm#"/>
</p:tagLst>
</file>

<file path=ppt/tags/tag356.xml><?xml version="1.0" encoding="utf-8"?>
<p:tagLst xmlns:p="http://schemas.openxmlformats.org/presentationml/2006/main">
  <p:tag name="KSO_WM_UNIT_INDEX" val="197"/>
  <p:tag name="KSO_WM_UNIT_TYPE" val="f"/>
  <p:tag name="KSO_WM_UNIT_SUBTYPE" val="a"/>
  <p:tag name="KSO_WM_BEAUTIFY_FLAG" val="#wm#"/>
</p:tagLst>
</file>

<file path=ppt/tags/tag357.xml><?xml version="1.0" encoding="utf-8"?>
<p:tagLst xmlns:p="http://schemas.openxmlformats.org/presentationml/2006/main">
  <p:tag name="KSO_WM_UNIT_INDEX" val="195"/>
  <p:tag name="KSO_WM_UNIT_TYPE" val="f"/>
  <p:tag name="KSO_WM_UNIT_SUBTYPE" val="a"/>
  <p:tag name="KSO_WM_BEAUTIFY_FLAG" val="#wm#"/>
</p:tagLst>
</file>

<file path=ppt/tags/tag358.xml><?xml version="1.0" encoding="utf-8"?>
<p:tagLst xmlns:p="http://schemas.openxmlformats.org/presentationml/2006/main">
  <p:tag name="KSO_WM_UNIT_INDEX" val="210"/>
  <p:tag name="KSO_WM_UNIT_TYPE" val="j"/>
  <p:tag name="KSO_WM_BEAUTIFY_FLAG" val="#wm#"/>
</p:tagLst>
</file>

<file path=ppt/tags/tag359.xml><?xml version="1.0" encoding="utf-8"?>
<p:tagLst xmlns:p="http://schemas.openxmlformats.org/presentationml/2006/main">
  <p:tag name="KSO_WM_UNIT_INDEX" val="224"/>
  <p:tag name="KSO_WM_UNIT_TYPE" val="f"/>
  <p:tag name="KSO_WM_UNIT_SUBTYPE" val="a"/>
  <p:tag name="KSO_WM_BEAUTIFY_FLAG" val="#wm#"/>
</p:tagLst>
</file>

<file path=ppt/tags/tag36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5"/>
</p:tagLst>
</file>

<file path=ppt/tags/tag360.xml><?xml version="1.0" encoding="utf-8"?>
<p:tagLst xmlns:p="http://schemas.openxmlformats.org/presentationml/2006/main">
  <p:tag name="KSO_WM_UNIT_INDEX" val="212"/>
  <p:tag name="KSO_WM_UNIT_TYPE" val="j"/>
  <p:tag name="KSO_WM_BEAUTIFY_FLAG" val="#wm#"/>
</p:tagLst>
</file>

<file path=ppt/tags/tag361.xml><?xml version="1.0" encoding="utf-8"?>
<p:tagLst xmlns:p="http://schemas.openxmlformats.org/presentationml/2006/main">
  <p:tag name="KSO_WM_UNIT_INDEX" val="207"/>
  <p:tag name="KSO_WM_UNIT_TYPE" val="j"/>
  <p:tag name="KSO_WM_BEAUTIFY_FLAG" val="#wm#"/>
</p:tagLst>
</file>

<file path=ppt/tags/tag362.xml><?xml version="1.0" encoding="utf-8"?>
<p:tagLst xmlns:p="http://schemas.openxmlformats.org/presentationml/2006/main">
  <p:tag name="KSO_WM_UNIT_INDEX" val="227"/>
  <p:tag name="KSO_WM_UNIT_TYPE" val="f"/>
  <p:tag name="KSO_WM_UNIT_SUBTYPE" val="a"/>
  <p:tag name="KSO_WM_BEAUTIFY_FLAG" val="#wm#"/>
</p:tagLst>
</file>

<file path=ppt/tags/tag363.xml><?xml version="1.0" encoding="utf-8"?>
<p:tagLst xmlns:p="http://schemas.openxmlformats.org/presentationml/2006/main">
  <p:tag name="KSO_WM_UNIT_INDEX" val="225"/>
  <p:tag name="KSO_WM_UNIT_TYPE" val="f"/>
  <p:tag name="KSO_WM_UNIT_SUBTYPE" val="a"/>
  <p:tag name="KSO_WM_BEAUTIFY_FLAG" val="#wm#"/>
</p:tagLst>
</file>

<file path=ppt/tags/tag364.xml><?xml version="1.0" encoding="utf-8"?>
<p:tagLst xmlns:p="http://schemas.openxmlformats.org/presentationml/2006/main">
  <p:tag name="KSO_WM_UNIT_INDEX" val="74"/>
  <p:tag name="KSO_WM_UNIT_TYPE" val="i"/>
  <p:tag name="KSO_WM_BEAUTIFY_FLAG" val="#wm#"/>
</p:tagLst>
</file>

<file path=ppt/tags/tag365.xml><?xml version="1.0" encoding="utf-8"?>
<p:tagLst xmlns:p="http://schemas.openxmlformats.org/presentationml/2006/main">
  <p:tag name="KSO_WM_UNIT_INDEX" val="73"/>
  <p:tag name="KSO_WM_UNIT_TYPE" val="i"/>
  <p:tag name="KSO_WM_BEAUTIFY_FLAG" val="#wm#"/>
</p:tagLst>
</file>

<file path=ppt/tags/tag366.xml><?xml version="1.0" encoding="utf-8"?>
<p:tagLst xmlns:p="http://schemas.openxmlformats.org/presentationml/2006/main">
  <p:tag name="KSO_WM_UNIT_INDEX" val="64"/>
  <p:tag name="KSO_WM_UNIT_TYPE" val="j"/>
  <p:tag name="KSO_WM_BEAUTIFY_FLAG" val="#wm#"/>
</p:tagLst>
</file>

<file path=ppt/tags/tag367.xml><?xml version="1.0" encoding="utf-8"?>
<p:tagLst xmlns:p="http://schemas.openxmlformats.org/presentationml/2006/main">
  <p:tag name="KSO_WM_UNIT_INDEX" val="71"/>
  <p:tag name="KSO_WM_UNIT_TYPE" val="f"/>
  <p:tag name="KSO_WM_UNIT_SUBTYPE" val="a"/>
  <p:tag name="KSO_WM_BEAUTIFY_FLAG" val="#wm#"/>
</p:tagLst>
</file>

<file path=ppt/tags/tag368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369.xml><?xml version="1.0" encoding="utf-8"?>
<p:tagLst xmlns:p="http://schemas.openxmlformats.org/presentationml/2006/main">
  <p:tag name="KSO_WM_UNIT_INDEX" val="57"/>
  <p:tag name="KSO_WM_UNIT_TYPE" val="f"/>
  <p:tag name="KSO_WM_UNIT_SUBTYPE" val="a"/>
  <p:tag name="KSO_WM_BEAUTIFY_FLAG" val="#wm#"/>
</p:tagLst>
</file>

<file path=ppt/tags/tag3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p="http://schemas.openxmlformats.org/presentationml/2006/main">
  <p:tag name="KSO_WM_UNIT_INDEX" val="118"/>
  <p:tag name="KSO_WM_UNIT_TYPE" val="i"/>
  <p:tag name="KSO_WM_BEAUTIFY_FLAG" val="#wm#"/>
</p:tagLst>
</file>

<file path=ppt/tags/tag371.xml><?xml version="1.0" encoding="utf-8"?>
<p:tagLst xmlns:p="http://schemas.openxmlformats.org/presentationml/2006/main">
  <p:tag name="KSO_WM_UNIT_INDEX" val="80"/>
  <p:tag name="KSO_WM_UNIT_TYPE" val="i"/>
  <p:tag name="KSO_WM_BEAUTIFY_FLAG" val="#wm#"/>
</p:tagLst>
</file>

<file path=ppt/tags/tag372.xml><?xml version="1.0" encoding="utf-8"?>
<p:tagLst xmlns:p="http://schemas.openxmlformats.org/presentationml/2006/main">
  <p:tag name="KSO_WM_UNIT_INDEX" val="81"/>
  <p:tag name="KSO_WM_UNIT_TYPE" val="i"/>
  <p:tag name="KSO_WM_BEAUTIFY_FLAG" val="#wm#"/>
</p:tagLst>
</file>

<file path=ppt/tags/tag373.xml><?xml version="1.0" encoding="utf-8"?>
<p:tagLst xmlns:p="http://schemas.openxmlformats.org/presentationml/2006/main">
  <p:tag name="KSO_WM_UNIT_INDEX" val="72"/>
  <p:tag name="KSO_WM_UNIT_TYPE" val="i"/>
  <p:tag name="KSO_WM_BEAUTIFY_FLAG" val="#wm#"/>
</p:tagLst>
</file>

<file path=ppt/tags/tag374.xml><?xml version="1.0" encoding="utf-8"?>
<p:tagLst xmlns:p="http://schemas.openxmlformats.org/presentationml/2006/main">
  <p:tag name="KSO_WM_UNIT_INDEX" val="76"/>
  <p:tag name="KSO_WM_UNIT_TYPE" val="i"/>
  <p:tag name="KSO_WM_BEAUTIFY_FLAG" val="#wm#"/>
</p:tagLst>
</file>

<file path=ppt/tags/tag375.xml><?xml version="1.0" encoding="utf-8"?>
<p:tagLst xmlns:p="http://schemas.openxmlformats.org/presentationml/2006/main">
  <p:tag name="KSO_WM_UNIT_INDEX" val="70"/>
  <p:tag name="KSO_WM_UNIT_TYPE" val="i"/>
  <p:tag name="KSO_WM_BEAUTIFY_FLAG" val="#wm#"/>
</p:tagLst>
</file>

<file path=ppt/tags/tag376.xml><?xml version="1.0" encoding="utf-8"?>
<p:tagLst xmlns:p="http://schemas.openxmlformats.org/presentationml/2006/main">
  <p:tag name="KSO_WM_UNIT_INDEX" val="79"/>
  <p:tag name="KSO_WM_UNIT_TYPE" val="f"/>
  <p:tag name="KSO_WM_UNIT_SUBTYPE" val="a"/>
  <p:tag name="KSO_WM_BEAUTIFY_FLAG" val="#wm#"/>
</p:tagLst>
</file>

<file path=ppt/tags/tag377.xml><?xml version="1.0" encoding="utf-8"?>
<p:tagLst xmlns:p="http://schemas.openxmlformats.org/presentationml/2006/main">
  <p:tag name="KSO_WM_UNIT_INDEX" val="87"/>
  <p:tag name="KSO_WM_UNIT_TYPE" val="i"/>
  <p:tag name="KSO_WM_BEAUTIFY_FLAG" val="#wm#"/>
</p:tagLst>
</file>

<file path=ppt/tags/tag378.xml><?xml version="1.0" encoding="utf-8"?>
<p:tagLst xmlns:p="http://schemas.openxmlformats.org/presentationml/2006/main">
  <p:tag name="KSO_WM_UNIT_INDEX" val="99"/>
  <p:tag name="KSO_WM_UNIT_TYPE" val="i"/>
  <p:tag name="KSO_WM_BEAUTIFY_FLAG" val="#wm#"/>
</p:tagLst>
</file>

<file path=ppt/tags/tag379.xml><?xml version="1.0" encoding="utf-8"?>
<p:tagLst xmlns:p="http://schemas.openxmlformats.org/presentationml/2006/main">
  <p:tag name="KSO_WM_UNIT_INDEX" val="100"/>
  <p:tag name="KSO_WM_UNIT_TYPE" val="i"/>
  <p:tag name="KSO_WM_BEAUTIFY_FLAG" val="#wm#"/>
</p:tagLst>
</file>

<file path=ppt/tags/tag3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p="http://schemas.openxmlformats.org/presentationml/2006/main">
  <p:tag name="KSO_WM_UNIT_INDEX" val="101"/>
  <p:tag name="KSO_WM_UNIT_TYPE" val="i"/>
  <p:tag name="KSO_WM_BEAUTIFY_FLAG" val="#wm#"/>
</p:tagLst>
</file>

<file path=ppt/tags/tag381.xml><?xml version="1.0" encoding="utf-8"?>
<p:tagLst xmlns:p="http://schemas.openxmlformats.org/presentationml/2006/main">
  <p:tag name="KSO_WM_UNIT_INDEX" val="106"/>
  <p:tag name="KSO_WM_UNIT_TYPE" val="f"/>
  <p:tag name="KSO_WM_UNIT_SUBTYPE" val="a"/>
  <p:tag name="KSO_WM_BEAUTIFY_FLAG" val="#wm#"/>
</p:tagLst>
</file>

<file path=ppt/tags/tag382.xml><?xml version="1.0" encoding="utf-8"?>
<p:tagLst xmlns:p="http://schemas.openxmlformats.org/presentationml/2006/main">
  <p:tag name="KSO_WM_UNIT_INDEX" val="105"/>
  <p:tag name="KSO_WM_UNIT_TYPE" val="f"/>
  <p:tag name="KSO_WM_UNIT_SUBTYPE" val="a"/>
  <p:tag name="KSO_WM_BEAUTIFY_FLAG" val="#wm#"/>
</p:tagLst>
</file>

<file path=ppt/tags/tag383.xml><?xml version="1.0" encoding="utf-8"?>
<p:tagLst xmlns:p="http://schemas.openxmlformats.org/presentationml/2006/main">
  <p:tag name="KSO_WM_UNIT_INDEX" val="104"/>
  <p:tag name="KSO_WM_UNIT_TYPE" val="f"/>
  <p:tag name="KSO_WM_UNIT_SUBTYPE" val="a"/>
  <p:tag name="KSO_WM_BEAUTIFY_FLAG" val="#wm#"/>
</p:tagLst>
</file>

<file path=ppt/tags/tag384.xml><?xml version="1.0" encoding="utf-8"?>
<p:tagLst xmlns:p="http://schemas.openxmlformats.org/presentationml/2006/main">
  <p:tag name="KSO_WM_UNIT_INDEX" val="115"/>
  <p:tag name="KSO_WM_UNIT_TYPE" val="j"/>
  <p:tag name="KSO_WM_BEAUTIFY_FLAG" val="#wm#"/>
</p:tagLst>
</file>

<file path=ppt/tags/tag385.xml><?xml version="1.0" encoding="utf-8"?>
<p:tagLst xmlns:p="http://schemas.openxmlformats.org/presentationml/2006/main">
  <p:tag name="KSO_WM_UNIT_INDEX" val="117"/>
  <p:tag name="KSO_WM_UNIT_TYPE" val="j"/>
  <p:tag name="KSO_WM_BEAUTIFY_FLAG" val="#wm#"/>
</p:tagLst>
</file>

<file path=ppt/tags/tag386.xml><?xml version="1.0" encoding="utf-8"?>
<p:tagLst xmlns:p="http://schemas.openxmlformats.org/presentationml/2006/main">
  <p:tag name="KSO_WM_UNIT_INDEX" val="116"/>
  <p:tag name="KSO_WM_UNIT_TYPE" val="j"/>
  <p:tag name="KSO_WM_BEAUTIFY_FLAG" val="#wm#"/>
</p:tagLst>
</file>

<file path=ppt/tags/tag387.xml><?xml version="1.0" encoding="utf-8"?>
<p:tagLst xmlns:p="http://schemas.openxmlformats.org/presentationml/2006/main">
  <p:tag name="KSO_WM_UNIT_INDEX" val="127"/>
  <p:tag name="KSO_WM_UNIT_TYPE" val="f"/>
  <p:tag name="KSO_WM_UNIT_SUBTYPE" val="a"/>
  <p:tag name="KSO_WM_BEAUTIFY_FLAG" val="#wm#"/>
</p:tagLst>
</file>

<file path=ppt/tags/tag388.xml><?xml version="1.0" encoding="utf-8"?>
<p:tagLst xmlns:p="http://schemas.openxmlformats.org/presentationml/2006/main">
  <p:tag name="KSO_WM_UNIT_INDEX" val="128"/>
  <p:tag name="KSO_WM_UNIT_TYPE" val="f"/>
  <p:tag name="KSO_WM_UNIT_SUBTYPE" val="a"/>
  <p:tag name="KSO_WM_BEAUTIFY_FLAG" val="#wm#"/>
</p:tagLst>
</file>

<file path=ppt/tags/tag389.xml><?xml version="1.0" encoding="utf-8"?>
<p:tagLst xmlns:p="http://schemas.openxmlformats.org/presentationml/2006/main">
  <p:tag name="KSO_WM_UNIT_INDEX" val="129"/>
  <p:tag name="KSO_WM_UNIT_TYPE" val="f"/>
  <p:tag name="KSO_WM_UNIT_SUBTYPE" val="a"/>
  <p:tag name="KSO_WM_BEAUTIFY_FLAG" val="#wm#"/>
</p:tagLst>
</file>

<file path=ppt/tags/tag3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p="http://schemas.openxmlformats.org/presentationml/2006/main">
  <p:tag name="KSO_WM_UNIT_INDEX" val="131"/>
  <p:tag name="KSO_WM_UNIT_TYPE" val="j"/>
  <p:tag name="KSO_WM_BEAUTIFY_FLAG" val="#wm#"/>
</p:tagLst>
</file>

<file path=ppt/tags/tag391.xml><?xml version="1.0" encoding="utf-8"?>
<p:tagLst xmlns:p="http://schemas.openxmlformats.org/presentationml/2006/main">
  <p:tag name="KSO_WM_UNIT_INDEX" val="142"/>
  <p:tag name="KSO_WM_UNIT_TYPE" val="f"/>
  <p:tag name="KSO_WM_UNIT_SUBTYPE" val="a"/>
  <p:tag name="KSO_WM_BEAUTIFY_FLAG" val="#wm#"/>
</p:tagLst>
</file>

<file path=ppt/tags/tag392.xml><?xml version="1.0" encoding="utf-8"?>
<p:tagLst xmlns:p="http://schemas.openxmlformats.org/presentationml/2006/main">
  <p:tag name="KSO_WM_UNIT_INDEX" val="130"/>
  <p:tag name="KSO_WM_UNIT_TYPE" val="j"/>
  <p:tag name="KSO_WM_BEAUTIFY_FLAG" val="#wm#"/>
</p:tagLst>
</file>

<file path=ppt/tags/tag393.xml><?xml version="1.0" encoding="utf-8"?>
<p:tagLst xmlns:p="http://schemas.openxmlformats.org/presentationml/2006/main">
  <p:tag name="KSO_WM_UNIT_INDEX" val="143"/>
  <p:tag name="KSO_WM_UNIT_TYPE" val="f"/>
  <p:tag name="KSO_WM_UNIT_SUBTYPE" val="a"/>
  <p:tag name="KSO_WM_BEAUTIFY_FLAG" val="#wm#"/>
</p:tagLst>
</file>

<file path=ppt/tags/tag394.xml><?xml version="1.0" encoding="utf-8"?>
<p:tagLst xmlns:p="http://schemas.openxmlformats.org/presentationml/2006/main">
  <p:tag name="KSO_WM_UNIT_INDEX" val="136"/>
  <p:tag name="KSO_WM_UNIT_TYPE" val="j"/>
  <p:tag name="KSO_WM_BEAUTIFY_FLAG" val="#wm#"/>
</p:tagLst>
</file>

<file path=ppt/tags/tag395.xml><?xml version="1.0" encoding="utf-8"?>
<p:tagLst xmlns:p="http://schemas.openxmlformats.org/presentationml/2006/main">
  <p:tag name="KSO_WM_UNIT_INDEX" val="144"/>
  <p:tag name="KSO_WM_UNIT_TYPE" val="f"/>
  <p:tag name="KSO_WM_UNIT_SUBTYPE" val="a"/>
  <p:tag name="KSO_WM_BEAUTIFY_FLAG" val="#wm#"/>
</p:tagLst>
</file>

<file path=ppt/tags/tag396.xml><?xml version="1.0" encoding="utf-8"?>
<p:tagLst xmlns:p="http://schemas.openxmlformats.org/presentationml/2006/main">
  <p:tag name="KSO_WM_UNIT_INDEX" val="148"/>
  <p:tag name="KSO_WM_UNIT_TYPE" val="f"/>
  <p:tag name="KSO_WM_UNIT_SUBTYPE" val="a"/>
  <p:tag name="KSO_WM_BEAUTIFY_FLAG" val="#wm#"/>
</p:tagLst>
</file>

<file path=ppt/tags/tag397.xml><?xml version="1.0" encoding="utf-8"?>
<p:tagLst xmlns:p="http://schemas.openxmlformats.org/presentationml/2006/main">
  <p:tag name="KSO_WM_UNIT_INDEX" val="149"/>
  <p:tag name="KSO_WM_UNIT_TYPE" val="i"/>
  <p:tag name="KSO_WM_BEAUTIFY_FLAG" val="#wm#"/>
</p:tagLst>
</file>

<file path=ppt/tags/tag398.xml><?xml version="1.0" encoding="utf-8"?>
<p:tagLst xmlns:p="http://schemas.openxmlformats.org/presentationml/2006/main">
  <p:tag name="KSO_WM_UNIT_INDEX" val="164"/>
  <p:tag name="KSO_WM_UNIT_TYPE" val="i"/>
  <p:tag name="KSO_WM_BEAUTIFY_FLAG" val="#wm#"/>
</p:tagLst>
</file>

<file path=ppt/tags/tag399.xml><?xml version="1.0" encoding="utf-8"?>
<p:tagLst xmlns:p="http://schemas.openxmlformats.org/presentationml/2006/main">
  <p:tag name="KSO_WM_UNIT_INDEX" val="165"/>
  <p:tag name="KSO_WM_UNIT_TYPE" val="i"/>
  <p:tag name="KSO_WM_BEAUTIFY_FLAG" val="#wm#"/>
</p:tagLst>
</file>

<file path=ppt/tags/tag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</p:tagLst>
</file>

<file path=ppt/tags/tag400.xml><?xml version="1.0" encoding="utf-8"?>
<p:tagLst xmlns:p="http://schemas.openxmlformats.org/presentationml/2006/main">
  <p:tag name="KSO_WM_UNIT_INDEX" val="166"/>
  <p:tag name="KSO_WM_UNIT_TYPE" val="i"/>
  <p:tag name="KSO_WM_BEAUTIFY_FLAG" val="#wm#"/>
</p:tagLst>
</file>

<file path=ppt/tags/tag401.xml><?xml version="1.0" encoding="utf-8"?>
<p:tagLst xmlns:p="http://schemas.openxmlformats.org/presentationml/2006/main">
  <p:tag name="KSO_WM_UNIT_INDEX" val="169"/>
  <p:tag name="KSO_WM_UNIT_TYPE" val="f"/>
  <p:tag name="KSO_WM_UNIT_SUBTYPE" val="a"/>
  <p:tag name="KSO_WM_BEAUTIFY_FLAG" val="#wm#"/>
</p:tagLst>
</file>

<file path=ppt/tags/tag402.xml><?xml version="1.0" encoding="utf-8"?>
<p:tagLst xmlns:p="http://schemas.openxmlformats.org/presentationml/2006/main">
  <p:tag name="KSO_WM_UNIT_INDEX" val="168"/>
  <p:tag name="KSO_WM_UNIT_TYPE" val="f"/>
  <p:tag name="KSO_WM_UNIT_SUBTYPE" val="a"/>
  <p:tag name="KSO_WM_BEAUTIFY_FLAG" val="#wm#"/>
</p:tagLst>
</file>

<file path=ppt/tags/tag403.xml><?xml version="1.0" encoding="utf-8"?>
<p:tagLst xmlns:p="http://schemas.openxmlformats.org/presentationml/2006/main">
  <p:tag name="KSO_WM_UNIT_INDEX" val="167"/>
  <p:tag name="KSO_WM_UNIT_TYPE" val="f"/>
  <p:tag name="KSO_WM_UNIT_SUBTYPE" val="a"/>
  <p:tag name="KSO_WM_BEAUTIFY_FLAG" val="#wm#"/>
</p:tagLst>
</file>

<file path=ppt/tags/tag404.xml><?xml version="1.0" encoding="utf-8"?>
<p:tagLst xmlns:p="http://schemas.openxmlformats.org/presentationml/2006/main">
  <p:tag name="KSO_WM_UNIT_INDEX" val="183"/>
  <p:tag name="KSO_WM_UNIT_TYPE" val="j"/>
  <p:tag name="KSO_WM_BEAUTIFY_FLAG" val="#wm#"/>
</p:tagLst>
</file>

<file path=ppt/tags/tag405.xml><?xml version="1.0" encoding="utf-8"?>
<p:tagLst xmlns:p="http://schemas.openxmlformats.org/presentationml/2006/main">
  <p:tag name="KSO_WM_UNIT_INDEX" val="185"/>
  <p:tag name="KSO_WM_UNIT_TYPE" val="j"/>
  <p:tag name="KSO_WM_BEAUTIFY_FLAG" val="#wm#"/>
</p:tagLst>
</file>

<file path=ppt/tags/tag406.xml><?xml version="1.0" encoding="utf-8"?>
<p:tagLst xmlns:p="http://schemas.openxmlformats.org/presentationml/2006/main">
  <p:tag name="KSO_WM_UNIT_INDEX" val="184"/>
  <p:tag name="KSO_WM_UNIT_TYPE" val="j"/>
  <p:tag name="KSO_WM_BEAUTIFY_FLAG" val="#wm#"/>
</p:tagLst>
</file>

<file path=ppt/tags/tag407.xml><?xml version="1.0" encoding="utf-8"?>
<p:tagLst xmlns:p="http://schemas.openxmlformats.org/presentationml/2006/main">
  <p:tag name="KSO_WM_UNIT_INDEX" val="199"/>
  <p:tag name="KSO_WM_UNIT_TYPE" val="f"/>
  <p:tag name="KSO_WM_UNIT_SUBTYPE" val="a"/>
  <p:tag name="KSO_WM_BEAUTIFY_FLAG" val="#wm#"/>
</p:tagLst>
</file>

<file path=ppt/tags/tag408.xml><?xml version="1.0" encoding="utf-8"?>
<p:tagLst xmlns:p="http://schemas.openxmlformats.org/presentationml/2006/main">
  <p:tag name="KSO_WM_UNIT_INDEX" val="200"/>
  <p:tag name="KSO_WM_UNIT_TYPE" val="f"/>
  <p:tag name="KSO_WM_UNIT_SUBTYPE" val="a"/>
  <p:tag name="KSO_WM_BEAUTIFY_FLAG" val="#wm#"/>
</p:tagLst>
</file>

<file path=ppt/tags/tag409.xml><?xml version="1.0" encoding="utf-8"?>
<p:tagLst xmlns:p="http://schemas.openxmlformats.org/presentationml/2006/main">
  <p:tag name="KSO_WM_UNIT_INDEX" val="198"/>
  <p:tag name="KSO_WM_UNIT_TYPE" val="f"/>
  <p:tag name="KSO_WM_UNIT_SUBTYPE" val="a"/>
  <p:tag name="KSO_WM_BEAUTIFY_FLAG" val="#wm#"/>
</p:tagLst>
</file>

<file path=ppt/tags/tag4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10.xml><?xml version="1.0" encoding="utf-8"?>
<p:tagLst xmlns:p="http://schemas.openxmlformats.org/presentationml/2006/main">
  <p:tag name="KSO_WM_UNIT_INDEX" val="215"/>
  <p:tag name="KSO_WM_UNIT_TYPE" val="j"/>
  <p:tag name="KSO_WM_BEAUTIFY_FLAG" val="#wm#"/>
</p:tagLst>
</file>

<file path=ppt/tags/tag411.xml><?xml version="1.0" encoding="utf-8"?>
<p:tagLst xmlns:p="http://schemas.openxmlformats.org/presentationml/2006/main">
  <p:tag name="KSO_WM_UNIT_INDEX" val="229"/>
  <p:tag name="KSO_WM_UNIT_TYPE" val="f"/>
  <p:tag name="KSO_WM_UNIT_SUBTYPE" val="a"/>
  <p:tag name="KSO_WM_BEAUTIFY_FLAG" val="#wm#"/>
</p:tagLst>
</file>

<file path=ppt/tags/tag412.xml><?xml version="1.0" encoding="utf-8"?>
<p:tagLst xmlns:p="http://schemas.openxmlformats.org/presentationml/2006/main">
  <p:tag name="KSO_WM_UNIT_INDEX" val="213"/>
  <p:tag name="KSO_WM_UNIT_TYPE" val="j"/>
  <p:tag name="KSO_WM_BEAUTIFY_FLAG" val="#wm#"/>
</p:tagLst>
</file>

<file path=ppt/tags/tag413.xml><?xml version="1.0" encoding="utf-8"?>
<p:tagLst xmlns:p="http://schemas.openxmlformats.org/presentationml/2006/main">
  <p:tag name="KSO_WM_UNIT_INDEX" val="228"/>
  <p:tag name="KSO_WM_UNIT_TYPE" val="f"/>
  <p:tag name="KSO_WM_UNIT_SUBTYPE" val="a"/>
  <p:tag name="KSO_WM_BEAUTIFY_FLAG" val="#wm#"/>
</p:tagLst>
</file>

<file path=ppt/tags/tag414.xml><?xml version="1.0" encoding="utf-8"?>
<p:tagLst xmlns:p="http://schemas.openxmlformats.org/presentationml/2006/main">
  <p:tag name="KSO_WM_UNIT_INDEX" val="230"/>
  <p:tag name="KSO_WM_UNIT_TYPE" val="f"/>
  <p:tag name="KSO_WM_UNIT_SUBTYPE" val="a"/>
  <p:tag name="KSO_WM_BEAUTIFY_FLAG" val="#wm#"/>
</p:tagLst>
</file>

<file path=ppt/tags/tag415.xml><?xml version="1.0" encoding="utf-8"?>
<p:tagLst xmlns:p="http://schemas.openxmlformats.org/presentationml/2006/main">
  <p:tag name="KSO_WM_UNIT_INDEX" val="83"/>
  <p:tag name="KSO_WM_UNIT_TYPE" val="f"/>
  <p:tag name="KSO_WM_UNIT_SUBTYPE" val="a"/>
  <p:tag name="KSO_WM_BEAUTIFY_FLAG" val="#wm#"/>
</p:tagLst>
</file>

<file path=ppt/tags/tag416.xml><?xml version="1.0" encoding="utf-8"?>
<p:tagLst xmlns:p="http://schemas.openxmlformats.org/presentationml/2006/main">
  <p:tag name="KSO_WM_UNIT_INDEX" val="85"/>
  <p:tag name="KSO_WM_UNIT_TYPE" val="i"/>
  <p:tag name="KSO_WM_BEAUTIFY_FLAG" val="#wm#"/>
</p:tagLst>
</file>

<file path=ppt/tags/tag417.xml><?xml version="1.0" encoding="utf-8"?>
<p:tagLst xmlns:p="http://schemas.openxmlformats.org/presentationml/2006/main">
  <p:tag name="KSO_WM_UNIT_INDEX" val="214"/>
  <p:tag name="KSO_WM_UNIT_TYPE" val="j"/>
  <p:tag name="KSO_WM_BEAUTIFY_FLAG" val="#wm#"/>
</p:tagLst>
</file>

<file path=ppt/tags/tag418.xml><?xml version="1.0" encoding="utf-8"?>
<p:tagLst xmlns:p="http://schemas.openxmlformats.org/presentationml/2006/main">
  <p:tag name="KSO_WM_UNIT_INDEX" val="78"/>
  <p:tag name="KSO_WM_UNIT_TYPE" val="i"/>
  <p:tag name="KSO_WM_BEAUTIFY_FLAG" val="#wm#"/>
</p:tagLst>
</file>

<file path=ppt/tags/tag419.xml><?xml version="1.0" encoding="utf-8"?>
<p:tagLst xmlns:p="http://schemas.openxmlformats.org/presentationml/2006/main">
  <p:tag name="KSO_WM_UNIT_INDEX" val="82"/>
  <p:tag name="KSO_WM_UNIT_TYPE" val="i"/>
  <p:tag name="KSO_WM_BEAUTIFY_FLAG" val="#wm#"/>
</p:tagLst>
</file>

<file path=ppt/tags/tag42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0"/>
</p:tagLst>
</file>

<file path=ppt/tags/tag420.xml><?xml version="1.0" encoding="utf-8"?>
<p:tagLst xmlns:p="http://schemas.openxmlformats.org/presentationml/2006/main">
  <p:tag name="KSO_WM_UNIT_INDEX" val="170"/>
  <p:tag name="KSO_WM_UNIT_TYPE" val="i"/>
  <p:tag name="KSO_WM_BEAUTIFY_FLAG" val="#wm#"/>
</p:tagLst>
</file>

<file path=ppt/tags/tag421.xml><?xml version="1.0" encoding="utf-8"?>
<p:tagLst xmlns:p="http://schemas.openxmlformats.org/presentationml/2006/main">
  <p:tag name="KSO_WM_UNIT_INDEX" val="50"/>
  <p:tag name="KSO_WM_UNIT_TYPE" val="a"/>
  <p:tag name="KSO_WM_BEAUTIFY_FLAG" val="#wm#"/>
</p:tagLst>
</file>

<file path=ppt/tags/tag422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24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25.xml><?xml version="1.0" encoding="utf-8"?>
<p:tagLst xmlns:p="http://schemas.openxmlformats.org/presentationml/2006/main">
  <p:tag name="KSO_WM_UNIT_INDEX" val="2"/>
  <p:tag name="KSO_WM_UNIT_TYPE" val="j"/>
  <p:tag name="KSO_WM_BEAUTIFY_FLAG" val="#wm#"/>
</p:tagLst>
</file>

<file path=ppt/tags/tag426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27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</p:tagLst>
</file>

<file path=ppt/tags/tag428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</p:tagLst>
</file>

<file path=ppt/tags/tag429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4_1"/>
  <p:tag name="KSO_WM_UNIT_TYPE" val="l_h_f"/>
  <p:tag name="KSO_WM_UNIT_SUBTYPE" val="a"/>
  <p:tag name="KSO_WM_TEMPLATE_CATEGORY" val="diagram"/>
  <p:tag name="KSO_WM_TEMPLATE_INDEX" val="19882022"/>
  <p:tag name="KSO_WM_UNIT_ID" val="diagram19882022*l_h_f*1_4_1"/>
  <p:tag name="KSO_WM_DIAGRAM_GROUP_CODE" val="l1-1"/>
  <p:tag name="KSO_WM_TAG_VERSION" val="2.0"/>
  <p:tag name="KSO_WM_BEAUTIFY_FLAG" val="#wm#"/>
</p:tagLst>
</file>

<file path=ppt/tags/tag4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4_4"/>
  <p:tag name="KSO_WM_UNIT_TYPE" val="l_h_f"/>
  <p:tag name="KSO_WM_UNIT_SUBTYPE" val="a"/>
  <p:tag name="KSO_WM_TEMPLATE_CATEGORY" val="diagram"/>
  <p:tag name="KSO_WM_TEMPLATE_INDEX" val="19882022"/>
  <p:tag name="KSO_WM_UNIT_ID" val="diagram19882022*l_h_f*1_4_4"/>
  <p:tag name="KSO_WM_DIAGRAM_GROUP_CODE" val="l1-1"/>
  <p:tag name="KSO_WM_TAG_VERSION" val="2.0"/>
  <p:tag name="KSO_WM_BEAUTIFY_FLAG" val="#wm#"/>
</p:tagLst>
</file>

<file path=ppt/tags/tag431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</p:tagLst>
</file>

<file path=ppt/tags/tag432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3_1"/>
  <p:tag name="KSO_WM_UNIT_TYPE" val="l_h_f"/>
  <p:tag name="KSO_WM_UNIT_SUBTYPE" val="a"/>
  <p:tag name="KSO_WM_TEMPLATE_CATEGORY" val="diagram"/>
  <p:tag name="KSO_WM_TEMPLATE_INDEX" val="19882022"/>
  <p:tag name="KSO_WM_UNIT_ID" val="diagram19882022*l_h_f*1_3_1"/>
  <p:tag name="KSO_WM_DIAGRAM_GROUP_CODE" val="l1-1"/>
  <p:tag name="KSO_WM_TAG_VERSION" val="2.0"/>
  <p:tag name="KSO_WM_BEAUTIFY_FLAG" val="#wm#"/>
</p:tagLst>
</file>

<file path=ppt/tags/tag433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3_4"/>
  <p:tag name="KSO_WM_UNIT_TYPE" val="l_h_f"/>
  <p:tag name="KSO_WM_UNIT_SUBTYPE" val="a"/>
  <p:tag name="KSO_WM_TEMPLATE_CATEGORY" val="diagram"/>
  <p:tag name="KSO_WM_TEMPLATE_INDEX" val="19882022"/>
  <p:tag name="KSO_WM_UNIT_ID" val="diagram19882022*l_h_f*1_3_4"/>
  <p:tag name="KSO_WM_DIAGRAM_GROUP_CODE" val="l1-1"/>
  <p:tag name="KSO_WM_TAG_VERSION" val="2.0"/>
  <p:tag name="KSO_WM_BEAUTIFY_FLAG" val="#wm#"/>
</p:tagLst>
</file>

<file path=ppt/tags/tag434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1_4"/>
  <p:tag name="KSO_WM_UNIT_TYPE" val="l_h_f"/>
  <p:tag name="KSO_WM_UNIT_SUBTYPE" val="a"/>
  <p:tag name="KSO_WM_TEMPLATE_CATEGORY" val="diagram"/>
  <p:tag name="KSO_WM_TEMPLATE_INDEX" val="19882022"/>
  <p:tag name="KSO_WM_UNIT_ID" val="diagram19882022*l_h_f*1_1_4"/>
  <p:tag name="KSO_WM_DIAGRAM_GROUP_CODE" val="l1-1"/>
  <p:tag name="KSO_WM_TAG_VERSION" val="2.0"/>
  <p:tag name="KSO_WM_BEAUTIFY_FLAG" val="#wm#"/>
</p:tagLst>
</file>

<file path=ppt/tags/tag435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1_1"/>
  <p:tag name="KSO_WM_UNIT_TYPE" val="l_h_f"/>
  <p:tag name="KSO_WM_UNIT_SUBTYPE" val="a"/>
  <p:tag name="KSO_WM_TEMPLATE_CATEGORY" val="diagram"/>
  <p:tag name="KSO_WM_TEMPLATE_INDEX" val="19882022"/>
  <p:tag name="KSO_WM_UNIT_ID" val="diagram19882022*l_h_f*1_1_1"/>
  <p:tag name="KSO_WM_DIAGRAM_GROUP_CODE" val="l1-1"/>
  <p:tag name="KSO_WM_TAG_VERSION" val="2.0"/>
  <p:tag name="KSO_WM_BEAUTIFY_FLAG" val="#wm#"/>
</p:tagLst>
</file>

<file path=ppt/tags/tag436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</p:tagLst>
</file>

<file path=ppt/tags/tag437.xml><?xml version="1.0" encoding="utf-8"?>
<p:tagLst xmlns:p="http://schemas.openxmlformats.org/presentationml/2006/main">
  <p:tag name="KSO_WM_DIAGRAM_VIRTUALLY_FRAME" val="{&quot;height&quot;:384.4806299212599,&quot;left&quot;:31.89944881889764,&quot;top&quot;:104.95291338582676,&quot;width&quot;:904.9218110236219}"/>
  <p:tag name="KSO_WM_UNIT_INDEX" val="1_2_5"/>
  <p:tag name="KSO_WM_UNIT_TYPE" val="l_h_f"/>
  <p:tag name="KSO_WM_UNIT_SUBTYPE" val="a"/>
  <p:tag name="KSO_WM_TEMPLATE_CATEGORY" val="diagram"/>
  <p:tag name="KSO_WM_TEMPLATE_INDEX" val="19882022"/>
  <p:tag name="KSO_WM_UNIT_ID" val="diagram19882022*l_h_f*1_2_5"/>
  <p:tag name="KSO_WM_DIAGRAM_GROUP_CODE" val="l1-1"/>
  <p:tag name="KSO_WM_TAG_VERSION" val="2.0"/>
  <p:tag name="KSO_WM_BEAUTIFY_FLAG" val="#wm#"/>
</p:tagLst>
</file>

<file path=ppt/tags/tag438.xml><?xml version="1.0" encoding="utf-8"?>
<p:tagLst xmlns:p="http://schemas.openxmlformats.org/presentationml/2006/main">
  <p:tag name="KSO_WM_UNIT_INDEX" val="1_2_1"/>
  <p:tag name="KSO_WM_UNIT_TYPE" val="l_h_f"/>
  <p:tag name="KSO_WM_UNIT_SUBTYPE" val="a"/>
  <p:tag name="KSO_WM_TEMPLATE_CATEGORY" val="diagram"/>
  <p:tag name="KSO_WM_TEMPLATE_INDEX" val="19882022"/>
  <p:tag name="KSO_WM_UNIT_ID" val="diagram19882022*l_h_f*1_2_1"/>
  <p:tag name="KSO_WM_DIAGRAM_GROUP_CODE" val="l1-1"/>
  <p:tag name="KSO_WM_TAG_VERSION" val="2.0"/>
  <p:tag name="KSO_WM_BEAUTIFY_FLAG" val="#wm#"/>
</p:tagLst>
</file>

<file path=ppt/tags/tag439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4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41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42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443.xml><?xml version="1.0" encoding="utf-8"?>
<p:tagLst xmlns:p="http://schemas.openxmlformats.org/presentationml/2006/main">
  <p:tag name="KSO_WM_UNIT_INDEX" val="11"/>
  <p:tag name="KSO_WM_UNIT_TYPE" val="f"/>
  <p:tag name="KSO_WM_UNIT_SUBTYPE" val="a"/>
  <p:tag name="KSO_WM_BEAUTIFY_FLAG" val="#wm#"/>
</p:tagLst>
</file>

<file path=ppt/tags/tag444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445.xml><?xml version="1.0" encoding="utf-8"?>
<p:tagLst xmlns:p="http://schemas.openxmlformats.org/presentationml/2006/main">
  <p:tag name="KSO_WM_UNIT_INDEX" val="8"/>
  <p:tag name="KSO_WM_UNIT_TYPE" val="i"/>
  <p:tag name="KSO_WM_BEAUTIFY_FLAG" val="#wm#"/>
</p:tagLst>
</file>

<file path=ppt/tags/tag446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447.xml><?xml version="1.0" encoding="utf-8"?>
<p:tagLst xmlns:p="http://schemas.openxmlformats.org/presentationml/2006/main">
  <p:tag name="KSO_WM_UNIT_INDEX" val="4"/>
  <p:tag name="KSO_WM_UNIT_TYPE" val="j"/>
  <p:tag name="KSO_WM_BEAUTIFY_FLAG" val="#wm#"/>
</p:tagLst>
</file>

<file path=ppt/tags/tag448.xml><?xml version="1.0" encoding="utf-8"?>
<p:tagLst xmlns:p="http://schemas.openxmlformats.org/presentationml/2006/main">
  <p:tag name="KSO_WM_UNIT_INDEX" val="3"/>
  <p:tag name="KSO_WM_UNIT_TYPE" val="j"/>
  <p:tag name="KSO_WM_BEAUTIFY_FLAG" val="#wm#"/>
</p:tagLst>
</file>

<file path=ppt/tags/tag449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4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451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52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53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54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455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456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57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58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59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91_1*a*1"/>
  <p:tag name="KSO_WM_TEMPLATE_CATEGORY" val="custom"/>
  <p:tag name="KSO_WM_TEMPLATE_INDEX" val="20234991"/>
  <p:tag name="KSO_WM_UNIT_LAYERLEVEL" val="1"/>
  <p:tag name="KSO_WM_TAG_VERSION" val="3.0"/>
  <p:tag name="KSO_WM_BEAUTIFY_FLAG" val="#wm#"/>
  <p:tag name="KSO_WM_DIAGRAM_GROUP_CODE" val="l1-1"/>
  <p:tag name="KSO_WM_UNIT_TEXT_TYPE" val="1"/>
  <p:tag name="KSO_WM_UNIT_TEXT_FILL_FORE_SCHEMECOLOR_INDEX" val="13"/>
  <p:tag name="KSO_WM_UNIT_TEXT_FILL_TYPE" val="1"/>
  <p:tag name="KSO_WM_UNIT_USESOURCEFORMAT_APPLY" val="1"/>
  <p:tag name="KSO_WM_UNIT_PRESET_TEXT" val="单击此处添加标题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4991_1*i*1"/>
  <p:tag name="KSO_WM_TEMPLATE_CATEGORY" val="custom"/>
  <p:tag name="KSO_WM_TEMPLATE_INDEX" val="20234991"/>
  <p:tag name="KSO_WM_UNIT_LAYERLEVEL" val="1"/>
  <p:tag name="KSO_WM_TAG_VERSION" val="3.0"/>
  <p:tag name="KSO_WM_BEAUTIFY_FLAG" val="#wm#"/>
  <p:tag name="KSO_WM_UNIT_LINE_FORE_SCHEMECOLOR_INDEX" val="5"/>
  <p:tag name="KSO_WM_UNIT_USESOURCEFORMAT_APPLY" val="1"/>
</p:tagLst>
</file>

<file path=ppt/tags/tag462.xml><?xml version="1.0" encoding="utf-8"?>
<p:tagLst xmlns:p="http://schemas.openxmlformats.org/presentationml/2006/main">
  <p:tag name="KSO_WM_UNIT_INDEX" val="4"/>
  <p:tag name="KSO_WM_UNIT_TYPE" val="β"/>
  <p:tag name="KSO_WM_BEAUTIFY_FLAG" val="#wm#"/>
</p:tagLst>
</file>

<file path=ppt/tags/tag463.xml><?xml version="1.0" encoding="utf-8"?>
<p:tagLst xmlns:p="http://schemas.openxmlformats.org/presentationml/2006/main">
  <p:tag name="KSO_WM_UNIT_INDEX" val="6"/>
  <p:tag name="KSO_WM_UNIT_TYPE" val="β"/>
  <p:tag name="KSO_WM_BEAUTIFY_FLAG" val="#wm#"/>
</p:tagLst>
</file>

<file path=ppt/tags/tag464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5689_1*l_h_f*1_1_1"/>
  <p:tag name="KSO_WM_TEMPLATE_CATEGORY" val="diagram"/>
  <p:tag name="KSO_WM_TEMPLATE_INDEX" val="2023568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VALUE" val="51"/>
  <p:tag name="KSO_WM_UNIT_PRESET_TEXT" val="单击此处添加正文，文字是您思想的提炼，请言简意赅阐述内容。"/>
  <p:tag name="KSO_WM_UNIT_FILL_TYPE" val="1"/>
  <p:tag name="KSO_WM_UNIT_FILL_FORE_SCHEMECOLOR_INDEX" val="5"/>
  <p:tag name="KSO_WM_UNIT_FILL_FORE_SCHEMECOLOR_INDEX_BRIGHTNESS" val="0.4"/>
  <p:tag name="KSO_WM_UNIT_TEXT_FILL_FORE_SCHEMECOLOR_INDEX" val="1"/>
  <p:tag name="KSO_WM_UNIT_TEXT_FILL_TYPE" val="1"/>
  <p:tag name="KSO_WM_UNIT_TEXT_TYPE" val="1"/>
  <p:tag name="KSO_WM_DIAGRAM_MAX_ITEMCNT" val="5"/>
  <p:tag name="KSO_WM_DIAGRAM_MIN_ITEMCNT" val="2"/>
  <p:tag name="KSO_WM_DIAGRAM_VIRTUALLY_FRAME" val="{&quot;height&quot;:117.73163392636505,&quot;left&quot;:48.69999999999999,&quot;top&quot;:132.6841830368175,&quot;width&quot;:861}"/>
  <p:tag name="KSO_WM_DIAGRAM_COLOR_MATCH_VALUE" val="{&quot;shape&quot;:{&quot;fill&quot;:{&quot;solid&quot;:{&quot;brightness&quot;:0.4000000059604645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5689_1*l_h_i*1_1_1"/>
  <p:tag name="KSO_WM_TEMPLATE_CATEGORY" val="diagram"/>
  <p:tag name="KSO_WM_TEMPLATE_INDEX" val="2023568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2"/>
  <p:tag name="KSO_WM_DIAGRAM_VIRTUALLY_FRAME" val="{&quot;height&quot;:117.73163392636505,&quot;left&quot;:48.69999999999999,&quot;top&quot;:132.6841830368175,&quot;width&quot;:86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66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5689_1*l_h_f*1_2_1"/>
  <p:tag name="KSO_WM_TEMPLATE_CATEGORY" val="diagram"/>
  <p:tag name="KSO_WM_TEMPLATE_INDEX" val="20235689"/>
  <p:tag name="KSO_WM_UNIT_LAYERLEVEL" val="1_1_1"/>
  <p:tag name="KSO_WM_TAG_VERSION" val="3.0"/>
  <p:tag name="KSO_WM_BEAUTIFY_FLAG" val="#wm#"/>
  <p:tag name="KSO_WM_UNIT_VALUE" val="51"/>
  <p:tag name="KSO_WM_DIAGRAM_GROUP_CODE" val="l1-1"/>
  <p:tag name="KSO_WM_DIAGRAM_VERSION" val="3"/>
  <p:tag name="KSO_WM_DIAGRAM_COLOR_TRICK" val="1"/>
  <p:tag name="KSO_WM_DIAGRAM_COLOR_TEXT_CAN_REMOVE" val="n"/>
  <p:tag name="KSO_WM_UNIT_PRESET_TEXT" val="单击添加正文，文字是您思想的提炼，请言简意赅阐述内容。"/>
  <p:tag name="KSO_WM_UNIT_FILL_TYPE" val="1"/>
  <p:tag name="KSO_WM_UNIT_FILL_FORE_SCHEMECOLOR_INDEX" val="5"/>
  <p:tag name="KSO_WM_UNIT_FILL_FORE_SCHEMECOLOR_INDEX_BRIGHTNESS" val="0.4"/>
  <p:tag name="KSO_WM_UNIT_TEXT_FILL_FORE_SCHEMECOLOR_INDEX" val="1"/>
  <p:tag name="KSO_WM_UNIT_TEXT_FILL_TYPE" val="1"/>
  <p:tag name="KSO_WM_UNIT_TEXT_TYPE" val="1"/>
  <p:tag name="KSO_WM_DIAGRAM_MAX_ITEMCNT" val="5"/>
  <p:tag name="KSO_WM_DIAGRAM_MIN_ITEMCNT" val="2"/>
  <p:tag name="KSO_WM_DIAGRAM_VIRTUALLY_FRAME" val="{&quot;height&quot;:117.73163392636505,&quot;left&quot;:48.69999999999999,&quot;top&quot;:132.6841830368175,&quot;width&quot;:861}"/>
  <p:tag name="KSO_WM_DIAGRAM_COLOR_MATCH_VALUE" val="{&quot;shape&quot;:{&quot;fill&quot;:{&quot;solid&quot;:{&quot;brightness&quot;:0.4000000059604645,&quot;colorType&quot;:1,&quot;foreColorIndex&quot;:5,&quot;transparency&quot;:0.899999976158142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1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5689_1*l_h_i*1_2_1"/>
  <p:tag name="KSO_WM_TEMPLATE_CATEGORY" val="diagram"/>
  <p:tag name="KSO_WM_TEMPLATE_INDEX" val="20235689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  <p:tag name="KSO_WM_DIAGRAM_MAX_ITEMCNT" val="5"/>
  <p:tag name="KSO_WM_DIAGRAM_MIN_ITEMCNT" val="2"/>
  <p:tag name="KSO_WM_DIAGRAM_VIRTUALLY_FRAME" val="{&quot;height&quot;:117.73163392636505,&quot;left&quot;:48.69999999999999,&quot;top&quot;:132.6841830368175,&quot;width&quot;:86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1"/>
</p:tagLst>
</file>

<file path=ppt/tags/tag468.xml><?xml version="1.0" encoding="utf-8"?>
<p:tagLst xmlns:p="http://schemas.openxmlformats.org/presentationml/2006/main">
  <p:tag name="KSO_WM_SLIDE_ID" val="custom20234991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4991"/>
  <p:tag name="KSO_WM_SLIDE_TYPE" val="text"/>
  <p:tag name="KSO_WM_SLIDE_SUBTYPE" val="picTxt"/>
  <p:tag name="KSO_WM_SLIDE_SIZE" val="861*117.8"/>
  <p:tag name="KSO_WM_SLIDE_POSITION" val="48.7*132.65"/>
  <p:tag name="KSO_WM_SLIDE_LAYOUT" val="a_β_l"/>
  <p:tag name="KSO_WM_SLIDE_LAYOUT_CNT" val="1_2_1"/>
  <p:tag name="KSO_WM_SPECIAL_SOURCE" val="bdnull"/>
  <p:tag name="KSO_WM_DIAGRAM_GROUP_CODE" val="l1-1"/>
  <p:tag name="KSO_WM_SLIDE_DIAGTYPE" val="l"/>
</p:tagLst>
</file>

<file path=ppt/tags/tag469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4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470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09.8}"/>
  <p:tag name="KSO_WM_UNIT_INDEX" val="4"/>
  <p:tag name="KSO_WM_UNIT_TYPE" val="a"/>
  <p:tag name="KSO_WM_BEAUTIFY_FLAG" val="#wm#"/>
</p:tagLst>
</file>

<file path=ppt/tags/tag471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472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</p:tagLst>
</file>

<file path=ppt/tags/tag473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2_2"/>
  <p:tag name="KSO_WM_UNIT_TYPE" val="l_h_f"/>
  <p:tag name="KSO_WM_UNIT_SUBTYPE" val="a"/>
  <p:tag name="KSO_WM_TEMPLATE_CATEGORY" val="diagram"/>
  <p:tag name="KSO_WM_TEMPLATE_INDEX" val="19882022"/>
  <p:tag name="KSO_WM_UNIT_ID" val="diagram19882022*l_h_f*1_2_2"/>
  <p:tag name="KSO_WM_DIAGRAM_GROUP_CODE" val="l1-1"/>
  <p:tag name="KSO_WM_TAG_VERSION" val="2.0"/>
  <p:tag name="KSO_WM_BEAUTIFY_FLAG" val="#wm#"/>
</p:tagLst>
</file>

<file path=ppt/tags/tag474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4_2"/>
  <p:tag name="KSO_WM_UNIT_TYPE" val="l_h_f"/>
  <p:tag name="KSO_WM_UNIT_SUBTYPE" val="a"/>
  <p:tag name="KSO_WM_TEMPLATE_CATEGORY" val="diagram"/>
  <p:tag name="KSO_WM_TEMPLATE_INDEX" val="19882022"/>
  <p:tag name="KSO_WM_UNIT_ID" val="diagram19882022*l_h_f*1_4_2"/>
  <p:tag name="KSO_WM_DIAGRAM_GROUP_CODE" val="l1-1"/>
  <p:tag name="KSO_WM_TAG_VERSION" val="2.0"/>
  <p:tag name="KSO_WM_BEAUTIFY_FLAG" val="#wm#"/>
</p:tagLst>
</file>

<file path=ppt/tags/tag475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1_2"/>
  <p:tag name="KSO_WM_UNIT_TYPE" val="l_h_f"/>
  <p:tag name="KSO_WM_UNIT_SUBTYPE" val="a"/>
  <p:tag name="KSO_WM_TEMPLATE_CATEGORY" val="diagram"/>
  <p:tag name="KSO_WM_TEMPLATE_INDEX" val="19882022"/>
  <p:tag name="KSO_WM_UNIT_ID" val="diagram19882022*l_h_f*1_1_2"/>
  <p:tag name="KSO_WM_DIAGRAM_GROUP_CODE" val="l1-1"/>
  <p:tag name="KSO_WM_TAG_VERSION" val="2.0"/>
  <p:tag name="KSO_WM_BEAUTIFY_FLAG" val="#wm#"/>
</p:tagLst>
</file>

<file path=ppt/tags/tag476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3_2"/>
  <p:tag name="KSO_WM_UNIT_TYPE" val="l_h_f"/>
  <p:tag name="KSO_WM_UNIT_SUBTYPE" val="a"/>
  <p:tag name="KSO_WM_TEMPLATE_CATEGORY" val="diagram"/>
  <p:tag name="KSO_WM_TEMPLATE_INDEX" val="19882022"/>
  <p:tag name="KSO_WM_UNIT_ID" val="diagram19882022*l_h_f*1_3_2"/>
  <p:tag name="KSO_WM_DIAGRAM_GROUP_CODE" val="l1-1"/>
  <p:tag name="KSO_WM_TAG_VERSION" val="2.0"/>
  <p:tag name="KSO_WM_BEAUTIFY_FLAG" val="#wm#"/>
</p:tagLst>
</file>

<file path=ppt/tags/tag477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2_1"/>
  <p:tag name="KSO_WM_UNIT_TYPE" val="l_h_f"/>
  <p:tag name="KSO_WM_UNIT_SUBTYPE" val="a"/>
  <p:tag name="KSO_WM_TEMPLATE_CATEGORY" val="diagram"/>
  <p:tag name="KSO_WM_TEMPLATE_INDEX" val="19882022"/>
  <p:tag name="KSO_WM_UNIT_ID" val="diagram19882022*l_h_f*1_2_1"/>
  <p:tag name="KSO_WM_DIAGRAM_GROUP_CODE" val="l1-1"/>
  <p:tag name="KSO_WM_TAG_VERSION" val="2.0"/>
  <p:tag name="KSO_WM_BEAUTIFY_FLAG" val="#wm#"/>
</p:tagLst>
</file>

<file path=ppt/tags/tag478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3_1"/>
  <p:tag name="KSO_WM_UNIT_TYPE" val="l_h_f"/>
  <p:tag name="KSO_WM_UNIT_SUBTYPE" val="a"/>
  <p:tag name="KSO_WM_TEMPLATE_CATEGORY" val="diagram"/>
  <p:tag name="KSO_WM_TEMPLATE_INDEX" val="19882022"/>
  <p:tag name="KSO_WM_UNIT_ID" val="diagram19882022*l_h_f*1_3_1"/>
  <p:tag name="KSO_WM_DIAGRAM_GROUP_CODE" val="l1-1"/>
  <p:tag name="KSO_WM_TAG_VERSION" val="2.0"/>
  <p:tag name="KSO_WM_BEAUTIFY_FLAG" val="#wm#"/>
</p:tagLst>
</file>

<file path=ppt/tags/tag479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1_1"/>
  <p:tag name="KSO_WM_UNIT_TYPE" val="l_h_f"/>
  <p:tag name="KSO_WM_UNIT_SUBTYPE" val="a"/>
  <p:tag name="KSO_WM_TEMPLATE_CATEGORY" val="diagram"/>
  <p:tag name="KSO_WM_TEMPLATE_INDEX" val="19882022"/>
  <p:tag name="KSO_WM_UNIT_ID" val="diagram19882022*l_h_f*1_1_1"/>
  <p:tag name="KSO_WM_DIAGRAM_GROUP_CODE" val="l1-1"/>
  <p:tag name="KSO_WM_TAG_VERSION" val="2.0"/>
  <p:tag name="KSO_WM_BEAUTIFY_FLAG" val="#wm#"/>
</p:tagLst>
</file>

<file path=ppt/tags/tag4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480.xml><?xml version="1.0" encoding="utf-8"?>
<p:tagLst xmlns:p="http://schemas.openxmlformats.org/presentationml/2006/main">
  <p:tag name="KSO_WM_DIAGRAM_VIRTUALLY_FRAME" val="{&quot;height&quot;:308.11944881889747,&quot;left&quot;:259.9,&quot;top&quot;:116.93141732283463,&quot;width&quot;:568.5700787401574}"/>
  <p:tag name="KSO_WM_UNIT_INDEX" val="1_4_1"/>
  <p:tag name="KSO_WM_UNIT_TYPE" val="l_h_f"/>
  <p:tag name="KSO_WM_UNIT_SUBTYPE" val="a"/>
  <p:tag name="KSO_WM_TEMPLATE_CATEGORY" val="diagram"/>
  <p:tag name="KSO_WM_TEMPLATE_INDEX" val="19882022"/>
  <p:tag name="KSO_WM_UNIT_ID" val="diagram19882022*l_h_f*1_4_1"/>
  <p:tag name="KSO_WM_DIAGRAM_GROUP_CODE" val="l1-1"/>
  <p:tag name="KSO_WM_TAG_VERSION" val="2.0"/>
  <p:tag name="KSO_WM_BEAUTIFY_FLAG" val="#wm#"/>
</p:tagLst>
</file>

<file path=ppt/tags/tag481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82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483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484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485.xml><?xml version="1.0" encoding="utf-8"?>
<p:tagLst xmlns:p="http://schemas.openxmlformats.org/presentationml/2006/main">
  <p:tag name="KSO_WM_UNIT_INDEX" val="13"/>
  <p:tag name="KSO_WM_UNIT_TYPE" val="j"/>
  <p:tag name="KSO_WM_BEAUTIFY_FLAG" val="#wm#"/>
</p:tagLst>
</file>

<file path=ppt/tags/tag486.xml><?xml version="1.0" encoding="utf-8"?>
<p:tagLst xmlns:p="http://schemas.openxmlformats.org/presentationml/2006/main">
  <p:tag name="KSO_WM_UNIT_INDEX" val="7"/>
  <p:tag name="KSO_WM_UNIT_TYPE" val="j"/>
  <p:tag name="KSO_WM_BEAUTIFY_FLAG" val="#wm#"/>
</p:tagLst>
</file>

<file path=ppt/tags/tag487.xml><?xml version="1.0" encoding="utf-8"?>
<p:tagLst xmlns:p="http://schemas.openxmlformats.org/presentationml/2006/main">
  <p:tag name="KSO_WM_UNIT_INDEX" val="6"/>
  <p:tag name="KSO_WM_UNIT_TYPE" val="j"/>
  <p:tag name="KSO_WM_BEAUTIFY_FLAG" val="#wm#"/>
</p:tagLst>
</file>

<file path=ppt/tags/tag488.xml><?xml version="1.0" encoding="utf-8"?>
<p:tagLst xmlns:p="http://schemas.openxmlformats.org/presentationml/2006/main">
  <p:tag name="KSO_WM_UNIT_INDEX" val="12"/>
  <p:tag name="KSO_WM_UNIT_TYPE" val="j"/>
  <p:tag name="KSO_WM_BEAUTIFY_FLAG" val="#wm#"/>
</p:tagLst>
</file>

<file path=ppt/tags/tag489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4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490.xml><?xml version="1.0" encoding="utf-8"?>
<p:tagLst xmlns:p="http://schemas.openxmlformats.org/presentationml/2006/main">
  <p:tag name="KSO_WM_UNIT_INDEX" val="15"/>
  <p:tag name="KSO_WM_UNIT_TYPE" val="f"/>
  <p:tag name="KSO_WM_UNIT_SUBTYPE" val="a"/>
  <p:tag name="KSO_WM_BEAUTIFY_FLAG" val="#wm#"/>
</p:tagLst>
</file>

<file path=ppt/tags/tag491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492.xml><?xml version="1.0" encoding="utf-8"?>
<p:tagLst xmlns:p="http://schemas.openxmlformats.org/presentationml/2006/main">
  <p:tag name="KSO_WM_UNIT_INDEX" val="11"/>
  <p:tag name="KSO_WM_UNIT_TYPE" val="i"/>
  <p:tag name="KSO_WM_BEAUTIFY_FLAG" val="#wm#"/>
</p:tagLst>
</file>

<file path=ppt/tags/tag493.xml><?xml version="1.0" encoding="utf-8"?>
<p:tagLst xmlns:p="http://schemas.openxmlformats.org/presentationml/2006/main">
  <p:tag name="KSO_WM_UNIT_INDEX" val="8"/>
  <p:tag name="KSO_WM_UNIT_TYPE" val="i"/>
  <p:tag name="KSO_WM_BEAUTIFY_FLAG" val="#wm#"/>
</p:tagLst>
</file>

<file path=ppt/tags/tag494.xml><?xml version="1.0" encoding="utf-8"?>
<p:tagLst xmlns:p="http://schemas.openxmlformats.org/presentationml/2006/main">
  <p:tag name="KSO_WM_UNIT_INDEX" val="10"/>
  <p:tag name="KSO_WM_UNIT_TYPE" val="i"/>
  <p:tag name="KSO_WM_BEAUTIFY_FLAG" val="#wm#"/>
</p:tagLst>
</file>

<file path=ppt/tags/tag495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496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497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498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99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VALUE" val="162"/>
</p:tagLst>
</file>

<file path=ppt/tags/tag500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501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502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03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04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505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506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07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08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509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5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511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512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513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514.xml><?xml version="1.0" encoding="utf-8"?>
<p:tagLst xmlns:p="http://schemas.openxmlformats.org/presentationml/2006/main">
  <p:tag name="KSO_WM_UNIT_INDEX" val="28"/>
  <p:tag name="KSO_WM_UNIT_TYPE" val="f"/>
  <p:tag name="KSO_WM_UNIT_SUBTYPE" val="a"/>
  <p:tag name="KSO_WM_BEAUTIFY_FLAG" val="#wm#"/>
</p:tagLst>
</file>

<file path=ppt/tags/tag515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516.xml><?xml version="1.0" encoding="utf-8"?>
<p:tagLst xmlns:p="http://schemas.openxmlformats.org/presentationml/2006/main">
  <p:tag name="KSO_WM_UNIT_INDEX" val="22"/>
  <p:tag name="KSO_WM_UNIT_TYPE" val="f"/>
  <p:tag name="KSO_WM_UNIT_SUBTYPE" val="a"/>
  <p:tag name="KSO_WM_BEAUTIFY_FLAG" val="#wm#"/>
</p:tagLst>
</file>

<file path=ppt/tags/tag517.xml><?xml version="1.0" encoding="utf-8"?>
<p:tagLst xmlns:p="http://schemas.openxmlformats.org/presentationml/2006/main">
  <p:tag name="KSO_WM_UNIT_INDEX" val="34"/>
  <p:tag name="KSO_WM_UNIT_TYPE" val="f"/>
  <p:tag name="KSO_WM_UNIT_SUBTYPE" val="a"/>
  <p:tag name="KSO_WM_BEAUTIFY_FLAG" val="#wm#"/>
</p:tagLst>
</file>

<file path=ppt/tags/tag518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519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5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521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522.xml><?xml version="1.0" encoding="utf-8"?>
<p:tagLst xmlns:p="http://schemas.openxmlformats.org/presentationml/2006/main">
  <p:tag name="KSO_WM_UNIT_INDEX" val="57"/>
  <p:tag name="KSO_WM_UNIT_TYPE" val="f"/>
  <p:tag name="KSO_WM_UNIT_SUBTYPE" val="a"/>
  <p:tag name="KSO_WM_BEAUTIFY_FLAG" val="#wm#"/>
</p:tagLst>
</file>

<file path=ppt/tags/tag523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524.xml><?xml version="1.0" encoding="utf-8"?>
<p:tagLst xmlns:p="http://schemas.openxmlformats.org/presentationml/2006/main">
  <p:tag name="KSO_WM_UNIT_INDEX" val="64"/>
  <p:tag name="KSO_WM_UNIT_TYPE" val="f"/>
  <p:tag name="KSO_WM_UNIT_SUBTYPE" val="a"/>
  <p:tag name="KSO_WM_BEAUTIFY_FLAG" val="#wm#"/>
</p:tagLst>
</file>

<file path=ppt/tags/tag525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526.xml><?xml version="1.0" encoding="utf-8"?>
<p:tagLst xmlns:p="http://schemas.openxmlformats.org/presentationml/2006/main">
  <p:tag name="KSO_WM_UNIT_INDEX" val="66"/>
  <p:tag name="KSO_WM_UNIT_TYPE" val="f"/>
  <p:tag name="KSO_WM_UNIT_SUBTYPE" val="a"/>
  <p:tag name="KSO_WM_BEAUTIFY_FLAG" val="#wm#"/>
</p:tagLst>
</file>

<file path=ppt/tags/tag527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528.xml><?xml version="1.0" encoding="utf-8"?>
<p:tagLst xmlns:p="http://schemas.openxmlformats.org/presentationml/2006/main">
  <p:tag name="KSO_WM_UNIT_INDEX" val="40"/>
  <p:tag name="KSO_WM_UNIT_TYPE" val="f"/>
  <p:tag name="KSO_WM_UNIT_SUBTYPE" val="a"/>
  <p:tag name="KSO_WM_BEAUTIFY_FLAG" val="#wm#"/>
</p:tagLst>
</file>

<file path=ppt/tags/tag529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5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p="http://schemas.openxmlformats.org/presentationml/2006/main">
  <p:tag name="KSO_WM_UNIT_INDEX" val="39"/>
  <p:tag name="KSO_WM_UNIT_TYPE" val="f"/>
  <p:tag name="KSO_WM_UNIT_SUBTYPE" val="a"/>
  <p:tag name="KSO_WM_BEAUTIFY_FLAG" val="#wm#"/>
</p:tagLst>
</file>

<file path=ppt/tags/tag531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532.xml><?xml version="1.0" encoding="utf-8"?>
<p:tagLst xmlns:p="http://schemas.openxmlformats.org/presentationml/2006/main">
  <p:tag name="KSO_WM_UNIT_INDEX" val="41"/>
  <p:tag name="KSO_WM_UNIT_TYPE" val="f"/>
  <p:tag name="KSO_WM_UNIT_SUBTYPE" val="a"/>
  <p:tag name="KSO_WM_BEAUTIFY_FLAG" val="#wm#"/>
</p:tagLst>
</file>

<file path=ppt/tags/tag533.xml><?xml version="1.0" encoding="utf-8"?>
<p:tagLst xmlns:p="http://schemas.openxmlformats.org/presentationml/2006/main">
  <p:tag name="KSO_WM_UNIT_INDEX" val="43"/>
  <p:tag name="KSO_WM_UNIT_TYPE" val="j"/>
  <p:tag name="KSO_WM_BEAUTIFY_FLAG" val="#wm#"/>
</p:tagLst>
</file>

<file path=ppt/tags/tag534.xml><?xml version="1.0" encoding="utf-8"?>
<p:tagLst xmlns:p="http://schemas.openxmlformats.org/presentationml/2006/main">
  <p:tag name="KSO_WM_UNIT_INDEX" val="44"/>
  <p:tag name="KSO_WM_UNIT_TYPE" val="j"/>
  <p:tag name="KSO_WM_BEAUTIFY_FLAG" val="#wm#"/>
</p:tagLst>
</file>

<file path=ppt/tags/tag535.xml><?xml version="1.0" encoding="utf-8"?>
<p:tagLst xmlns:p="http://schemas.openxmlformats.org/presentationml/2006/main">
  <p:tag name="KSO_WM_UNIT_INDEX" val="42"/>
  <p:tag name="KSO_WM_UNIT_TYPE" val="j"/>
  <p:tag name="KSO_WM_BEAUTIFY_FLAG" val="#wm#"/>
</p:tagLst>
</file>

<file path=ppt/tags/tag536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537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538.xml><?xml version="1.0" encoding="utf-8"?>
<p:tagLst xmlns:p="http://schemas.openxmlformats.org/presentationml/2006/main">
  <p:tag name="KSO_WM_UNIT_INDEX" val="59"/>
  <p:tag name="KSO_WM_UNIT_TYPE" val="f"/>
  <p:tag name="KSO_WM_UNIT_SUBTYPE" val="a"/>
  <p:tag name="KSO_WM_BEAUTIFY_FLAG" val="#wm#"/>
</p:tagLst>
</file>

<file path=ppt/tags/tag539.xml><?xml version="1.0" encoding="utf-8"?>
<p:tagLst xmlns:p="http://schemas.openxmlformats.org/presentationml/2006/main">
  <p:tag name="KSO_WM_UNIT_INDEX" val="60"/>
  <p:tag name="KSO_WM_UNIT_TYPE" val="f"/>
  <p:tag name="KSO_WM_UNIT_SUBTYPE" val="a"/>
  <p:tag name="KSO_WM_BEAUTIFY_FLAG" val="#wm#"/>
</p:tagLst>
</file>

<file path=ppt/tags/tag5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40.xml><?xml version="1.0" encoding="utf-8"?>
<p:tagLst xmlns:p="http://schemas.openxmlformats.org/presentationml/2006/main">
  <p:tag name="KSO_WM_UNIT_INDEX" val="56"/>
  <p:tag name="KSO_WM_UNIT_TYPE" val="f"/>
  <p:tag name="KSO_WM_UNIT_SUBTYPE" val="a"/>
  <p:tag name="KSO_WM_BEAUTIFY_FLAG" val="#wm#"/>
</p:tagLst>
</file>

<file path=ppt/tags/tag541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542.xml><?xml version="1.0" encoding="utf-8"?>
<p:tagLst xmlns:p="http://schemas.openxmlformats.org/presentationml/2006/main">
  <p:tag name="KSO_WM_UNIT_INDEX" val="48"/>
  <p:tag name="KSO_WM_UNIT_TYPE" val="i"/>
  <p:tag name="KSO_WM_BEAUTIFY_FLAG" val="#wm#"/>
</p:tagLst>
</file>

<file path=ppt/tags/tag543.xml><?xml version="1.0" encoding="utf-8"?>
<p:tagLst xmlns:p="http://schemas.openxmlformats.org/presentationml/2006/main">
  <p:tag name="KSO_WM_UNIT_INDEX" val="49"/>
  <p:tag name="KSO_WM_UNIT_TYPE" val="i"/>
  <p:tag name="KSO_WM_BEAUTIFY_FLAG" val="#wm#"/>
</p:tagLst>
</file>

<file path=ppt/tags/tag544.xml><?xml version="1.0" encoding="utf-8"?>
<p:tagLst xmlns:p="http://schemas.openxmlformats.org/presentationml/2006/main">
  <p:tag name="KSO_WM_UNIT_INDEX" val="50"/>
  <p:tag name="KSO_WM_UNIT_TYPE" val="i"/>
  <p:tag name="KSO_WM_BEAUTIFY_FLAG" val="#wm#"/>
</p:tagLst>
</file>

<file path=ppt/tags/tag545.xml><?xml version="1.0" encoding="utf-8"?>
<p:tagLst xmlns:p="http://schemas.openxmlformats.org/presentationml/2006/main">
  <p:tag name="KSO_WM_UNIT_INDEX" val="51"/>
  <p:tag name="KSO_WM_UNIT_TYPE" val="i"/>
  <p:tag name="KSO_WM_BEAUTIFY_FLAG" val="#wm#"/>
</p:tagLst>
</file>

<file path=ppt/tags/tag546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547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548.xml><?xml version="1.0" encoding="utf-8"?>
<p:tagLst xmlns:p="http://schemas.openxmlformats.org/presentationml/2006/main">
  <p:tag name="KSO_WM_UNIT_INDEX" val="4"/>
  <p:tag name="KSO_WM_UNIT_TYPE" val="i"/>
  <p:tag name="KSO_WM_BEAUTIFY_FLAG" val="#wm#"/>
</p:tagLst>
</file>

<file path=ppt/tags/tag549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5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0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551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552.xml><?xml version="1.0" encoding="utf-8"?>
<p:tagLst xmlns:p="http://schemas.openxmlformats.org/presentationml/2006/main">
  <p:tag name="KSO_WM_UNIT_INDEX" val="21"/>
  <p:tag name="KSO_WM_UNIT_TYPE" val="f"/>
  <p:tag name="KSO_WM_UNIT_SUBTYPE" val="a"/>
  <p:tag name="KSO_WM_BEAUTIFY_FLAG" val="#wm#"/>
</p:tagLst>
</file>

<file path=ppt/tags/tag553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554.xml><?xml version="1.0" encoding="utf-8"?>
<p:tagLst xmlns:p="http://schemas.openxmlformats.org/presentationml/2006/main">
  <p:tag name="KSO_WM_UNIT_INDEX" val="10"/>
  <p:tag name="KSO_WM_UNIT_TYPE" val="j"/>
  <p:tag name="KSO_WM_BEAUTIFY_FLAG" val="#wm#"/>
</p:tagLst>
</file>

<file path=ppt/tags/tag555.xml><?xml version="1.0" encoding="utf-8"?>
<p:tagLst xmlns:p="http://schemas.openxmlformats.org/presentationml/2006/main">
  <p:tag name="KSO_WM_UNIT_INDEX" val="11"/>
  <p:tag name="KSO_WM_UNIT_TYPE" val="j"/>
  <p:tag name="KSO_WM_BEAUTIFY_FLAG" val="#wm#"/>
</p:tagLst>
</file>

<file path=ppt/tags/tag556.xml><?xml version="1.0" encoding="utf-8"?>
<p:tagLst xmlns:p="http://schemas.openxmlformats.org/presentationml/2006/main">
  <p:tag name="KSO_WM_UNIT_INDEX" val="23"/>
  <p:tag name="KSO_WM_UNIT_TYPE" val="j"/>
  <p:tag name="KSO_WM_BEAUTIFY_FLAG" val="#wm#"/>
</p:tagLst>
</file>

<file path=ppt/tags/tag557.xml><?xml version="1.0" encoding="utf-8"?>
<p:tagLst xmlns:p="http://schemas.openxmlformats.org/presentationml/2006/main">
  <p:tag name="KSO_WM_UNIT_INDEX" val="24"/>
  <p:tag name="KSO_WM_UNIT_TYPE" val="j"/>
  <p:tag name="KSO_WM_BEAUTIFY_FLAG" val="#wm#"/>
</p:tagLst>
</file>

<file path=ppt/tags/tag558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559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5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0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561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562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563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564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565.xml><?xml version="1.0" encoding="utf-8"?>
<p:tagLst xmlns:p="http://schemas.openxmlformats.org/presentationml/2006/main">
  <p:tag name="KSO_WM_UNIT_INDEX" val="25"/>
  <p:tag name="KSO_WM_UNIT_TYPE" val="f"/>
  <p:tag name="KSO_WM_UNIT_SUBTYPE" val="a"/>
  <p:tag name="KSO_WM_BEAUTIFY_FLAG" val="#wm#"/>
</p:tagLst>
</file>

<file path=ppt/tags/tag566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567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568.xml><?xml version="1.0" encoding="utf-8"?>
<p:tagLst xmlns:p="http://schemas.openxmlformats.org/presentationml/2006/main">
  <p:tag name="KSO_WM_UNIT_INDEX" val="7"/>
  <p:tag name="KSO_WM_UNIT_TYPE" val="i"/>
  <p:tag name="KSO_WM_BEAUTIFY_FLAG" val="#wm#"/>
</p:tagLst>
</file>

<file path=ppt/tags/tag569.xml><?xml version="1.0" encoding="utf-8"?>
<p:tagLst xmlns:p="http://schemas.openxmlformats.org/presentationml/2006/main">
  <p:tag name="KSO_WM_UNIT_INDEX" val="55"/>
  <p:tag name="KSO_WM_UNIT_TYPE" val="f"/>
  <p:tag name="KSO_WM_UNIT_SUBTYPE" val="a"/>
  <p:tag name="KSO_WM_BEAUTIFY_FLAG" val="#wm#"/>
</p:tagLst>
</file>

<file path=ppt/tags/tag5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0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571.xml><?xml version="1.0" encoding="utf-8"?>
<p:tagLst xmlns:p="http://schemas.openxmlformats.org/presentationml/2006/main">
  <p:tag name="KSO_WM_UNIT_INDEX" val="65"/>
  <p:tag name="KSO_WM_UNIT_TYPE" val="f"/>
  <p:tag name="KSO_WM_UNIT_SUBTYPE" val="a"/>
  <p:tag name="KSO_WM_BEAUTIFY_FLAG" val="#wm#"/>
</p:tagLst>
</file>

<file path=ppt/tags/tag572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573.xml><?xml version="1.0" encoding="utf-8"?>
<p:tagLst xmlns:p="http://schemas.openxmlformats.org/presentationml/2006/main">
  <p:tag name="KSO_WM_UNIT_INDEX" val="67"/>
  <p:tag name="KSO_WM_UNIT_TYPE" val="f"/>
  <p:tag name="KSO_WM_UNIT_SUBTYPE" val="a"/>
  <p:tag name="KSO_WM_BEAUTIFY_FLAG" val="#wm#"/>
</p:tagLst>
</file>

<file path=ppt/tags/tag574.xml><?xml version="1.0" encoding="utf-8"?>
<p:tagLst xmlns:p="http://schemas.openxmlformats.org/presentationml/2006/main">
  <p:tag name="KSO_WM_UNIT_INDEX" val="68"/>
  <p:tag name="KSO_WM_UNIT_TYPE" val="f"/>
  <p:tag name="KSO_WM_UNIT_SUBTYPE" val="a"/>
  <p:tag name="KSO_WM_BEAUTIFY_FLAG" val="#wm#"/>
</p:tagLst>
</file>

<file path=ppt/tags/tag575.xml><?xml version="1.0" encoding="utf-8"?>
<p:tagLst xmlns:p="http://schemas.openxmlformats.org/presentationml/2006/main">
  <p:tag name="KSO_WM_UNIT_INDEX" val="70"/>
  <p:tag name="KSO_WM_UNIT_TYPE" val="f"/>
  <p:tag name="KSO_WM_UNIT_SUBTYPE" val="a"/>
  <p:tag name="KSO_WM_BEAUTIFY_FLAG" val="#wm#"/>
</p:tagLst>
</file>

<file path=ppt/tags/tag576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577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78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579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5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0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81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82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583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584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85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86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587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588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89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5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0.xml><?xml version="1.0" encoding="utf-8"?>
<p:tagLst xmlns:p="http://schemas.openxmlformats.org/presentationml/2006/main">
  <p:tag name="KSO_WM_UNIT_INDEX" val="67"/>
  <p:tag name="KSO_WM_UNIT_TYPE" val="i"/>
  <p:tag name="KSO_WM_BEAUTIFY_FLAG" val="#wm#"/>
</p:tagLst>
</file>

<file path=ppt/tags/tag591.xml><?xml version="1.0" encoding="utf-8"?>
<p:tagLst xmlns:p="http://schemas.openxmlformats.org/presentationml/2006/main">
  <p:tag name="KSO_WM_UNIT_INDEX" val="68"/>
  <p:tag name="KSO_WM_UNIT_TYPE" val="i"/>
  <p:tag name="KSO_WM_BEAUTIFY_FLAG" val="#wm#"/>
</p:tagLst>
</file>

<file path=ppt/tags/tag592.xml><?xml version="1.0" encoding="utf-8"?>
<p:tagLst xmlns:p="http://schemas.openxmlformats.org/presentationml/2006/main">
  <p:tag name="KSO_WM_UNIT_INDEX" val="6"/>
  <p:tag name="KSO_WM_UNIT_TYPE" val="i"/>
  <p:tag name="KSO_WM_BEAUTIFY_FLAG" val="#wm#"/>
</p:tagLst>
</file>

<file path=ppt/tags/tag593.xml><?xml version="1.0" encoding="utf-8"?>
<p:tagLst xmlns:p="http://schemas.openxmlformats.org/presentationml/2006/main">
  <p:tag name="KSO_WM_UNIT_INDEX" val="66"/>
  <p:tag name="KSO_WM_UNIT_TYPE" val="i"/>
  <p:tag name="KSO_WM_BEAUTIFY_FLAG" val="#wm#"/>
</p:tagLst>
</file>

<file path=ppt/tags/tag594.xml><?xml version="1.0" encoding="utf-8"?>
<p:tagLst xmlns:p="http://schemas.openxmlformats.org/presentationml/2006/main">
  <p:tag name="KSO_WM_UNIT_INDEX" val="65"/>
  <p:tag name="KSO_WM_UNIT_TYPE" val="i"/>
  <p:tag name="KSO_WM_BEAUTIFY_FLAG" val="#wm#"/>
</p:tagLst>
</file>

<file path=ppt/tags/tag595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596.xml><?xml version="1.0" encoding="utf-8"?>
<p:tagLst xmlns:p="http://schemas.openxmlformats.org/presentationml/2006/main">
  <p:tag name="KSO_WM_UNIT_INDEX" val="4"/>
  <p:tag name="KSO_WM_UNIT_TYPE" val="a"/>
  <p:tag name="KSO_WM_BEAUTIFY_FLAG" val="#wm#"/>
</p:tagLst>
</file>

<file path=ppt/tags/tag597.xml><?xml version="1.0" encoding="utf-8"?>
<p:tagLst xmlns:p="http://schemas.openxmlformats.org/presentationml/2006/main">
  <p:tag name="KSO_WM_UNIT_INDEX" val="28"/>
  <p:tag name="KSO_WM_UNIT_TYPE" val="f"/>
  <p:tag name="KSO_WM_UNIT_SUBTYPE" val="a"/>
  <p:tag name="KSO_WM_BEAUTIFY_FLAG" val="#wm#"/>
</p:tagLst>
</file>

<file path=ppt/tags/tag598.xml><?xml version="1.0" encoding="utf-8"?>
<p:tagLst xmlns:p="http://schemas.openxmlformats.org/presentationml/2006/main">
  <p:tag name="KSO_WM_UNIT_INDEX" val="22"/>
  <p:tag name="KSO_WM_UNIT_TYPE" val="f"/>
  <p:tag name="KSO_WM_UNIT_SUBTYPE" val="a"/>
  <p:tag name="KSO_WM_BEAUTIFY_FLAG" val="#wm#"/>
</p:tagLst>
</file>

<file path=ppt/tags/tag599.xml><?xml version="1.0" encoding="utf-8"?>
<p:tagLst xmlns:p="http://schemas.openxmlformats.org/presentationml/2006/main">
  <p:tag name="KSO_WM_UNIT_INDEX" val="44"/>
  <p:tag name="KSO_WM_UNIT_TYPE" val="f"/>
  <p:tag name="KSO_WM_UNIT_SUBTYPE" val="a"/>
  <p:tag name="KSO_WM_BEAUTIFY_FLAG" val="#wm#"/>
</p:tagLst>
</file>

<file path=ppt/tags/tag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0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601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602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603.xml><?xml version="1.0" encoding="utf-8"?>
<p:tagLst xmlns:p="http://schemas.openxmlformats.org/presentationml/2006/main">
  <p:tag name="KSO_WM_UNIT_INDEX" val="71"/>
  <p:tag name="KSO_WM_UNIT_TYPE" val="f"/>
  <p:tag name="KSO_WM_UNIT_SUBTYPE" val="a"/>
  <p:tag name="KSO_WM_BEAUTIFY_FLAG" val="#wm#"/>
</p:tagLst>
</file>

<file path=ppt/tags/tag604.xml><?xml version="1.0" encoding="utf-8"?>
<p:tagLst xmlns:p="http://schemas.openxmlformats.org/presentationml/2006/main">
  <p:tag name="KSO_WM_UNIT_INDEX" val="72"/>
  <p:tag name="KSO_WM_UNIT_TYPE" val="i"/>
  <p:tag name="KSO_WM_BEAUTIFY_FLAG" val="#wm#"/>
</p:tagLst>
</file>

<file path=ppt/tags/tag605.xml><?xml version="1.0" encoding="utf-8"?>
<p:tagLst xmlns:p="http://schemas.openxmlformats.org/presentationml/2006/main">
  <p:tag name="KSO_WM_UNIT_INDEX" val="78"/>
  <p:tag name="KSO_WM_UNIT_TYPE" val="f"/>
  <p:tag name="KSO_WM_UNIT_SUBTYPE" val="a"/>
  <p:tag name="KSO_WM_BEAUTIFY_FLAG" val="#wm#"/>
</p:tagLst>
</file>

<file path=ppt/tags/tag606.xml><?xml version="1.0" encoding="utf-8"?>
<p:tagLst xmlns:p="http://schemas.openxmlformats.org/presentationml/2006/main">
  <p:tag name="KSO_WM_UNIT_INDEX" val="73"/>
  <p:tag name="KSO_WM_UNIT_TYPE" val="i"/>
  <p:tag name="KSO_WM_BEAUTIFY_FLAG" val="#wm#"/>
</p:tagLst>
</file>

<file path=ppt/tags/tag607.xml><?xml version="1.0" encoding="utf-8"?>
<p:tagLst xmlns:p="http://schemas.openxmlformats.org/presentationml/2006/main">
  <p:tag name="KSO_WM_UNIT_INDEX" val="79"/>
  <p:tag name="KSO_WM_UNIT_TYPE" val="f"/>
  <p:tag name="KSO_WM_UNIT_SUBTYPE" val="a"/>
  <p:tag name="KSO_WM_BEAUTIFY_FLAG" val="#wm#"/>
</p:tagLst>
</file>

<file path=ppt/tags/tag608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609.xml><?xml version="1.0" encoding="utf-8"?>
<p:tagLst xmlns:p="http://schemas.openxmlformats.org/presentationml/2006/main">
  <p:tag name="KSO_WM_UNIT_INDEX" val="42"/>
  <p:tag name="KSO_WM_UNIT_TYPE" val="f"/>
  <p:tag name="KSO_WM_UNIT_SUBTYPE" val="a"/>
  <p:tag name="KSO_WM_BEAUTIFY_FLAG" val="#wm#"/>
</p:tagLst>
</file>

<file path=ppt/tags/tag6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408"/>
</p:tagLst>
</file>

<file path=ppt/tags/tag610.xml><?xml version="1.0" encoding="utf-8"?>
<p:tagLst xmlns:p="http://schemas.openxmlformats.org/presentationml/2006/main">
  <p:tag name="KSO_WM_UNIT_INDEX" val="40"/>
  <p:tag name="KSO_WM_UNIT_TYPE" val="i"/>
  <p:tag name="KSO_WM_BEAUTIFY_FLAG" val="#wm#"/>
</p:tagLst>
</file>

<file path=ppt/tags/tag611.xml><?xml version="1.0" encoding="utf-8"?>
<p:tagLst xmlns:p="http://schemas.openxmlformats.org/presentationml/2006/main">
  <p:tag name="KSO_WM_UNIT_INDEX" val="41"/>
  <p:tag name="KSO_WM_UNIT_TYPE" val="i"/>
  <p:tag name="KSO_WM_BEAUTIFY_FLAG" val="#wm#"/>
</p:tagLst>
</file>

<file path=ppt/tags/tag612.xml><?xml version="1.0" encoding="utf-8"?>
<p:tagLst xmlns:p="http://schemas.openxmlformats.org/presentationml/2006/main">
  <p:tag name="KSO_WM_UNIT_INDEX" val="43"/>
  <p:tag name="KSO_WM_UNIT_TYPE" val="f"/>
  <p:tag name="KSO_WM_UNIT_SUBTYPE" val="a"/>
  <p:tag name="KSO_WM_BEAUTIFY_FLAG" val="#wm#"/>
</p:tagLst>
</file>

<file path=ppt/tags/tag613.xml><?xml version="1.0" encoding="utf-8"?>
<p:tagLst xmlns:p="http://schemas.openxmlformats.org/presentationml/2006/main">
  <p:tag name="KSO_WM_UNIT_INDEX" val="39"/>
  <p:tag name="KSO_WM_UNIT_TYPE" val="i"/>
  <p:tag name="KSO_WM_BEAUTIFY_FLAG" val="#wm#"/>
</p:tagLst>
</file>

<file path=ppt/tags/tag614.xml><?xml version="1.0" encoding="utf-8"?>
<p:tagLst xmlns:p="http://schemas.openxmlformats.org/presentationml/2006/main">
  <p:tag name="KSO_WM_UNIT_INDEX" val="46"/>
  <p:tag name="KSO_WM_UNIT_TYPE" val="f"/>
  <p:tag name="KSO_WM_UNIT_SUBTYPE" val="a"/>
  <p:tag name="KSO_WM_BEAUTIFY_FLAG" val="#wm#"/>
</p:tagLst>
</file>

<file path=ppt/tags/tag615.xml><?xml version="1.0" encoding="utf-8"?>
<p:tagLst xmlns:p="http://schemas.openxmlformats.org/presentationml/2006/main">
  <p:tag name="KSO_WM_UNIT_INDEX" val="49"/>
  <p:tag name="KSO_WM_UNIT_TYPE" val="j"/>
  <p:tag name="KSO_WM_BEAUTIFY_FLAG" val="#wm#"/>
</p:tagLst>
</file>

<file path=ppt/tags/tag616.xml><?xml version="1.0" encoding="utf-8"?>
<p:tagLst xmlns:p="http://schemas.openxmlformats.org/presentationml/2006/main">
  <p:tag name="KSO_WM_UNIT_INDEX" val="48"/>
  <p:tag name="KSO_WM_UNIT_TYPE" val="j"/>
  <p:tag name="KSO_WM_BEAUTIFY_FLAG" val="#wm#"/>
</p:tagLst>
</file>

<file path=ppt/tags/tag617.xml><?xml version="1.0" encoding="utf-8"?>
<p:tagLst xmlns:p="http://schemas.openxmlformats.org/presentationml/2006/main">
  <p:tag name="KSO_WM_UNIT_INDEX" val="51"/>
  <p:tag name="KSO_WM_UNIT_TYPE" val="j"/>
  <p:tag name="KSO_WM_BEAUTIFY_FLAG" val="#wm#"/>
</p:tagLst>
</file>

<file path=ppt/tags/tag618.xml><?xml version="1.0" encoding="utf-8"?>
<p:tagLst xmlns:p="http://schemas.openxmlformats.org/presentationml/2006/main">
  <p:tag name="KSO_WM_UNIT_INDEX" val="50"/>
  <p:tag name="KSO_WM_UNIT_TYPE" val="j"/>
  <p:tag name="KSO_WM_BEAUTIFY_FLAG" val="#wm#"/>
</p:tagLst>
</file>

<file path=ppt/tags/tag619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6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0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621.xml><?xml version="1.0" encoding="utf-8"?>
<p:tagLst xmlns:p="http://schemas.openxmlformats.org/presentationml/2006/main">
  <p:tag name="KSO_WM_UNIT_INDEX" val="57"/>
  <p:tag name="KSO_WM_UNIT_TYPE" val="i"/>
  <p:tag name="KSO_WM_BEAUTIFY_FLAG" val="#wm#"/>
</p:tagLst>
</file>

<file path=ppt/tags/tag622.xml><?xml version="1.0" encoding="utf-8"?>
<p:tagLst xmlns:p="http://schemas.openxmlformats.org/presentationml/2006/main">
  <p:tag name="KSO_WM_UNIT_INDEX" val="76"/>
  <p:tag name="KSO_WM_UNIT_TYPE" val="f"/>
  <p:tag name="KSO_WM_UNIT_SUBTYPE" val="a"/>
  <p:tag name="KSO_WM_BEAUTIFY_FLAG" val="#wm#"/>
</p:tagLst>
</file>

<file path=ppt/tags/tag623.xml><?xml version="1.0" encoding="utf-8"?>
<p:tagLst xmlns:p="http://schemas.openxmlformats.org/presentationml/2006/main">
  <p:tag name="KSO_WM_UNIT_INDEX" val="77"/>
  <p:tag name="KSO_WM_UNIT_TYPE" val="f"/>
  <p:tag name="KSO_WM_UNIT_SUBTYPE" val="a"/>
  <p:tag name="KSO_WM_BEAUTIFY_FLAG" val="#wm#"/>
</p:tagLst>
</file>

<file path=ppt/tags/tag624.xml><?xml version="1.0" encoding="utf-8"?>
<p:tagLst xmlns:p="http://schemas.openxmlformats.org/presentationml/2006/main">
  <p:tag name="KSO_WM_UNIT_INDEX" val="70"/>
  <p:tag name="KSO_WM_UNIT_TYPE" val="f"/>
  <p:tag name="KSO_WM_UNIT_SUBTYPE" val="a"/>
  <p:tag name="KSO_WM_BEAUTIFY_FLAG" val="#wm#"/>
</p:tagLst>
</file>

<file path=ppt/tags/tag625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626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627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628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629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6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0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631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632.xml><?xml version="1.0" encoding="utf-8"?>
<p:tagLst xmlns:p="http://schemas.openxmlformats.org/presentationml/2006/main">
  <p:tag name="KSO_WM_UNIT_INDEX" val="3"/>
  <p:tag name="KSO_WM_UNIT_TYPE" val="i"/>
  <p:tag name="KSO_WM_BEAUTIFY_FLAG" val="#wm#"/>
</p:tagLst>
</file>

<file path=ppt/tags/tag633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634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635.xml><?xml version="1.0" encoding="utf-8"?>
<p:tagLst xmlns:p="http://schemas.openxmlformats.org/presentationml/2006/main">
  <p:tag name="KSO_WM_UNIT_INDEX" val="14"/>
  <p:tag name="KSO_WM_UNIT_TYPE" val="f"/>
  <p:tag name="KSO_WM_UNIT_SUBTYPE" val="a"/>
  <p:tag name="KSO_WM_BEAUTIFY_FLAG" val="#wm#"/>
</p:tagLst>
</file>

<file path=ppt/tags/tag636.xml><?xml version="1.0" encoding="utf-8"?>
<p:tagLst xmlns:p="http://schemas.openxmlformats.org/presentationml/2006/main">
  <p:tag name="KSO_WM_UNIT_INDEX" val="21"/>
  <p:tag name="KSO_WM_UNIT_TYPE" val="f"/>
  <p:tag name="KSO_WM_UNIT_SUBTYPE" val="a"/>
  <p:tag name="KSO_WM_BEAUTIFY_FLAG" val="#wm#"/>
</p:tagLst>
</file>

<file path=ppt/tags/tag637.xml><?xml version="1.0" encoding="utf-8"?>
<p:tagLst xmlns:p="http://schemas.openxmlformats.org/presentationml/2006/main">
  <p:tag name="KSO_WM_UNIT_INDEX" val="20"/>
  <p:tag name="KSO_WM_UNIT_TYPE" val="f"/>
  <p:tag name="KSO_WM_UNIT_SUBTYPE" val="a"/>
  <p:tag name="KSO_WM_BEAUTIFY_FLAG" val="#wm#"/>
</p:tagLst>
</file>

<file path=ppt/tags/tag638.xml><?xml version="1.0" encoding="utf-8"?>
<p:tagLst xmlns:p="http://schemas.openxmlformats.org/presentationml/2006/main">
  <p:tag name="KSO_WM_UNIT_INDEX" val="10"/>
  <p:tag name="KSO_WM_UNIT_TYPE" val="j"/>
  <p:tag name="KSO_WM_BEAUTIFY_FLAG" val="#wm#"/>
</p:tagLst>
</file>

<file path=ppt/tags/tag639.xml><?xml version="1.0" encoding="utf-8"?>
<p:tagLst xmlns:p="http://schemas.openxmlformats.org/presentationml/2006/main">
  <p:tag name="KSO_WM_UNIT_INDEX" val="11"/>
  <p:tag name="KSO_WM_UNIT_TYPE" val="j"/>
  <p:tag name="KSO_WM_BEAUTIFY_FLAG" val="#wm#"/>
</p:tagLst>
</file>

<file path=ppt/tags/tag6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0.xml><?xml version="1.0" encoding="utf-8"?>
<p:tagLst xmlns:p="http://schemas.openxmlformats.org/presentationml/2006/main">
  <p:tag name="KSO_WM_UNIT_INDEX" val="23"/>
  <p:tag name="KSO_WM_UNIT_TYPE" val="j"/>
  <p:tag name="KSO_WM_BEAUTIFY_FLAG" val="#wm#"/>
</p:tagLst>
</file>

<file path=ppt/tags/tag641.xml><?xml version="1.0" encoding="utf-8"?>
<p:tagLst xmlns:p="http://schemas.openxmlformats.org/presentationml/2006/main">
  <p:tag name="KSO_WM_UNIT_INDEX" val="24"/>
  <p:tag name="KSO_WM_UNIT_TYPE" val="j"/>
  <p:tag name="KSO_WM_BEAUTIFY_FLAG" val="#wm#"/>
</p:tagLst>
</file>

<file path=ppt/tags/tag642.xml><?xml version="1.0" encoding="utf-8"?>
<p:tagLst xmlns:p="http://schemas.openxmlformats.org/presentationml/2006/main">
  <p:tag name="KSO_WM_UNIT_INDEX" val="9"/>
  <p:tag name="KSO_WM_UNIT_TYPE" val="i"/>
  <p:tag name="KSO_WM_BEAUTIFY_FLAG" val="#wm#"/>
</p:tagLst>
</file>

<file path=ppt/tags/tag643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644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645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646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647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648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649.xml><?xml version="1.0" encoding="utf-8"?>
<p:tagLst xmlns:p="http://schemas.openxmlformats.org/presentationml/2006/main">
  <p:tag name="KSO_WM_UNIT_INDEX" val="25"/>
  <p:tag name="KSO_WM_UNIT_TYPE" val="f"/>
  <p:tag name="KSO_WM_UNIT_SUBTYPE" val="a"/>
  <p:tag name="KSO_WM_BEAUTIFY_FLAG" val="#wm#"/>
</p:tagLst>
</file>

<file path=ppt/tags/tag6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50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651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652.xml><?xml version="1.0" encoding="utf-8"?>
<p:tagLst xmlns:p="http://schemas.openxmlformats.org/presentationml/2006/main">
  <p:tag name="KSO_WM_UNIT_INDEX" val="7"/>
  <p:tag name="KSO_WM_UNIT_TYPE" val="i"/>
  <p:tag name="KSO_WM_BEAUTIFY_FLAG" val="#wm#"/>
</p:tagLst>
</file>

<file path=ppt/tags/tag653.xml><?xml version="1.0" encoding="utf-8"?>
<p:tagLst xmlns:p="http://schemas.openxmlformats.org/presentationml/2006/main">
  <p:tag name="KSO_WM_UNIT_INDEX" val="69"/>
  <p:tag name="KSO_WM_UNIT_TYPE" val="f"/>
  <p:tag name="KSO_WM_UNIT_SUBTYPE" val="a"/>
  <p:tag name="KSO_WM_BEAUTIFY_FLAG" val="#wm#"/>
</p:tagLst>
</file>

<file path=ppt/tags/tag654.xml><?xml version="1.0" encoding="utf-8"?>
<p:tagLst xmlns:p="http://schemas.openxmlformats.org/presentationml/2006/main">
  <p:tag name="KSO_WM_UNIT_INDEX" val="74"/>
  <p:tag name="KSO_WM_UNIT_TYPE" val="i"/>
  <p:tag name="KSO_WM_BEAUTIFY_FLAG" val="#wm#"/>
</p:tagLst>
</file>

<file path=ppt/tags/tag655.xml><?xml version="1.0" encoding="utf-8"?>
<p:tagLst xmlns:p="http://schemas.openxmlformats.org/presentationml/2006/main">
  <p:tag name="KSO_WM_UNIT_INDEX" val="80"/>
  <p:tag name="KSO_WM_UNIT_TYPE" val="f"/>
  <p:tag name="KSO_WM_UNIT_SUBTYPE" val="a"/>
  <p:tag name="KSO_WM_BEAUTIFY_FLAG" val="#wm#"/>
</p:tagLst>
</file>

<file path=ppt/tags/tag656.xml><?xml version="1.0" encoding="utf-8"?>
<p:tagLst xmlns:p="http://schemas.openxmlformats.org/presentationml/2006/main">
  <p:tag name="KSO_WM_UNIT_INDEX" val="75"/>
  <p:tag name="KSO_WM_UNIT_TYPE" val="i"/>
  <p:tag name="KSO_WM_BEAUTIFY_FLAG" val="#wm#"/>
</p:tagLst>
</file>

<file path=ppt/tags/tag657.xml><?xml version="1.0" encoding="utf-8"?>
<p:tagLst xmlns:p="http://schemas.openxmlformats.org/presentationml/2006/main">
  <p:tag name="KSO_WM_UNIT_INDEX" val="81"/>
  <p:tag name="KSO_WM_UNIT_TYPE" val="f"/>
  <p:tag name="KSO_WM_UNIT_SUBTYPE" val="a"/>
  <p:tag name="KSO_WM_BEAUTIFY_FLAG" val="#wm#"/>
</p:tagLst>
</file>

<file path=ppt/tags/tag658.xml><?xml version="1.0" encoding="utf-8"?>
<p:tagLst xmlns:p="http://schemas.openxmlformats.org/presentationml/2006/main">
  <p:tag name="KSO_WM_UNIT_INDEX" val="82"/>
  <p:tag name="KSO_WM_UNIT_TYPE" val="f"/>
  <p:tag name="KSO_WM_UNIT_SUBTYPE" val="a"/>
  <p:tag name="KSO_WM_BEAUTIFY_FLAG" val="#wm#"/>
</p:tagLst>
</file>

<file path=ppt/tags/tag659.xml><?xml version="1.0" encoding="utf-8"?>
<p:tagLst xmlns:p="http://schemas.openxmlformats.org/presentationml/2006/main">
  <p:tag name="KSO_WM_UNIT_INDEX" val="87"/>
  <p:tag name="KSO_WM_UNIT_TYPE" val="f"/>
  <p:tag name="KSO_WM_UNIT_SUBTYPE" val="a"/>
  <p:tag name="KSO_WM_BEAUTIFY_FLAG" val="#wm#"/>
</p:tagLst>
</file>

<file path=ppt/tags/tag6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660.xml><?xml version="1.0" encoding="utf-8"?>
<p:tagLst xmlns:p="http://schemas.openxmlformats.org/presentationml/2006/main">
  <p:tag name="KSO_WM_UNIT_INDEX" val="84"/>
  <p:tag name="KSO_WM_UNIT_TYPE" val="f"/>
  <p:tag name="KSO_WM_UNIT_SUBTYPE" val="a"/>
  <p:tag name="KSO_WM_BEAUTIFY_FLAG" val="#wm#"/>
</p:tagLst>
</file>

<file path=ppt/tags/tag661.xml><?xml version="1.0" encoding="utf-8"?>
<p:tagLst xmlns:p="http://schemas.openxmlformats.org/presentationml/2006/main">
  <p:tag name="KSO_WM_UNIT_INDEX" val="31"/>
  <p:tag name="KSO_WM_UNIT_TYPE" val="f"/>
  <p:tag name="KSO_WM_UNIT_SUBTYPE" val="a"/>
  <p:tag name="KSO_WM_BEAUTIFY_FLAG" val="#wm#"/>
</p:tagLst>
</file>

<file path=ppt/tags/tag662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663.xml><?xml version="1.0" encoding="utf-8"?>
<p:tagLst xmlns:p="http://schemas.openxmlformats.org/presentationml/2006/main">
  <p:tag name="KSO_WM_UNIT_INDEX" val="83"/>
  <p:tag name="KSO_WM_UNIT_TYPE" val="f"/>
  <p:tag name="KSO_WM_UNIT_SUBTYPE" val="a"/>
  <p:tag name="KSO_WM_BEAUTIFY_FLAG" val="#wm#"/>
</p:tagLst>
</file>

<file path=ppt/tags/tag664.xml><?xml version="1.0" encoding="utf-8"?>
<p:tagLst xmlns:p="http://schemas.openxmlformats.org/presentationml/2006/main">
  <p:tag name="KSO_WM_UNIT_INDEX" val="36"/>
  <p:tag name="KSO_WM_UNIT_TYPE" val="f"/>
  <p:tag name="KSO_WM_UNIT_SUBTYPE" val="a"/>
  <p:tag name="KSO_WM_BEAUTIFY_FLAG" val="#wm#"/>
</p:tagLst>
</file>

<file path=ppt/tags/tag665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666.xml><?xml version="1.0" encoding="utf-8"?>
<p:tagLst xmlns:p="http://schemas.openxmlformats.org/presentationml/2006/main">
  <p:tag name="KSO_WM_UNIT_INDEX" val="45"/>
  <p:tag name="KSO_WM_UNIT_TYPE" val="f"/>
  <p:tag name="KSO_WM_UNIT_SUBTYPE" val="a"/>
  <p:tag name="KSO_WM_BEAUTIFY_FLAG" val="#wm#"/>
</p:tagLst>
</file>

<file path=ppt/tags/tag667.xml><?xml version="1.0" encoding="utf-8"?>
<p:tagLst xmlns:p="http://schemas.openxmlformats.org/presentationml/2006/main">
  <p:tag name="KSO_WM_UNIT_INDEX" val="56"/>
  <p:tag name="KSO_WM_UNIT_TYPE" val="i"/>
  <p:tag name="KSO_WM_BEAUTIFY_FLAG" val="#wm#"/>
</p:tagLst>
</file>

<file path=ppt/tags/tag668.xml><?xml version="1.0" encoding="utf-8"?>
<p:tagLst xmlns:p="http://schemas.openxmlformats.org/presentationml/2006/main">
  <p:tag name="KSO_WM_UNIT_INDEX" val="60"/>
  <p:tag name="KSO_WM_UNIT_TYPE" val="i"/>
  <p:tag name="KSO_WM_BEAUTIFY_FLAG" val="#wm#"/>
</p:tagLst>
</file>

<file path=ppt/tags/tag669.xml><?xml version="1.0" encoding="utf-8"?>
<p:tagLst xmlns:p="http://schemas.openxmlformats.org/presentationml/2006/main">
  <p:tag name="KSO_WM_UNIT_INDEX" val="64"/>
  <p:tag name="KSO_WM_UNIT_TYPE" val="i"/>
  <p:tag name="KSO_WM_BEAUTIFY_FLAG" val="#wm#"/>
</p:tagLst>
</file>

<file path=ppt/tags/tag6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0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671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672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673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674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75.xml><?xml version="1.0" encoding="utf-8"?>
<p:tagLst xmlns:p="http://schemas.openxmlformats.org/presentationml/2006/main">
  <p:tag name="KSO_WM_UNIT_INDEX" val="1"/>
  <p:tag name="KSO_WM_UNIT_TYPE" val="i"/>
  <p:tag name="KSO_WM_UNIT_SUBTYPE" val="h"/>
  <p:tag name="KSO_WM_BEAUTIFY_FLAG" val="#wm#"/>
</p:tagLst>
</file>

<file path=ppt/tags/tag676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677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78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0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681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682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8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84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685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686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8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8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689.xml><?xml version="1.0" encoding="utf-8"?>
<p:tagLst xmlns:p="http://schemas.openxmlformats.org/presentationml/2006/main">
  <p:tag name="KSO_WM_UNIT_INDEX" val="2"/>
  <p:tag name="KSO_WM_UNIT_TYPE" val="β"/>
  <p:tag name="KSO_WM_BEAUTIFY_FLAG" val="#wm#"/>
</p:tagLst>
</file>

<file path=ppt/tags/tag6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0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91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692.xml><?xml version="1.0" encoding="utf-8"?>
<p:tagLst xmlns:p="http://schemas.openxmlformats.org/presentationml/2006/main">
  <p:tag name="KSO_WM_UNIT_INDEX" val="3"/>
  <p:tag name="KSO_WM_UNIT_TYPE" val="β"/>
  <p:tag name="KSO_WM_BEAUTIFY_FLAG" val="#wm#"/>
</p:tagLst>
</file>

<file path=ppt/tags/tag693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694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695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4*l_h_i*1_2_1"/>
  <p:tag name="KSO_WM_TEMPLATE_INDEX" val="19882022"/>
  <p:tag name="KSO_WM_TAG_VERSION" val="2.0"/>
  <p:tag name="KSO_WM_DIAGRAM_GROUP_CODE" val="l1-1"/>
</p:tagLst>
</file>

<file path=ppt/tags/tag696.xml><?xml version="1.0" encoding="utf-8"?>
<p:tagLst xmlns:p="http://schemas.openxmlformats.org/presentationml/2006/main">
  <p:tag name="KSO_WM_BEAUTIFY_FLAG" val="#wm#"/>
  <p:tag name="KSO_WM_UNIT_TYPE" val="l_h_f"/>
  <p:tag name="KSO_WM_UNIT_INDEX" val="1_2_2"/>
  <p:tag name="KSO_WM_UNIT_ID" val="diagram19882022_4*l_h_f*1_2_2"/>
  <p:tag name="KSO_WM_TEMPLATE_INDEX" val="19882022"/>
  <p:tag name="KSO_WM_TAG_VERSION" val="2.0"/>
  <p:tag name="KSO_WM_DIAGRAM_GROUP_CODE" val="l1-1"/>
</p:tagLst>
</file>

<file path=ppt/tags/tag697.xml><?xml version="1.0" encoding="utf-8"?>
<p:tagLst xmlns:p="http://schemas.openxmlformats.org/presentationml/2006/main">
  <p:tag name="KSO_WM_BEAUTIFY_FLAG" val="#wm#"/>
  <p:tag name="KSO_WM_UNIT_TYPE" val="l_h_i"/>
  <p:tag name="KSO_WM_UNIT_INDEX" val="1_3_1"/>
  <p:tag name="KSO_WM_UNIT_ID" val="diagram19882022_4*l_h_i*1_3_1"/>
  <p:tag name="KSO_WM_TEMPLATE_INDEX" val="19882022"/>
  <p:tag name="KSO_WM_TAG_VERSION" val="2.0"/>
  <p:tag name="KSO_WM_DIAGRAM_GROUP_CODE" val="l1-1"/>
</p:tagLst>
</file>

<file path=ppt/tags/tag698.xml><?xml version="1.0" encoding="utf-8"?>
<p:tagLst xmlns:p="http://schemas.openxmlformats.org/presentationml/2006/main">
  <p:tag name="KSO_WM_BEAUTIFY_FLAG" val="#wm#"/>
  <p:tag name="KSO_WM_UNIT_TYPE" val="l_h_f"/>
  <p:tag name="KSO_WM_UNIT_INDEX" val="1_3_2"/>
  <p:tag name="KSO_WM_UNIT_ID" val="diagram19882022_4*l_h_f*1_3_2"/>
  <p:tag name="KSO_WM_TEMPLATE_INDEX" val="19882022"/>
  <p:tag name="KSO_WM_TAG_VERSION" val="2.0"/>
  <p:tag name="KSO_WM_DIAGRAM_GROUP_CODE" val="l1-1"/>
</p:tagLst>
</file>

<file path=ppt/tags/tag699.xml><?xml version="1.0" encoding="utf-8"?>
<p:tagLst xmlns:p="http://schemas.openxmlformats.org/presentationml/2006/main">
  <p:tag name="KSO_WM_BEAUTIFY_FLAG" val="#wm#"/>
  <p:tag name="KSO_WM_UNIT_TYPE" val="l_h_i"/>
  <p:tag name="KSO_WM_UNIT_INDEX" val="1_4_1"/>
  <p:tag name="KSO_WM_UNIT_ID" val="diagram19882022_4*l_h_i*1_4_1"/>
  <p:tag name="KSO_WM_TEMPLATE_INDEX" val="19882022"/>
  <p:tag name="KSO_WM_TAG_VERSION" val="2.0"/>
  <p:tag name="KSO_WM_DIAGRAM_GROUP_CODE" val="l1-1"/>
</p:tagLst>
</file>

<file path=ppt/tags/tag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0.xml><?xml version="1.0" encoding="utf-8"?>
<p:tagLst xmlns:p="http://schemas.openxmlformats.org/presentationml/2006/main">
  <p:tag name="KSO_WM_BEAUTIFY_FLAG" val="#wm#"/>
  <p:tag name="KSO_WM_UNIT_TYPE" val="l_h_f"/>
  <p:tag name="KSO_WM_UNIT_INDEX" val="1_4_2"/>
  <p:tag name="KSO_WM_UNIT_ID" val="diagram19882022_4*l_h_f*1_4_2"/>
  <p:tag name="KSO_WM_TEMPLATE_INDEX" val="19882022"/>
  <p:tag name="KSO_WM_TAG_VERSION" val="2.0"/>
  <p:tag name="KSO_WM_DIAGRAM_GROUP_CODE" val="l1-1"/>
</p:tagLst>
</file>

<file path=ppt/tags/tag701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4*l_h_i*1_1_1"/>
  <p:tag name="KSO_WM_TEMPLATE_INDEX" val="19882022"/>
  <p:tag name="KSO_WM_TAG_VERSION" val="2.0"/>
  <p:tag name="KSO_WM_DIAGRAM_GROUP_CODE" val="l1-1"/>
</p:tagLst>
</file>

<file path=ppt/tags/tag702.xml><?xml version="1.0" encoding="utf-8"?>
<p:tagLst xmlns:p="http://schemas.openxmlformats.org/presentationml/2006/main">
  <p:tag name="KSO_WM_BEAUTIFY_FLAG" val="#wm#"/>
  <p:tag name="KSO_WM_UNIT_TYPE" val="l_h_f"/>
  <p:tag name="KSO_WM_UNIT_INDEX" val="1_1_2"/>
  <p:tag name="KSO_WM_UNIT_ID" val="diagram19882022_4*l_h_f*1_1_2"/>
  <p:tag name="KSO_WM_TEMPLATE_INDEX" val="19882022"/>
  <p:tag name="KSO_WM_TAG_VERSION" val="2.0"/>
  <p:tag name="KSO_WM_DIAGRAM_GROUP_CODE" val="l1-1"/>
</p:tagLst>
</file>

<file path=ppt/tags/tag703.xml><?xml version="1.0" encoding="utf-8"?>
<p:tagLst xmlns:p="http://schemas.openxmlformats.org/presentationml/2006/main">
  <p:tag name="KSO_WM_UNIT_INDEX" val="4"/>
  <p:tag name="KSO_WM_UNIT_TYPE" val="f"/>
  <p:tag name="KSO_WM_UNIT_SUBTYPE" val="a"/>
  <p:tag name="KSO_WM_BEAUTIFY_FLAG" val="#wm#"/>
</p:tagLst>
</file>

<file path=ppt/tags/tag704.xml><?xml version="1.0" encoding="utf-8"?>
<p:tagLst xmlns:p="http://schemas.openxmlformats.org/presentationml/2006/main">
  <p:tag name="KSO_WM_UNIT_INDEX" val="39"/>
  <p:tag name="KSO_WM_UNIT_TYPE" val="f"/>
  <p:tag name="KSO_WM_UNIT_SUBTYPE" val="a"/>
  <p:tag name="KSO_WM_BEAUTIFY_FLAG" val="#wm#"/>
</p:tagLst>
</file>

<file path=ppt/tags/tag705.xml><?xml version="1.0" encoding="utf-8"?>
<p:tagLst xmlns:p="http://schemas.openxmlformats.org/presentationml/2006/main">
  <p:tag name="KSO_WM_UNIT_INDEX" val="41"/>
  <p:tag name="KSO_WM_UNIT_TYPE" val="f"/>
  <p:tag name="KSO_WM_UNIT_SUBTYPE" val="a"/>
  <p:tag name="KSO_WM_BEAUTIFY_FLAG" val="#wm#"/>
</p:tagLst>
</file>

<file path=ppt/tags/tag706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07.xml><?xml version="1.0" encoding="utf-8"?>
<p:tagLst xmlns:p="http://schemas.openxmlformats.org/presentationml/2006/main">
  <p:tag name="KSO_WM_UNIT_INDEX" val="3"/>
  <p:tag name="KSO_WM_UNIT_TYPE" val="f"/>
  <p:tag name="KSO_WM_UNIT_SUBTYPE" val="a"/>
  <p:tag name="KSO_WM_BEAUTIFY_FLAG" val="#wm#"/>
</p:tagLst>
</file>

<file path=ppt/tags/tag708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709.xml><?xml version="1.0" encoding="utf-8"?>
<p:tagLst xmlns:p="http://schemas.openxmlformats.org/presentationml/2006/main">
  <p:tag name="KSO_WM_UNIT_INDEX" val="43"/>
  <p:tag name="KSO_WM_UNIT_TYPE" val="i"/>
  <p:tag name="KSO_WM_BEAUTIFY_FLAG" val="#wm#"/>
</p:tagLst>
</file>

<file path=ppt/tags/tag7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0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711.xml><?xml version="1.0" encoding="utf-8"?>
<p:tagLst xmlns:p="http://schemas.openxmlformats.org/presentationml/2006/main">
  <p:tag name="KSO_WM_UNIT_INDEX" val="45"/>
  <p:tag name="KSO_WM_UNIT_TYPE" val="f"/>
  <p:tag name="KSO_WM_UNIT_SUBTYPE" val="a"/>
  <p:tag name="KSO_WM_BEAUTIFY_FLAG" val="#wm#"/>
</p:tagLst>
</file>

<file path=ppt/tags/tag712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13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14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15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16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717.xml><?xml version="1.0" encoding="utf-8"?>
<p:tagLst xmlns:p="http://schemas.openxmlformats.org/presentationml/2006/main">
  <p:tag name="KSO_WM_UNIT_INDEX" val="42"/>
  <p:tag name="KSO_WM_UNIT_TYPE" val="f"/>
  <p:tag name="KSO_WM_UNIT_SUBTYPE" val="a"/>
  <p:tag name="KSO_WM_BEAUTIFY_FLAG" val="#wm#"/>
</p:tagLst>
</file>

<file path=ppt/tags/tag718.xml><?xml version="1.0" encoding="utf-8"?>
<p:tagLst xmlns:p="http://schemas.openxmlformats.org/presentationml/2006/main">
  <p:tag name="KSO_WM_UNIT_INDEX" val="37"/>
  <p:tag name="KSO_WM_UNIT_TYPE" val="f"/>
  <p:tag name="KSO_WM_UNIT_SUBTYPE" val="a"/>
  <p:tag name="KSO_WM_BEAUTIFY_FLAG" val="#wm#"/>
</p:tagLst>
</file>

<file path=ppt/tags/tag719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0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1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2.xml><?xml version="1.0" encoding="utf-8"?>
<p:tagLst xmlns:p="http://schemas.openxmlformats.org/presentationml/2006/main">
  <p:tag name="KSO_WM_UNIT_INDEX" val="36"/>
  <p:tag name="KSO_WM_UNIT_TYPE" val="f"/>
  <p:tag name="KSO_WM_UNIT_SUBTYPE" val="a"/>
  <p:tag name="KSO_WM_BEAUTIFY_FLAG" val="#wm#"/>
</p:tagLst>
</file>

<file path=ppt/tags/tag723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4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5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6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7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8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29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3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0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31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32.xml><?xml version="1.0" encoding="utf-8"?>
<p:tagLst xmlns:p="http://schemas.openxmlformats.org/presentationml/2006/main">
  <p:tag name="KSO_WM_BEAUTIFY_FLAG" val="#wm#"/>
  <p:tag name="KSO_WM_UNIT_TYPE" val="l_h_a"/>
  <p:tag name="KSO_WM_UNIT_INDEX" val="1_1_1"/>
  <p:tag name="KSO_WM_UNIT_ID" val="diagram19882022_4*l_h_a*1_1_1"/>
  <p:tag name="KSO_WM_TEMPLATE_INDEX" val="19882022"/>
  <p:tag name="KSO_WM_TAG_VERSION" val="2.0"/>
  <p:tag name="KSO_WM_DIAGRAM_GROUP_CODE" val="l1-1"/>
</p:tagLst>
</file>

<file path=ppt/tags/tag733.xml><?xml version="1.0" encoding="utf-8"?>
<p:tagLst xmlns:p="http://schemas.openxmlformats.org/presentationml/2006/main">
  <p:tag name="KSO_WM_BEAUTIFY_FLAG" val="#wm#"/>
  <p:tag name="KSO_WM_UNIT_TYPE" val="l_h_a"/>
  <p:tag name="KSO_WM_UNIT_INDEX" val="1_2_1"/>
  <p:tag name="KSO_WM_UNIT_ID" val="diagram19882022_4*l_h_a*1_2_1"/>
  <p:tag name="KSO_WM_TEMPLATE_INDEX" val="19882022"/>
  <p:tag name="KSO_WM_TAG_VERSION" val="2.0"/>
  <p:tag name="KSO_WM_DIAGRAM_GROUP_CODE" val="l1-1"/>
</p:tagLst>
</file>

<file path=ppt/tags/tag734.xml><?xml version="1.0" encoding="utf-8"?>
<p:tagLst xmlns:p="http://schemas.openxmlformats.org/presentationml/2006/main">
  <p:tag name="KSO_WM_BEAUTIFY_FLAG" val="#wm#"/>
  <p:tag name="KSO_WM_UNIT_TYPE" val="l_h_a"/>
  <p:tag name="KSO_WM_UNIT_INDEX" val="1_3_1"/>
  <p:tag name="KSO_WM_UNIT_ID" val="diagram19882022_4*l_h_a*1_3_1"/>
  <p:tag name="KSO_WM_TEMPLATE_INDEX" val="19882022"/>
  <p:tag name="KSO_WM_TAG_VERSION" val="2.0"/>
  <p:tag name="KSO_WM_DIAGRAM_GROUP_CODE" val="l1-1"/>
</p:tagLst>
</file>

<file path=ppt/tags/tag735.xml><?xml version="1.0" encoding="utf-8"?>
<p:tagLst xmlns:p="http://schemas.openxmlformats.org/presentationml/2006/main">
  <p:tag name="KSO_WM_BEAUTIFY_FLAG" val="#wm#"/>
  <p:tag name="KSO_WM_UNIT_TYPE" val="l_h_a"/>
  <p:tag name="KSO_WM_UNIT_INDEX" val="1_4_1"/>
  <p:tag name="KSO_WM_UNIT_ID" val="diagram19882022_4*l_h_a*1_4_1"/>
  <p:tag name="KSO_WM_TEMPLATE_INDEX" val="19882022"/>
  <p:tag name="KSO_WM_TAG_VERSION" val="2.0"/>
  <p:tag name="KSO_WM_DIAGRAM_GROUP_CODE" val="l1-1"/>
</p:tagLst>
</file>

<file path=ppt/tags/tag736.xml><?xml version="1.0" encoding="utf-8"?>
<p:tagLst xmlns:p="http://schemas.openxmlformats.org/presentationml/2006/main">
  <p:tag name="KSO_WM_UNIT_INDEX" val="51"/>
  <p:tag name="KSO_WM_UNIT_TYPE" val="f"/>
  <p:tag name="KSO_WM_UNIT_SUBTYPE" val="a"/>
  <p:tag name="KSO_WM_BEAUTIFY_FLAG" val="#wm#"/>
</p:tagLst>
</file>

<file path=ppt/tags/tag737.xml><?xml version="1.0" encoding="utf-8"?>
<p:tagLst xmlns:p="http://schemas.openxmlformats.org/presentationml/2006/main">
  <p:tag name="KSO_WM_BEAUTIFY_FLAG" val="#wm#"/>
  <p:tag name="KSO_WM_UNIT_TYPE" val="l_i"/>
  <p:tag name="KSO_WM_UNIT_INDEX" val="1_1"/>
  <p:tag name="KSO_WM_UNIT_ID" val="diagram19882022_4*l_i*1_1"/>
  <p:tag name="KSO_WM_TEMPLATE_INDEX" val="19882022"/>
  <p:tag name="KSO_WM_TAG_VERSION" val="2.0"/>
  <p:tag name="KSO_WM_DIAGRAM_GROUP_CODE" val="l1-1"/>
</p:tagLst>
</file>

<file path=ppt/tags/tag738.xml><?xml version="1.0" encoding="utf-8"?>
<p:tagLst xmlns:p="http://schemas.openxmlformats.org/presentationml/2006/main">
  <p:tag name="KSO_WM_UNIT_INDEX" val="1"/>
  <p:tag name="KSO_WM_UNIT_TYPE" val="j"/>
  <p:tag name="KSO_WM_BEAUTIFY_FLAG" val="#wm#"/>
</p:tagLst>
</file>

<file path=ppt/tags/tag739.xml><?xml version="1.0" encoding="utf-8"?>
<p:tagLst xmlns:p="http://schemas.openxmlformats.org/presentationml/2006/main">
  <p:tag name="KSO_WM_UNIT_INDEX" val="1"/>
  <p:tag name="KSO_WM_UNIT_TYPE" val="a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0.xml><?xml version="1.0" encoding="utf-8"?>
<p:tagLst xmlns:p="http://schemas.openxmlformats.org/presentationml/2006/main">
  <p:tag name="KSO_WM_SLIDE_TYPE" val="text"/>
  <p:tag name="KSO_WM_BEAUTIFY_FLAG" val="#wm#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INDEX" val="20236012"/>
  <p:tag name="KSO_WM_TEMPLATE_CATEGORY" val="custom"/>
  <p:tag name="KSO_WM_SLIDE_INDEX" val="8"/>
  <p:tag name="KSO_WM_SLIDE_ID" val="custom20236012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74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42.xml><?xml version="1.0" encoding="utf-8"?>
<p:tagLst xmlns:p="http://schemas.openxmlformats.org/presentationml/2006/main">
  <p:tag name="KSO_WM_UNIT_INDEX" val="2"/>
  <p:tag name="KSO_WM_UNIT_TYPE" val="a"/>
  <p:tag name="KSO_WM_BEAUTIFY_FLAG" val="#wm#"/>
</p:tagLst>
</file>

<file path=ppt/tags/tag743.xml><?xml version="1.0" encoding="utf-8"?>
<p:tagLst xmlns:p="http://schemas.openxmlformats.org/presentationml/2006/main">
  <p:tag name="KSO_WM_UNIT_INDEX" val="5"/>
  <p:tag name="KSO_WM_UNIT_TYPE" val="f"/>
  <p:tag name="KSO_WM_UNIT_SUBTYPE" val="a"/>
  <p:tag name="KSO_WM_BEAUTIFY_FLAG" val="#wm#"/>
</p:tagLst>
</file>

<file path=ppt/tags/tag744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</p:tagLst>
</file>

<file path=ppt/tags/tag745.xml><?xml version="1.0" encoding="utf-8"?>
<p:tagLst xmlns:p="http://schemas.openxmlformats.org/presentationml/2006/main">
  <p:tag name="KSO_WM_UNIT_INDEX" val="7"/>
  <p:tag name="KSO_WM_UNIT_TYPE" val="f"/>
  <p:tag name="KSO_WM_UNIT_SUBTYPE" val="a"/>
  <p:tag name="KSO_WM_BEAUTIFY_FLAG" val="#wm#"/>
</p:tagLst>
</file>

<file path=ppt/tags/tag746.xml><?xml version="1.0" encoding="utf-8"?>
<p:tagLst xmlns:p="http://schemas.openxmlformats.org/presentationml/2006/main">
  <p:tag name="KSO_WM_UNIT_INDEX" val="8"/>
  <p:tag name="KSO_WM_UNIT_TYPE" val="f"/>
  <p:tag name="KSO_WM_UNIT_SUBTYPE" val="a"/>
  <p:tag name="KSO_WM_BEAUTIFY_FLAG" val="#wm#"/>
</p:tagLst>
</file>

<file path=ppt/tags/tag747.xml><?xml version="1.0" encoding="utf-8"?>
<p:tagLst xmlns:p="http://schemas.openxmlformats.org/presentationml/2006/main">
  <p:tag name="KSO_WM_UNIT_INDEX" val="9"/>
  <p:tag name="KSO_WM_UNIT_TYPE" val="f"/>
  <p:tag name="KSO_WM_UNIT_SUBTYPE" val="a"/>
  <p:tag name="KSO_WM_BEAUTIFY_FLAG" val="#wm#"/>
</p:tagLst>
</file>

<file path=ppt/tags/tag748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749.xml><?xml version="1.0" encoding="utf-8"?>
<p:tagLst xmlns:p="http://schemas.openxmlformats.org/presentationml/2006/main">
  <p:tag name="KSO_WM_UNIT_INDEX" val="11"/>
  <p:tag name="KSO_WM_UNIT_TYPE" val="f"/>
  <p:tag name="KSO_WM_UNIT_SUBTYPE" val="a"/>
  <p:tag name="KSO_WM_BEAUTIFY_FLAG" val="#wm#"/>
</p:tagLst>
</file>

<file path=ppt/tags/tag75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0.xml><?xml version="1.0" encoding="utf-8"?>
<p:tagLst xmlns:p="http://schemas.openxmlformats.org/presentationml/2006/main">
  <p:tag name="KSO_WM_UNIT_INDEX" val="13"/>
  <p:tag name="KSO_WM_UNIT_TYPE" val="f"/>
  <p:tag name="KSO_WM_UNIT_SUBTYPE" val="a"/>
  <p:tag name="KSO_WM_BEAUTIFY_FLAG" val="#wm#"/>
</p:tagLst>
</file>

<file path=ppt/tags/tag751.xml><?xml version="1.0" encoding="utf-8"?>
<p:tagLst xmlns:p="http://schemas.openxmlformats.org/presentationml/2006/main">
  <p:tag name="KSO_WM_UNIT_INDEX" val="210"/>
  <p:tag name="KSO_WM_UNIT_TYPE" val="f"/>
  <p:tag name="KSO_WM_UNIT_SUBTYPE" val="a"/>
  <p:tag name="KSO_WM_BEAUTIFY_FLAG" val="#wm#"/>
</p:tagLst>
</file>

<file path=ppt/tags/tag752.xml><?xml version="1.0" encoding="utf-8"?>
<p:tagLst xmlns:p="http://schemas.openxmlformats.org/presentationml/2006/main">
  <p:tag name="KSO_WM_UNIT_INDEX" val="211"/>
  <p:tag name="KSO_WM_UNIT_TYPE" val="f"/>
  <p:tag name="KSO_WM_UNIT_SUBTYPE" val="a"/>
  <p:tag name="KSO_WM_BEAUTIFY_FLAG" val="#wm#"/>
</p:tagLst>
</file>

<file path=ppt/tags/tag753.xml><?xml version="1.0" encoding="utf-8"?>
<p:tagLst xmlns:p="http://schemas.openxmlformats.org/presentationml/2006/main">
  <p:tag name="KSO_WM_UNIT_INDEX" val="212"/>
  <p:tag name="KSO_WM_UNIT_TYPE" val="f"/>
  <p:tag name="KSO_WM_UNIT_SUBTYPE" val="a"/>
  <p:tag name="KSO_WM_BEAUTIFY_FLAG" val="#wm#"/>
</p:tagLst>
</file>

<file path=ppt/tags/tag754.xml><?xml version="1.0" encoding="utf-8"?>
<p:tagLst xmlns:p="http://schemas.openxmlformats.org/presentationml/2006/main">
  <p:tag name="KSO_WM_UNIT_INDEX" val="213"/>
  <p:tag name="KSO_WM_UNIT_TYPE" val="f"/>
  <p:tag name="KSO_WM_UNIT_SUBTYPE" val="a"/>
  <p:tag name="KSO_WM_BEAUTIFY_FLAG" val="#wm#"/>
</p:tagLst>
</file>

<file path=ppt/tags/tag755.xml><?xml version="1.0" encoding="utf-8"?>
<p:tagLst xmlns:p="http://schemas.openxmlformats.org/presentationml/2006/main">
  <p:tag name="KSO_WM_UNIT_INDEX" val="214"/>
  <p:tag name="KSO_WM_UNIT_TYPE" val="f"/>
  <p:tag name="KSO_WM_UNIT_SUBTYPE" val="a"/>
  <p:tag name="KSO_WM_BEAUTIFY_FLAG" val="#wm#"/>
</p:tagLst>
</file>

<file path=ppt/tags/tag756.xml><?xml version="1.0" encoding="utf-8"?>
<p:tagLst xmlns:p="http://schemas.openxmlformats.org/presentationml/2006/main">
  <p:tag name="KSO_WM_UNIT_INDEX" val="215"/>
  <p:tag name="KSO_WM_UNIT_TYPE" val="f"/>
  <p:tag name="KSO_WM_UNIT_SUBTYPE" val="a"/>
  <p:tag name="KSO_WM_BEAUTIFY_FLAG" val="#wm#"/>
</p:tagLst>
</file>

<file path=ppt/tags/tag757.xml><?xml version="1.0" encoding="utf-8"?>
<p:tagLst xmlns:p="http://schemas.openxmlformats.org/presentationml/2006/main">
  <p:tag name="KSO_WM_UNIT_INDEX" val="216"/>
  <p:tag name="KSO_WM_UNIT_TYPE" val="f"/>
  <p:tag name="KSO_WM_UNIT_SUBTYPE" val="a"/>
  <p:tag name="KSO_WM_BEAUTIFY_FLAG" val="#wm#"/>
</p:tagLst>
</file>

<file path=ppt/tags/tag758.xml><?xml version="1.0" encoding="utf-8"?>
<p:tagLst xmlns:p="http://schemas.openxmlformats.org/presentationml/2006/main">
  <p:tag name="KSO_WM_UNIT_INDEX" val="217"/>
  <p:tag name="KSO_WM_UNIT_TYPE" val="f"/>
  <p:tag name="KSO_WM_UNIT_SUBTYPE" val="a"/>
  <p:tag name="KSO_WM_BEAUTIFY_FLAG" val="#wm#"/>
</p:tagLst>
</file>

<file path=ppt/tags/tag759.xml><?xml version="1.0" encoding="utf-8"?>
<p:tagLst xmlns:p="http://schemas.openxmlformats.org/presentationml/2006/main">
  <p:tag name="KSO_WM_UNIT_INDEX" val="218"/>
  <p:tag name="KSO_WM_UNIT_TYPE" val="f"/>
  <p:tag name="KSO_WM_UNIT_SUBTYPE" val="a"/>
  <p:tag name="KSO_WM_BEAUTIFY_FLAG" val="#wm#"/>
</p:tagLst>
</file>

<file path=ppt/tags/tag76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0.xml><?xml version="1.0" encoding="utf-8"?>
<p:tagLst xmlns:p="http://schemas.openxmlformats.org/presentationml/2006/main">
  <p:tag name="KSO_WM_UNIT_INDEX" val="219"/>
  <p:tag name="KSO_WM_UNIT_TYPE" val="f"/>
  <p:tag name="KSO_WM_UNIT_SUBTYPE" val="a"/>
  <p:tag name="KSO_WM_BEAUTIFY_FLAG" val="#wm#"/>
</p:tagLst>
</file>

<file path=ppt/tags/tag761.xml><?xml version="1.0" encoding="utf-8"?>
<p:tagLst xmlns:p="http://schemas.openxmlformats.org/presentationml/2006/main">
  <p:tag name="KSO_WM_UNIT_INDEX" val="220"/>
  <p:tag name="KSO_WM_UNIT_TYPE" val="f"/>
  <p:tag name="KSO_WM_UNIT_SUBTYPE" val="a"/>
  <p:tag name="KSO_WM_BEAUTIFY_FLAG" val="#wm#"/>
</p:tagLst>
</file>

<file path=ppt/tags/tag762.xml><?xml version="1.0" encoding="utf-8"?>
<p:tagLst xmlns:p="http://schemas.openxmlformats.org/presentationml/2006/main">
  <p:tag name="KSO_WM_UNIT_INDEX" val="221"/>
  <p:tag name="KSO_WM_UNIT_TYPE" val="f"/>
  <p:tag name="KSO_WM_UNIT_SUBTYPE" val="a"/>
  <p:tag name="KSO_WM_BEAUTIFY_FLAG" val="#wm#"/>
</p:tagLst>
</file>

<file path=ppt/tags/tag763.xml><?xml version="1.0" encoding="utf-8"?>
<p:tagLst xmlns:p="http://schemas.openxmlformats.org/presentationml/2006/main">
  <p:tag name="KSO_WM_UNIT_INDEX" val="222"/>
  <p:tag name="KSO_WM_UNIT_TYPE" val="f"/>
  <p:tag name="KSO_WM_UNIT_SUBTYPE" val="a"/>
  <p:tag name="KSO_WM_BEAUTIFY_FLAG" val="#wm#"/>
</p:tagLst>
</file>

<file path=ppt/tags/tag764.xml><?xml version="1.0" encoding="utf-8"?>
<p:tagLst xmlns:p="http://schemas.openxmlformats.org/presentationml/2006/main">
  <p:tag name="KSO_WM_UNIT_INDEX" val="223"/>
  <p:tag name="KSO_WM_UNIT_TYPE" val="f"/>
  <p:tag name="KSO_WM_UNIT_SUBTYPE" val="a"/>
  <p:tag name="KSO_WM_BEAUTIFY_FLAG" val="#wm#"/>
</p:tagLst>
</file>

<file path=ppt/tags/tag765.xml><?xml version="1.0" encoding="utf-8"?>
<p:tagLst xmlns:p="http://schemas.openxmlformats.org/presentationml/2006/main">
  <p:tag name="KSO_WM_UNIT_INDEX" val="224"/>
  <p:tag name="KSO_WM_UNIT_TYPE" val="f"/>
  <p:tag name="KSO_WM_UNIT_SUBTYPE" val="a"/>
  <p:tag name="KSO_WM_BEAUTIFY_FLAG" val="#wm#"/>
</p:tagLst>
</file>

<file path=ppt/tags/tag766.xml><?xml version="1.0" encoding="utf-8"?>
<p:tagLst xmlns:p="http://schemas.openxmlformats.org/presentationml/2006/main">
  <p:tag name="KSO_WM_UNIT_INDEX" val="14"/>
  <p:tag name="KSO_WM_UNIT_TYPE" val="i"/>
  <p:tag name="KSO_WM_BEAUTIFY_FLAG" val="#wm#"/>
</p:tagLst>
</file>

<file path=ppt/tags/tag767.xml><?xml version="1.0" encoding="utf-8"?>
<p:tagLst xmlns:p="http://schemas.openxmlformats.org/presentationml/2006/main">
  <p:tag name="KSO_WM_UNIT_INDEX" val="15"/>
  <p:tag name="KSO_WM_UNIT_TYPE" val="i"/>
  <p:tag name="KSO_WM_BEAUTIFY_FLAG" val="#wm#"/>
</p:tagLst>
</file>

<file path=ppt/tags/tag768.xml><?xml version="1.0" encoding="utf-8"?>
<p:tagLst xmlns:p="http://schemas.openxmlformats.org/presentationml/2006/main">
  <p:tag name="KSO_WM_UNIT_INDEX" val="16"/>
  <p:tag name="KSO_WM_UNIT_TYPE" val="i"/>
  <p:tag name="KSO_WM_BEAUTIFY_FLAG" val="#wm#"/>
</p:tagLst>
</file>

<file path=ppt/tags/tag769.xml><?xml version="1.0" encoding="utf-8"?>
<p:tagLst xmlns:p="http://schemas.openxmlformats.org/presentationml/2006/main">
  <p:tag name="KSO_WM_UNIT_INDEX" val="17"/>
  <p:tag name="KSO_WM_UNIT_TYPE" val="i"/>
  <p:tag name="KSO_WM_BEAUTIFY_FLAG" val="#wm#"/>
</p:tagLst>
</file>

<file path=ppt/tags/tag7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770.xml><?xml version="1.0" encoding="utf-8"?>
<p:tagLst xmlns:p="http://schemas.openxmlformats.org/presentationml/2006/main">
  <p:tag name="KSO_WM_UNIT_INDEX" val="18"/>
  <p:tag name="KSO_WM_UNIT_TYPE" val="i"/>
  <p:tag name="KSO_WM_BEAUTIFY_FLAG" val="#wm#"/>
</p:tagLst>
</file>

<file path=ppt/tags/tag771.xml><?xml version="1.0" encoding="utf-8"?>
<p:tagLst xmlns:p="http://schemas.openxmlformats.org/presentationml/2006/main">
  <p:tag name="KSO_WM_UNIT_INDEX" val="19"/>
  <p:tag name="KSO_WM_UNIT_TYPE" val="i"/>
  <p:tag name="KSO_WM_BEAUTIFY_FLAG" val="#wm#"/>
</p:tagLst>
</file>

<file path=ppt/tags/tag772.xml><?xml version="1.0" encoding="utf-8"?>
<p:tagLst xmlns:p="http://schemas.openxmlformats.org/presentationml/2006/main">
  <p:tag name="KSO_WM_UNIT_INDEX" val="20"/>
  <p:tag name="KSO_WM_UNIT_TYPE" val="i"/>
  <p:tag name="KSO_WM_BEAUTIFY_FLAG" val="#wm#"/>
</p:tagLst>
</file>

<file path=ppt/tags/tag773.xml><?xml version="1.0" encoding="utf-8"?>
<p:tagLst xmlns:p="http://schemas.openxmlformats.org/presentationml/2006/main">
  <p:tag name="KSO_WM_UNIT_INDEX" val="182"/>
  <p:tag name="KSO_WM_UNIT_TYPE" val="i"/>
  <p:tag name="KSO_WM_BEAUTIFY_FLAG" val="#wm#"/>
</p:tagLst>
</file>

<file path=ppt/tags/tag774.xml><?xml version="1.0" encoding="utf-8"?>
<p:tagLst xmlns:p="http://schemas.openxmlformats.org/presentationml/2006/main">
  <p:tag name="KSO_WM_UNIT_INDEX" val="21"/>
  <p:tag name="KSO_WM_UNIT_TYPE" val="i"/>
  <p:tag name="KSO_WM_BEAUTIFY_FLAG" val="#wm#"/>
</p:tagLst>
</file>

<file path=ppt/tags/tag775.xml><?xml version="1.0" encoding="utf-8"?>
<p:tagLst xmlns:p="http://schemas.openxmlformats.org/presentationml/2006/main">
  <p:tag name="KSO_WM_UNIT_INDEX" val="22"/>
  <p:tag name="KSO_WM_UNIT_TYPE" val="i"/>
  <p:tag name="KSO_WM_BEAUTIFY_FLAG" val="#wm#"/>
</p:tagLst>
</file>

<file path=ppt/tags/tag776.xml><?xml version="1.0" encoding="utf-8"?>
<p:tagLst xmlns:p="http://schemas.openxmlformats.org/presentationml/2006/main">
  <p:tag name="KSO_WM_UNIT_INDEX" val="23"/>
  <p:tag name="KSO_WM_UNIT_TYPE" val="i"/>
  <p:tag name="KSO_WM_BEAUTIFY_FLAG" val="#wm#"/>
</p:tagLst>
</file>

<file path=ppt/tags/tag777.xml><?xml version="1.0" encoding="utf-8"?>
<p:tagLst xmlns:p="http://schemas.openxmlformats.org/presentationml/2006/main">
  <p:tag name="KSO_WM_UNIT_INDEX" val="24"/>
  <p:tag name="KSO_WM_UNIT_TYPE" val="i"/>
  <p:tag name="KSO_WM_BEAUTIFY_FLAG" val="#wm#"/>
</p:tagLst>
</file>

<file path=ppt/tags/tag778.xml><?xml version="1.0" encoding="utf-8"?>
<p:tagLst xmlns:p="http://schemas.openxmlformats.org/presentationml/2006/main">
  <p:tag name="KSO_WM_UNIT_INDEX" val="25"/>
  <p:tag name="KSO_WM_UNIT_TYPE" val="i"/>
  <p:tag name="KSO_WM_BEAUTIFY_FLAG" val="#wm#"/>
</p:tagLst>
</file>

<file path=ppt/tags/tag779.xml><?xml version="1.0" encoding="utf-8"?>
<p:tagLst xmlns:p="http://schemas.openxmlformats.org/presentationml/2006/main">
  <p:tag name="KSO_WM_UNIT_INDEX" val="26"/>
  <p:tag name="KSO_WM_UNIT_TYPE" val="i"/>
  <p:tag name="KSO_WM_BEAUTIFY_FLAG" val="#wm#"/>
</p:tagLst>
</file>

<file path=ppt/tags/tag7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0.xml><?xml version="1.0" encoding="utf-8"?>
<p:tagLst xmlns:p="http://schemas.openxmlformats.org/presentationml/2006/main">
  <p:tag name="KSO_WM_UNIT_INDEX" val="27"/>
  <p:tag name="KSO_WM_UNIT_TYPE" val="i"/>
  <p:tag name="KSO_WM_BEAUTIFY_FLAG" val="#wm#"/>
</p:tagLst>
</file>

<file path=ppt/tags/tag781.xml><?xml version="1.0" encoding="utf-8"?>
<p:tagLst xmlns:p="http://schemas.openxmlformats.org/presentationml/2006/main">
  <p:tag name="KSO_WM_UNIT_INDEX" val="28"/>
  <p:tag name="KSO_WM_UNIT_TYPE" val="i"/>
  <p:tag name="KSO_WM_BEAUTIFY_FLAG" val="#wm#"/>
</p:tagLst>
</file>

<file path=ppt/tags/tag782.xml><?xml version="1.0" encoding="utf-8"?>
<p:tagLst xmlns:p="http://schemas.openxmlformats.org/presentationml/2006/main">
  <p:tag name="KSO_WM_UNIT_INDEX" val="29"/>
  <p:tag name="KSO_WM_UNIT_TYPE" val="i"/>
  <p:tag name="KSO_WM_BEAUTIFY_FLAG" val="#wm#"/>
</p:tagLst>
</file>

<file path=ppt/tags/tag783.xml><?xml version="1.0" encoding="utf-8"?>
<p:tagLst xmlns:p="http://schemas.openxmlformats.org/presentationml/2006/main">
  <p:tag name="KSO_WM_UNIT_INDEX" val="30"/>
  <p:tag name="KSO_WM_UNIT_TYPE" val="i"/>
  <p:tag name="KSO_WM_BEAUTIFY_FLAG" val="#wm#"/>
</p:tagLst>
</file>

<file path=ppt/tags/tag784.xml><?xml version="1.0" encoding="utf-8"?>
<p:tagLst xmlns:p="http://schemas.openxmlformats.org/presentationml/2006/main">
  <p:tag name="KSO_WM_UNIT_INDEX" val="31"/>
  <p:tag name="KSO_WM_UNIT_TYPE" val="i"/>
  <p:tag name="KSO_WM_BEAUTIFY_FLAG" val="#wm#"/>
</p:tagLst>
</file>

<file path=ppt/tags/tag785.xml><?xml version="1.0" encoding="utf-8"?>
<p:tagLst xmlns:p="http://schemas.openxmlformats.org/presentationml/2006/main">
  <p:tag name="KSO_WM_UNIT_INDEX" val="32"/>
  <p:tag name="KSO_WM_UNIT_TYPE" val="i"/>
  <p:tag name="KSO_WM_BEAUTIFY_FLAG" val="#wm#"/>
</p:tagLst>
</file>

<file path=ppt/tags/tag786.xml><?xml version="1.0" encoding="utf-8"?>
<p:tagLst xmlns:p="http://schemas.openxmlformats.org/presentationml/2006/main">
  <p:tag name="KSO_WM_UNIT_INDEX" val="33"/>
  <p:tag name="KSO_WM_UNIT_TYPE" val="i"/>
  <p:tag name="KSO_WM_BEAUTIFY_FLAG" val="#wm#"/>
</p:tagLst>
</file>

<file path=ppt/tags/tag787.xml><?xml version="1.0" encoding="utf-8"?>
<p:tagLst xmlns:p="http://schemas.openxmlformats.org/presentationml/2006/main">
  <p:tag name="KSO_WM_UNIT_INDEX" val="34"/>
  <p:tag name="KSO_WM_UNIT_TYPE" val="i"/>
  <p:tag name="KSO_WM_BEAUTIFY_FLAG" val="#wm#"/>
</p:tagLst>
</file>

<file path=ppt/tags/tag788.xml><?xml version="1.0" encoding="utf-8"?>
<p:tagLst xmlns:p="http://schemas.openxmlformats.org/presentationml/2006/main">
  <p:tag name="KSO_WM_UNIT_INDEX" val="35"/>
  <p:tag name="KSO_WM_UNIT_TYPE" val="i"/>
  <p:tag name="KSO_WM_BEAUTIFY_FLAG" val="#wm#"/>
</p:tagLst>
</file>

<file path=ppt/tags/tag789.xml><?xml version="1.0" encoding="utf-8"?>
<p:tagLst xmlns:p="http://schemas.openxmlformats.org/presentationml/2006/main">
  <p:tag name="KSO_WM_UNIT_INDEX" val="36"/>
  <p:tag name="KSO_WM_UNIT_TYPE" val="i"/>
  <p:tag name="KSO_WM_BEAUTIFY_FLAG" val="#wm#"/>
</p:tagLst>
</file>

<file path=ppt/tags/tag7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0.xml><?xml version="1.0" encoding="utf-8"?>
<p:tagLst xmlns:p="http://schemas.openxmlformats.org/presentationml/2006/main">
  <p:tag name="KSO_WM_UNIT_INDEX" val="37"/>
  <p:tag name="KSO_WM_UNIT_TYPE" val="i"/>
  <p:tag name="KSO_WM_BEAUTIFY_FLAG" val="#wm#"/>
</p:tagLst>
</file>

<file path=ppt/tags/tag791.xml><?xml version="1.0" encoding="utf-8"?>
<p:tagLst xmlns:p="http://schemas.openxmlformats.org/presentationml/2006/main">
  <p:tag name="KSO_WM_UNIT_INDEX" val="38"/>
  <p:tag name="KSO_WM_UNIT_TYPE" val="i"/>
  <p:tag name="KSO_WM_BEAUTIFY_FLAG" val="#wm#"/>
</p:tagLst>
</file>

<file path=ppt/tags/tag792.xml><?xml version="1.0" encoding="utf-8"?>
<p:tagLst xmlns:p="http://schemas.openxmlformats.org/presentationml/2006/main">
  <p:tag name="KSO_WM_UNIT_INDEX" val="39"/>
  <p:tag name="KSO_WM_UNIT_TYPE" val="i"/>
  <p:tag name="KSO_WM_BEAUTIFY_FLAG" val="#wm#"/>
</p:tagLst>
</file>

<file path=ppt/tags/tag793.xml><?xml version="1.0" encoding="utf-8"?>
<p:tagLst xmlns:p="http://schemas.openxmlformats.org/presentationml/2006/main">
  <p:tag name="KSO_WM_UNIT_INDEX" val="40"/>
  <p:tag name="KSO_WM_UNIT_TYPE" val="i"/>
  <p:tag name="KSO_WM_BEAUTIFY_FLAG" val="#wm#"/>
</p:tagLst>
</file>

<file path=ppt/tags/tag794.xml><?xml version="1.0" encoding="utf-8"?>
<p:tagLst xmlns:p="http://schemas.openxmlformats.org/presentationml/2006/main">
  <p:tag name="KSO_WM_UNIT_INDEX" val="41"/>
  <p:tag name="KSO_WM_UNIT_TYPE" val="i"/>
  <p:tag name="KSO_WM_BEAUTIFY_FLAG" val="#wm#"/>
</p:tagLst>
</file>

<file path=ppt/tags/tag795.xml><?xml version="1.0" encoding="utf-8"?>
<p:tagLst xmlns:p="http://schemas.openxmlformats.org/presentationml/2006/main">
  <p:tag name="KSO_WM_UNIT_INDEX" val="42"/>
  <p:tag name="KSO_WM_UNIT_TYPE" val="i"/>
  <p:tag name="KSO_WM_BEAUTIFY_FLAG" val="#wm#"/>
</p:tagLst>
</file>

<file path=ppt/tags/tag796.xml><?xml version="1.0" encoding="utf-8"?>
<p:tagLst xmlns:p="http://schemas.openxmlformats.org/presentationml/2006/main">
  <p:tag name="KSO_WM_UNIT_INDEX" val="43"/>
  <p:tag name="KSO_WM_UNIT_TYPE" val="i"/>
  <p:tag name="KSO_WM_BEAUTIFY_FLAG" val="#wm#"/>
</p:tagLst>
</file>

<file path=ppt/tags/tag797.xml><?xml version="1.0" encoding="utf-8"?>
<p:tagLst xmlns:p="http://schemas.openxmlformats.org/presentationml/2006/main">
  <p:tag name="KSO_WM_UNIT_INDEX" val="44"/>
  <p:tag name="KSO_WM_UNIT_TYPE" val="i"/>
  <p:tag name="KSO_WM_BEAUTIFY_FLAG" val="#wm#"/>
</p:tagLst>
</file>

<file path=ppt/tags/tag798.xml><?xml version="1.0" encoding="utf-8"?>
<p:tagLst xmlns:p="http://schemas.openxmlformats.org/presentationml/2006/main">
  <p:tag name="KSO_WM_UNIT_INDEX" val="45"/>
  <p:tag name="KSO_WM_UNIT_TYPE" val="i"/>
  <p:tag name="KSO_WM_BEAUTIFY_FLAG" val="#wm#"/>
</p:tagLst>
</file>

<file path=ppt/tags/tag799.xml><?xml version="1.0" encoding="utf-8"?>
<p:tagLst xmlns:p="http://schemas.openxmlformats.org/presentationml/2006/main">
  <p:tag name="KSO_WM_UNIT_INDEX" val="46"/>
  <p:tag name="KSO_WM_UNIT_TYPE" val="i"/>
  <p:tag name="KSO_WM_BEAUTIFY_FLAG" val="#wm#"/>
</p:tagLst>
</file>

<file path=ppt/tags/tag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1"/>
</p:tagLst>
</file>

<file path=ppt/tags/tag8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0.xml><?xml version="1.0" encoding="utf-8"?>
<p:tagLst xmlns:p="http://schemas.openxmlformats.org/presentationml/2006/main">
  <p:tag name="KSO_WM_UNIT_INDEX" val="47"/>
  <p:tag name="KSO_WM_UNIT_TYPE" val="i"/>
  <p:tag name="KSO_WM_BEAUTIFY_FLAG" val="#wm#"/>
</p:tagLst>
</file>

<file path=ppt/tags/tag801.xml><?xml version="1.0" encoding="utf-8"?>
<p:tagLst xmlns:p="http://schemas.openxmlformats.org/presentationml/2006/main">
  <p:tag name="KSO_WM_UNIT_INDEX" val="48"/>
  <p:tag name="KSO_WM_UNIT_TYPE" val="i"/>
  <p:tag name="KSO_WM_BEAUTIFY_FLAG" val="#wm#"/>
</p:tagLst>
</file>

<file path=ppt/tags/tag802.xml><?xml version="1.0" encoding="utf-8"?>
<p:tagLst xmlns:p="http://schemas.openxmlformats.org/presentationml/2006/main">
  <p:tag name="KSO_WM_UNIT_INDEX" val="49"/>
  <p:tag name="KSO_WM_UNIT_TYPE" val="i"/>
  <p:tag name="KSO_WM_BEAUTIFY_FLAG" val="#wm#"/>
</p:tagLst>
</file>

<file path=ppt/tags/tag803.xml><?xml version="1.0" encoding="utf-8"?>
<p:tagLst xmlns:p="http://schemas.openxmlformats.org/presentationml/2006/main">
  <p:tag name="KSO_WM_UNIT_INDEX" val="50"/>
  <p:tag name="KSO_WM_UNIT_TYPE" val="i"/>
  <p:tag name="KSO_WM_BEAUTIFY_FLAG" val="#wm#"/>
</p:tagLst>
</file>

<file path=ppt/tags/tag804.xml><?xml version="1.0" encoding="utf-8"?>
<p:tagLst xmlns:p="http://schemas.openxmlformats.org/presentationml/2006/main">
  <p:tag name="KSO_WM_UNIT_INDEX" val="51"/>
  <p:tag name="KSO_WM_UNIT_TYPE" val="i"/>
  <p:tag name="KSO_WM_BEAUTIFY_FLAG" val="#wm#"/>
</p:tagLst>
</file>

<file path=ppt/tags/tag805.xml><?xml version="1.0" encoding="utf-8"?>
<p:tagLst xmlns:p="http://schemas.openxmlformats.org/presentationml/2006/main">
  <p:tag name="KSO_WM_UNIT_INDEX" val="52"/>
  <p:tag name="KSO_WM_UNIT_TYPE" val="i"/>
  <p:tag name="KSO_WM_BEAUTIFY_FLAG" val="#wm#"/>
</p:tagLst>
</file>

<file path=ppt/tags/tag806.xml><?xml version="1.0" encoding="utf-8"?>
<p:tagLst xmlns:p="http://schemas.openxmlformats.org/presentationml/2006/main">
  <p:tag name="KSO_WM_UNIT_INDEX" val="53"/>
  <p:tag name="KSO_WM_UNIT_TYPE" val="i"/>
  <p:tag name="KSO_WM_BEAUTIFY_FLAG" val="#wm#"/>
</p:tagLst>
</file>

<file path=ppt/tags/tag807.xml><?xml version="1.0" encoding="utf-8"?>
<p:tagLst xmlns:p="http://schemas.openxmlformats.org/presentationml/2006/main">
  <p:tag name="KSO_WM_UNIT_INDEX" val="54"/>
  <p:tag name="KSO_WM_UNIT_TYPE" val="i"/>
  <p:tag name="KSO_WM_BEAUTIFY_FLAG" val="#wm#"/>
</p:tagLst>
</file>

<file path=ppt/tags/tag808.xml><?xml version="1.0" encoding="utf-8"?>
<p:tagLst xmlns:p="http://schemas.openxmlformats.org/presentationml/2006/main">
  <p:tag name="KSO_WM_UNIT_INDEX" val="55"/>
  <p:tag name="KSO_WM_UNIT_TYPE" val="i"/>
  <p:tag name="KSO_WM_BEAUTIFY_FLAG" val="#wm#"/>
</p:tagLst>
</file>

<file path=ppt/tags/tag809.xml><?xml version="1.0" encoding="utf-8"?>
<p:tagLst xmlns:p="http://schemas.openxmlformats.org/presentationml/2006/main">
  <p:tag name="KSO_WM_UNIT_INDEX" val="56"/>
  <p:tag name="KSO_WM_UNIT_TYPE" val="i"/>
  <p:tag name="KSO_WM_BEAUTIFY_FLAG" val="#wm#"/>
</p:tagLst>
</file>

<file path=ppt/tags/tag81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名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3"/>
</p:tagLst>
</file>

<file path=ppt/tags/tag810.xml><?xml version="1.0" encoding="utf-8"?>
<p:tagLst xmlns:p="http://schemas.openxmlformats.org/presentationml/2006/main">
  <p:tag name="KSO_WM_UNIT_INDEX" val="57"/>
  <p:tag name="KSO_WM_UNIT_TYPE" val="i"/>
  <p:tag name="KSO_WM_BEAUTIFY_FLAG" val="#wm#"/>
</p:tagLst>
</file>

<file path=ppt/tags/tag811.xml><?xml version="1.0" encoding="utf-8"?>
<p:tagLst xmlns:p="http://schemas.openxmlformats.org/presentationml/2006/main">
  <p:tag name="KSO_WM_UNIT_INDEX" val="58"/>
  <p:tag name="KSO_WM_UNIT_TYPE" val="i"/>
  <p:tag name="KSO_WM_BEAUTIFY_FLAG" val="#wm#"/>
</p:tagLst>
</file>

<file path=ppt/tags/tag812.xml><?xml version="1.0" encoding="utf-8"?>
<p:tagLst xmlns:p="http://schemas.openxmlformats.org/presentationml/2006/main">
  <p:tag name="KSO_WM_UNIT_INDEX" val="59"/>
  <p:tag name="KSO_WM_UNIT_TYPE" val="i"/>
  <p:tag name="KSO_WM_BEAUTIFY_FLAG" val="#wm#"/>
</p:tagLst>
</file>

<file path=ppt/tags/tag813.xml><?xml version="1.0" encoding="utf-8"?>
<p:tagLst xmlns:p="http://schemas.openxmlformats.org/presentationml/2006/main">
  <p:tag name="KSO_WM_UNIT_INDEX" val="60"/>
  <p:tag name="KSO_WM_UNIT_TYPE" val="i"/>
  <p:tag name="KSO_WM_BEAUTIFY_FLAG" val="#wm#"/>
</p:tagLst>
</file>

<file path=ppt/tags/tag814.xml><?xml version="1.0" encoding="utf-8"?>
<p:tagLst xmlns:p="http://schemas.openxmlformats.org/presentationml/2006/main">
  <p:tag name="KSO_WM_UNIT_INDEX" val="61"/>
  <p:tag name="KSO_WM_UNIT_TYPE" val="i"/>
  <p:tag name="KSO_WM_BEAUTIFY_FLAG" val="#wm#"/>
</p:tagLst>
</file>

<file path=ppt/tags/tag815.xml><?xml version="1.0" encoding="utf-8"?>
<p:tagLst xmlns:p="http://schemas.openxmlformats.org/presentationml/2006/main">
  <p:tag name="KSO_WM_UNIT_INDEX" val="62"/>
  <p:tag name="KSO_WM_UNIT_TYPE" val="i"/>
  <p:tag name="KSO_WM_BEAUTIFY_FLAG" val="#wm#"/>
</p:tagLst>
</file>

<file path=ppt/tags/tag816.xml><?xml version="1.0" encoding="utf-8"?>
<p:tagLst xmlns:p="http://schemas.openxmlformats.org/presentationml/2006/main">
  <p:tag name="KSO_WM_UNIT_INDEX" val="63"/>
  <p:tag name="KSO_WM_UNIT_TYPE" val="i"/>
  <p:tag name="KSO_WM_BEAUTIFY_FLAG" val="#wm#"/>
</p:tagLst>
</file>

<file path=ppt/tags/tag817.xml><?xml version="1.0" encoding="utf-8"?>
<p:tagLst xmlns:p="http://schemas.openxmlformats.org/presentationml/2006/main">
  <p:tag name="KSO_WM_UNIT_INDEX" val="64"/>
  <p:tag name="KSO_WM_UNIT_TYPE" val="i"/>
  <p:tag name="KSO_WM_BEAUTIFY_FLAG" val="#wm#"/>
</p:tagLst>
</file>

<file path=ppt/tags/tag818.xml><?xml version="1.0" encoding="utf-8"?>
<p:tagLst xmlns:p="http://schemas.openxmlformats.org/presentationml/2006/main">
  <p:tag name="KSO_WM_UNIT_INDEX" val="65"/>
  <p:tag name="KSO_WM_UNIT_TYPE" val="i"/>
  <p:tag name="KSO_WM_BEAUTIFY_FLAG" val="#wm#"/>
</p:tagLst>
</file>

<file path=ppt/tags/tag819.xml><?xml version="1.0" encoding="utf-8"?>
<p:tagLst xmlns:p="http://schemas.openxmlformats.org/presentationml/2006/main">
  <p:tag name="KSO_WM_UNIT_INDEX" val="66"/>
  <p:tag name="KSO_WM_UNIT_TYPE" val="i"/>
  <p:tag name="KSO_WM_BEAUTIFY_FLAG" val="#wm#"/>
</p:tagLst>
</file>

<file path=ppt/tags/tag8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820.xml><?xml version="1.0" encoding="utf-8"?>
<p:tagLst xmlns:p="http://schemas.openxmlformats.org/presentationml/2006/main">
  <p:tag name="KSO_WM_UNIT_INDEX" val="67"/>
  <p:tag name="KSO_WM_UNIT_TYPE" val="i"/>
  <p:tag name="KSO_WM_BEAUTIFY_FLAG" val="#wm#"/>
</p:tagLst>
</file>

<file path=ppt/tags/tag821.xml><?xml version="1.0" encoding="utf-8"?>
<p:tagLst xmlns:p="http://schemas.openxmlformats.org/presentationml/2006/main">
  <p:tag name="KSO_WM_UNIT_INDEX" val="68"/>
  <p:tag name="KSO_WM_UNIT_TYPE" val="i"/>
  <p:tag name="KSO_WM_BEAUTIFY_FLAG" val="#wm#"/>
</p:tagLst>
</file>

<file path=ppt/tags/tag822.xml><?xml version="1.0" encoding="utf-8"?>
<p:tagLst xmlns:p="http://schemas.openxmlformats.org/presentationml/2006/main">
  <p:tag name="KSO_WM_UNIT_INDEX" val="69"/>
  <p:tag name="KSO_WM_UNIT_TYPE" val="i"/>
  <p:tag name="KSO_WM_BEAUTIFY_FLAG" val="#wm#"/>
</p:tagLst>
</file>

<file path=ppt/tags/tag823.xml><?xml version="1.0" encoding="utf-8"?>
<p:tagLst xmlns:p="http://schemas.openxmlformats.org/presentationml/2006/main">
  <p:tag name="KSO_WM_UNIT_INDEX" val="70"/>
  <p:tag name="KSO_WM_UNIT_TYPE" val="i"/>
  <p:tag name="KSO_WM_BEAUTIFY_FLAG" val="#wm#"/>
</p:tagLst>
</file>

<file path=ppt/tags/tag824.xml><?xml version="1.0" encoding="utf-8"?>
<p:tagLst xmlns:p="http://schemas.openxmlformats.org/presentationml/2006/main">
  <p:tag name="KSO_WM_UNIT_INDEX" val="71"/>
  <p:tag name="KSO_WM_UNIT_TYPE" val="i"/>
  <p:tag name="KSO_WM_BEAUTIFY_FLAG" val="#wm#"/>
</p:tagLst>
</file>

<file path=ppt/tags/tag825.xml><?xml version="1.0" encoding="utf-8"?>
<p:tagLst xmlns:p="http://schemas.openxmlformats.org/presentationml/2006/main">
  <p:tag name="KSO_WM_UNIT_INDEX" val="72"/>
  <p:tag name="KSO_WM_UNIT_TYPE" val="i"/>
  <p:tag name="KSO_WM_BEAUTIFY_FLAG" val="#wm#"/>
</p:tagLst>
</file>

<file path=ppt/tags/tag826.xml><?xml version="1.0" encoding="utf-8"?>
<p:tagLst xmlns:p="http://schemas.openxmlformats.org/presentationml/2006/main">
  <p:tag name="KSO_WM_UNIT_INDEX" val="73"/>
  <p:tag name="KSO_WM_UNIT_TYPE" val="i"/>
  <p:tag name="KSO_WM_BEAUTIFY_FLAG" val="#wm#"/>
</p:tagLst>
</file>

<file path=ppt/tags/tag827.xml><?xml version="1.0" encoding="utf-8"?>
<p:tagLst xmlns:p="http://schemas.openxmlformats.org/presentationml/2006/main">
  <p:tag name="KSO_WM_UNIT_INDEX" val="74"/>
  <p:tag name="KSO_WM_UNIT_TYPE" val="i"/>
  <p:tag name="KSO_WM_BEAUTIFY_FLAG" val="#wm#"/>
</p:tagLst>
</file>

<file path=ppt/tags/tag828.xml><?xml version="1.0" encoding="utf-8"?>
<p:tagLst xmlns:p="http://schemas.openxmlformats.org/presentationml/2006/main">
  <p:tag name="KSO_WM_UNIT_INDEX" val="75"/>
  <p:tag name="KSO_WM_UNIT_TYPE" val="i"/>
  <p:tag name="KSO_WM_BEAUTIFY_FLAG" val="#wm#"/>
</p:tagLst>
</file>

<file path=ppt/tags/tag829.xml><?xml version="1.0" encoding="utf-8"?>
<p:tagLst xmlns:p="http://schemas.openxmlformats.org/presentationml/2006/main">
  <p:tag name="KSO_WM_UNIT_INDEX" val="76"/>
  <p:tag name="KSO_WM_UNIT_TYPE" val="i"/>
  <p:tag name="KSO_WM_BEAUTIFY_FLAG" val="#wm#"/>
</p:tagLst>
</file>

<file path=ppt/tags/tag8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0.xml><?xml version="1.0" encoding="utf-8"?>
<p:tagLst xmlns:p="http://schemas.openxmlformats.org/presentationml/2006/main">
  <p:tag name="KSO_WM_UNIT_INDEX" val="77"/>
  <p:tag name="KSO_WM_UNIT_TYPE" val="i"/>
  <p:tag name="KSO_WM_BEAUTIFY_FLAG" val="#wm#"/>
</p:tagLst>
</file>

<file path=ppt/tags/tag831.xml><?xml version="1.0" encoding="utf-8"?>
<p:tagLst xmlns:p="http://schemas.openxmlformats.org/presentationml/2006/main">
  <p:tag name="KSO_WM_UNIT_INDEX" val="78"/>
  <p:tag name="KSO_WM_UNIT_TYPE" val="i"/>
  <p:tag name="KSO_WM_BEAUTIFY_FLAG" val="#wm#"/>
</p:tagLst>
</file>

<file path=ppt/tags/tag832.xml><?xml version="1.0" encoding="utf-8"?>
<p:tagLst xmlns:p="http://schemas.openxmlformats.org/presentationml/2006/main">
  <p:tag name="KSO_WM_UNIT_INDEX" val="79"/>
  <p:tag name="KSO_WM_UNIT_TYPE" val="i"/>
  <p:tag name="KSO_WM_BEAUTIFY_FLAG" val="#wm#"/>
</p:tagLst>
</file>

<file path=ppt/tags/tag833.xml><?xml version="1.0" encoding="utf-8"?>
<p:tagLst xmlns:p="http://schemas.openxmlformats.org/presentationml/2006/main">
  <p:tag name="KSO_WM_UNIT_INDEX" val="80"/>
  <p:tag name="KSO_WM_UNIT_TYPE" val="i"/>
  <p:tag name="KSO_WM_BEAUTIFY_FLAG" val="#wm#"/>
</p:tagLst>
</file>

<file path=ppt/tags/tag834.xml><?xml version="1.0" encoding="utf-8"?>
<p:tagLst xmlns:p="http://schemas.openxmlformats.org/presentationml/2006/main">
  <p:tag name="KSO_WM_UNIT_INDEX" val="81"/>
  <p:tag name="KSO_WM_UNIT_TYPE" val="i"/>
  <p:tag name="KSO_WM_BEAUTIFY_FLAG" val="#wm#"/>
</p:tagLst>
</file>

<file path=ppt/tags/tag835.xml><?xml version="1.0" encoding="utf-8"?>
<p:tagLst xmlns:p="http://schemas.openxmlformats.org/presentationml/2006/main">
  <p:tag name="KSO_WM_UNIT_INDEX" val="82"/>
  <p:tag name="KSO_WM_UNIT_TYPE" val="i"/>
  <p:tag name="KSO_WM_BEAUTIFY_FLAG" val="#wm#"/>
</p:tagLst>
</file>

<file path=ppt/tags/tag836.xml><?xml version="1.0" encoding="utf-8"?>
<p:tagLst xmlns:p="http://schemas.openxmlformats.org/presentationml/2006/main">
  <p:tag name="KSO_WM_UNIT_INDEX" val="83"/>
  <p:tag name="KSO_WM_UNIT_TYPE" val="i"/>
  <p:tag name="KSO_WM_BEAUTIFY_FLAG" val="#wm#"/>
</p:tagLst>
</file>

<file path=ppt/tags/tag837.xml><?xml version="1.0" encoding="utf-8"?>
<p:tagLst xmlns:p="http://schemas.openxmlformats.org/presentationml/2006/main">
  <p:tag name="KSO_WM_UNIT_INDEX" val="84"/>
  <p:tag name="KSO_WM_UNIT_TYPE" val="i"/>
  <p:tag name="KSO_WM_BEAUTIFY_FLAG" val="#wm#"/>
</p:tagLst>
</file>

<file path=ppt/tags/tag838.xml><?xml version="1.0" encoding="utf-8"?>
<p:tagLst xmlns:p="http://schemas.openxmlformats.org/presentationml/2006/main">
  <p:tag name="KSO_WM_UNIT_INDEX" val="85"/>
  <p:tag name="KSO_WM_UNIT_TYPE" val="i"/>
  <p:tag name="KSO_WM_BEAUTIFY_FLAG" val="#wm#"/>
</p:tagLst>
</file>

<file path=ppt/tags/tag839.xml><?xml version="1.0" encoding="utf-8"?>
<p:tagLst xmlns:p="http://schemas.openxmlformats.org/presentationml/2006/main">
  <p:tag name="KSO_WM_UNIT_INDEX" val="86"/>
  <p:tag name="KSO_WM_UNIT_TYPE" val="i"/>
  <p:tag name="KSO_WM_BEAUTIFY_FLAG" val="#wm#"/>
</p:tagLst>
</file>

<file path=ppt/tags/tag8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0.xml><?xml version="1.0" encoding="utf-8"?>
<p:tagLst xmlns:p="http://schemas.openxmlformats.org/presentationml/2006/main">
  <p:tag name="KSO_WM_UNIT_INDEX" val="87"/>
  <p:tag name="KSO_WM_UNIT_TYPE" val="i"/>
  <p:tag name="KSO_WM_BEAUTIFY_FLAG" val="#wm#"/>
</p:tagLst>
</file>

<file path=ppt/tags/tag841.xml><?xml version="1.0" encoding="utf-8"?>
<p:tagLst xmlns:p="http://schemas.openxmlformats.org/presentationml/2006/main">
  <p:tag name="KSO_WM_UNIT_INDEX" val="88"/>
  <p:tag name="KSO_WM_UNIT_TYPE" val="i"/>
  <p:tag name="KSO_WM_BEAUTIFY_FLAG" val="#wm#"/>
</p:tagLst>
</file>

<file path=ppt/tags/tag842.xml><?xml version="1.0" encoding="utf-8"?>
<p:tagLst xmlns:p="http://schemas.openxmlformats.org/presentationml/2006/main">
  <p:tag name="KSO_WM_UNIT_INDEX" val="89"/>
  <p:tag name="KSO_WM_UNIT_TYPE" val="i"/>
  <p:tag name="KSO_WM_BEAUTIFY_FLAG" val="#wm#"/>
</p:tagLst>
</file>

<file path=ppt/tags/tag843.xml><?xml version="1.0" encoding="utf-8"?>
<p:tagLst xmlns:p="http://schemas.openxmlformats.org/presentationml/2006/main">
  <p:tag name="KSO_WM_UNIT_INDEX" val="90"/>
  <p:tag name="KSO_WM_UNIT_TYPE" val="i"/>
  <p:tag name="KSO_WM_BEAUTIFY_FLAG" val="#wm#"/>
</p:tagLst>
</file>

<file path=ppt/tags/tag844.xml><?xml version="1.0" encoding="utf-8"?>
<p:tagLst xmlns:p="http://schemas.openxmlformats.org/presentationml/2006/main">
  <p:tag name="KSO_WM_UNIT_INDEX" val="91"/>
  <p:tag name="KSO_WM_UNIT_TYPE" val="i"/>
  <p:tag name="KSO_WM_BEAUTIFY_FLAG" val="#wm#"/>
</p:tagLst>
</file>

<file path=ppt/tags/tag845.xml><?xml version="1.0" encoding="utf-8"?>
<p:tagLst xmlns:p="http://schemas.openxmlformats.org/presentationml/2006/main">
  <p:tag name="KSO_WM_UNIT_INDEX" val="92"/>
  <p:tag name="KSO_WM_UNIT_TYPE" val="i"/>
  <p:tag name="KSO_WM_BEAUTIFY_FLAG" val="#wm#"/>
</p:tagLst>
</file>

<file path=ppt/tags/tag846.xml><?xml version="1.0" encoding="utf-8"?>
<p:tagLst xmlns:p="http://schemas.openxmlformats.org/presentationml/2006/main">
  <p:tag name="KSO_WM_UNIT_INDEX" val="93"/>
  <p:tag name="KSO_WM_UNIT_TYPE" val="i"/>
  <p:tag name="KSO_WM_BEAUTIFY_FLAG" val="#wm#"/>
</p:tagLst>
</file>

<file path=ppt/tags/tag847.xml><?xml version="1.0" encoding="utf-8"?>
<p:tagLst xmlns:p="http://schemas.openxmlformats.org/presentationml/2006/main">
  <p:tag name="KSO_WM_UNIT_INDEX" val="94"/>
  <p:tag name="KSO_WM_UNIT_TYPE" val="i"/>
  <p:tag name="KSO_WM_BEAUTIFY_FLAG" val="#wm#"/>
</p:tagLst>
</file>

<file path=ppt/tags/tag848.xml><?xml version="1.0" encoding="utf-8"?>
<p:tagLst xmlns:p="http://schemas.openxmlformats.org/presentationml/2006/main">
  <p:tag name="KSO_WM_UNIT_INDEX" val="95"/>
  <p:tag name="KSO_WM_UNIT_TYPE" val="i"/>
  <p:tag name="KSO_WM_BEAUTIFY_FLAG" val="#wm#"/>
</p:tagLst>
</file>

<file path=ppt/tags/tag849.xml><?xml version="1.0" encoding="utf-8"?>
<p:tagLst xmlns:p="http://schemas.openxmlformats.org/presentationml/2006/main">
  <p:tag name="KSO_WM_UNIT_INDEX" val="96"/>
  <p:tag name="KSO_WM_UNIT_TYPE" val="i"/>
  <p:tag name="KSO_WM_BEAUTIFY_FLAG" val="#wm#"/>
</p:tagLst>
</file>

<file path=ppt/tags/tag85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0.xml><?xml version="1.0" encoding="utf-8"?>
<p:tagLst xmlns:p="http://schemas.openxmlformats.org/presentationml/2006/main">
  <p:tag name="KSO_WM_UNIT_INDEX" val="97"/>
  <p:tag name="KSO_WM_UNIT_TYPE" val="i"/>
  <p:tag name="KSO_WM_BEAUTIFY_FLAG" val="#wm#"/>
</p:tagLst>
</file>

<file path=ppt/tags/tag851.xml><?xml version="1.0" encoding="utf-8"?>
<p:tagLst xmlns:p="http://schemas.openxmlformats.org/presentationml/2006/main">
  <p:tag name="KSO_WM_UNIT_INDEX" val="98"/>
  <p:tag name="KSO_WM_UNIT_TYPE" val="i"/>
  <p:tag name="KSO_WM_BEAUTIFY_FLAG" val="#wm#"/>
</p:tagLst>
</file>

<file path=ppt/tags/tag852.xml><?xml version="1.0" encoding="utf-8"?>
<p:tagLst xmlns:p="http://schemas.openxmlformats.org/presentationml/2006/main">
  <p:tag name="KSO_WM_UNIT_INDEX" val="99"/>
  <p:tag name="KSO_WM_UNIT_TYPE" val="i"/>
  <p:tag name="KSO_WM_BEAUTIFY_FLAG" val="#wm#"/>
</p:tagLst>
</file>

<file path=ppt/tags/tag853.xml><?xml version="1.0" encoding="utf-8"?>
<p:tagLst xmlns:p="http://schemas.openxmlformats.org/presentationml/2006/main">
  <p:tag name="KSO_WM_UNIT_INDEX" val="100"/>
  <p:tag name="KSO_WM_UNIT_TYPE" val="i"/>
  <p:tag name="KSO_WM_BEAUTIFY_FLAG" val="#wm#"/>
</p:tagLst>
</file>

<file path=ppt/tags/tag854.xml><?xml version="1.0" encoding="utf-8"?>
<p:tagLst xmlns:p="http://schemas.openxmlformats.org/presentationml/2006/main">
  <p:tag name="KSO_WM_UNIT_INDEX" val="101"/>
  <p:tag name="KSO_WM_UNIT_TYPE" val="i"/>
  <p:tag name="KSO_WM_BEAUTIFY_FLAG" val="#wm#"/>
</p:tagLst>
</file>

<file path=ppt/tags/tag855.xml><?xml version="1.0" encoding="utf-8"?>
<p:tagLst xmlns:p="http://schemas.openxmlformats.org/presentationml/2006/main">
  <p:tag name="KSO_WM_UNIT_INDEX" val="102"/>
  <p:tag name="KSO_WM_UNIT_TYPE" val="i"/>
  <p:tag name="KSO_WM_BEAUTIFY_FLAG" val="#wm#"/>
</p:tagLst>
</file>

<file path=ppt/tags/tag856.xml><?xml version="1.0" encoding="utf-8"?>
<p:tagLst xmlns:p="http://schemas.openxmlformats.org/presentationml/2006/main">
  <p:tag name="KSO_WM_UNIT_INDEX" val="103"/>
  <p:tag name="KSO_WM_UNIT_TYPE" val="i"/>
  <p:tag name="KSO_WM_BEAUTIFY_FLAG" val="#wm#"/>
</p:tagLst>
</file>

<file path=ppt/tags/tag857.xml><?xml version="1.0" encoding="utf-8"?>
<p:tagLst xmlns:p="http://schemas.openxmlformats.org/presentationml/2006/main">
  <p:tag name="KSO_WM_UNIT_INDEX" val="104"/>
  <p:tag name="KSO_WM_UNIT_TYPE" val="i"/>
  <p:tag name="KSO_WM_BEAUTIFY_FLAG" val="#wm#"/>
</p:tagLst>
</file>

<file path=ppt/tags/tag858.xml><?xml version="1.0" encoding="utf-8"?>
<p:tagLst xmlns:p="http://schemas.openxmlformats.org/presentationml/2006/main">
  <p:tag name="KSO_WM_UNIT_INDEX" val="105"/>
  <p:tag name="KSO_WM_UNIT_TYPE" val="i"/>
  <p:tag name="KSO_WM_BEAUTIFY_FLAG" val="#wm#"/>
</p:tagLst>
</file>

<file path=ppt/tags/tag859.xml><?xml version="1.0" encoding="utf-8"?>
<p:tagLst xmlns:p="http://schemas.openxmlformats.org/presentationml/2006/main">
  <p:tag name="KSO_WM_UNIT_INDEX" val="106"/>
  <p:tag name="KSO_WM_UNIT_TYPE" val="i"/>
  <p:tag name="KSO_WM_BEAUTIFY_FLAG" val="#wm#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012"/>
</p:tagLst>
</file>

<file path=ppt/tags/tag860.xml><?xml version="1.0" encoding="utf-8"?>
<p:tagLst xmlns:p="http://schemas.openxmlformats.org/presentationml/2006/main">
  <p:tag name="KSO_WM_UNIT_INDEX" val="107"/>
  <p:tag name="KSO_WM_UNIT_TYPE" val="i"/>
  <p:tag name="KSO_WM_BEAUTIFY_FLAG" val="#wm#"/>
</p:tagLst>
</file>

<file path=ppt/tags/tag861.xml><?xml version="1.0" encoding="utf-8"?>
<p:tagLst xmlns:p="http://schemas.openxmlformats.org/presentationml/2006/main">
  <p:tag name="KSO_WM_UNIT_INDEX" val="108"/>
  <p:tag name="KSO_WM_UNIT_TYPE" val="i"/>
  <p:tag name="KSO_WM_BEAUTIFY_FLAG" val="#wm#"/>
</p:tagLst>
</file>

<file path=ppt/tags/tag862.xml><?xml version="1.0" encoding="utf-8"?>
<p:tagLst xmlns:p="http://schemas.openxmlformats.org/presentationml/2006/main">
  <p:tag name="KSO_WM_UNIT_INDEX" val="109"/>
  <p:tag name="KSO_WM_UNIT_TYPE" val="i"/>
  <p:tag name="KSO_WM_BEAUTIFY_FLAG" val="#wm#"/>
</p:tagLst>
</file>

<file path=ppt/tags/tag863.xml><?xml version="1.0" encoding="utf-8"?>
<p:tagLst xmlns:p="http://schemas.openxmlformats.org/presentationml/2006/main">
  <p:tag name="KSO_WM_UNIT_INDEX" val="110"/>
  <p:tag name="KSO_WM_UNIT_TYPE" val="i"/>
  <p:tag name="KSO_WM_BEAUTIFY_FLAG" val="#wm#"/>
</p:tagLst>
</file>

<file path=ppt/tags/tag864.xml><?xml version="1.0" encoding="utf-8"?>
<p:tagLst xmlns:p="http://schemas.openxmlformats.org/presentationml/2006/main">
  <p:tag name="KSO_WM_UNIT_INDEX" val="111"/>
  <p:tag name="KSO_WM_UNIT_TYPE" val="i"/>
  <p:tag name="KSO_WM_BEAUTIFY_FLAG" val="#wm#"/>
</p:tagLst>
</file>

<file path=ppt/tags/tag865.xml><?xml version="1.0" encoding="utf-8"?>
<p:tagLst xmlns:p="http://schemas.openxmlformats.org/presentationml/2006/main">
  <p:tag name="KSO_WM_UNIT_INDEX" val="112"/>
  <p:tag name="KSO_WM_UNIT_TYPE" val="i"/>
  <p:tag name="KSO_WM_BEAUTIFY_FLAG" val="#wm#"/>
</p:tagLst>
</file>

<file path=ppt/tags/tag866.xml><?xml version="1.0" encoding="utf-8"?>
<p:tagLst xmlns:p="http://schemas.openxmlformats.org/presentationml/2006/main">
  <p:tag name="KSO_WM_UNIT_INDEX" val="113"/>
  <p:tag name="KSO_WM_UNIT_TYPE" val="i"/>
  <p:tag name="KSO_WM_BEAUTIFY_FLAG" val="#wm#"/>
</p:tagLst>
</file>

<file path=ppt/tags/tag867.xml><?xml version="1.0" encoding="utf-8"?>
<p:tagLst xmlns:p="http://schemas.openxmlformats.org/presentationml/2006/main">
  <p:tag name="KSO_WM_UNIT_INDEX" val="114"/>
  <p:tag name="KSO_WM_UNIT_TYPE" val="i"/>
  <p:tag name="KSO_WM_BEAUTIFY_FLAG" val="#wm#"/>
</p:tagLst>
</file>

<file path=ppt/tags/tag868.xml><?xml version="1.0" encoding="utf-8"?>
<p:tagLst xmlns:p="http://schemas.openxmlformats.org/presentationml/2006/main">
  <p:tag name="KSO_WM_UNIT_INDEX" val="115"/>
  <p:tag name="KSO_WM_UNIT_TYPE" val="i"/>
  <p:tag name="KSO_WM_BEAUTIFY_FLAG" val="#wm#"/>
</p:tagLst>
</file>

<file path=ppt/tags/tag869.xml><?xml version="1.0" encoding="utf-8"?>
<p:tagLst xmlns:p="http://schemas.openxmlformats.org/presentationml/2006/main">
  <p:tag name="KSO_WM_UNIT_INDEX" val="116"/>
  <p:tag name="KSO_WM_UNIT_TYPE" val="i"/>
  <p:tag name="KSO_WM_BEAUTIFY_FLAG" val="#wm#"/>
</p:tagLst>
</file>

<file path=ppt/tags/tag8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012"/>
</p:tagLst>
</file>

<file path=ppt/tags/tag870.xml><?xml version="1.0" encoding="utf-8"?>
<p:tagLst xmlns:p="http://schemas.openxmlformats.org/presentationml/2006/main">
  <p:tag name="KSO_WM_UNIT_INDEX" val="117"/>
  <p:tag name="KSO_WM_UNIT_TYPE" val="i"/>
  <p:tag name="KSO_WM_BEAUTIFY_FLAG" val="#wm#"/>
</p:tagLst>
</file>

<file path=ppt/tags/tag871.xml><?xml version="1.0" encoding="utf-8"?>
<p:tagLst xmlns:p="http://schemas.openxmlformats.org/presentationml/2006/main">
  <p:tag name="KSO_WM_UNIT_INDEX" val="118"/>
  <p:tag name="KSO_WM_UNIT_TYPE" val="i"/>
  <p:tag name="KSO_WM_BEAUTIFY_FLAG" val="#wm#"/>
</p:tagLst>
</file>

<file path=ppt/tags/tag872.xml><?xml version="1.0" encoding="utf-8"?>
<p:tagLst xmlns:p="http://schemas.openxmlformats.org/presentationml/2006/main">
  <p:tag name="KSO_WM_UNIT_INDEX" val="119"/>
  <p:tag name="KSO_WM_UNIT_TYPE" val="i"/>
  <p:tag name="KSO_WM_BEAUTIFY_FLAG" val="#wm#"/>
</p:tagLst>
</file>

<file path=ppt/tags/tag873.xml><?xml version="1.0" encoding="utf-8"?>
<p:tagLst xmlns:p="http://schemas.openxmlformats.org/presentationml/2006/main">
  <p:tag name="KSO_WM_UNIT_INDEX" val="120"/>
  <p:tag name="KSO_WM_UNIT_TYPE" val="i"/>
  <p:tag name="KSO_WM_BEAUTIFY_FLAG" val="#wm#"/>
</p:tagLst>
</file>

<file path=ppt/tags/tag874.xml><?xml version="1.0" encoding="utf-8"?>
<p:tagLst xmlns:p="http://schemas.openxmlformats.org/presentationml/2006/main">
  <p:tag name="KSO_WM_UNIT_INDEX" val="121"/>
  <p:tag name="KSO_WM_UNIT_TYPE" val="i"/>
  <p:tag name="KSO_WM_BEAUTIFY_FLAG" val="#wm#"/>
</p:tagLst>
</file>

<file path=ppt/tags/tag875.xml><?xml version="1.0" encoding="utf-8"?>
<p:tagLst xmlns:p="http://schemas.openxmlformats.org/presentationml/2006/main">
  <p:tag name="KSO_WM_UNIT_INDEX" val="122"/>
  <p:tag name="KSO_WM_UNIT_TYPE" val="i"/>
  <p:tag name="KSO_WM_BEAUTIFY_FLAG" val="#wm#"/>
</p:tagLst>
</file>

<file path=ppt/tags/tag876.xml><?xml version="1.0" encoding="utf-8"?>
<p:tagLst xmlns:p="http://schemas.openxmlformats.org/presentationml/2006/main">
  <p:tag name="KSO_WM_UNIT_INDEX" val="123"/>
  <p:tag name="KSO_WM_UNIT_TYPE" val="i"/>
  <p:tag name="KSO_WM_BEAUTIFY_FLAG" val="#wm#"/>
</p:tagLst>
</file>

<file path=ppt/tags/tag877.xml><?xml version="1.0" encoding="utf-8"?>
<p:tagLst xmlns:p="http://schemas.openxmlformats.org/presentationml/2006/main">
  <p:tag name="KSO_WM_UNIT_INDEX" val="124"/>
  <p:tag name="KSO_WM_UNIT_TYPE" val="i"/>
  <p:tag name="KSO_WM_BEAUTIFY_FLAG" val="#wm#"/>
</p:tagLst>
</file>

<file path=ppt/tags/tag878.xml><?xml version="1.0" encoding="utf-8"?>
<p:tagLst xmlns:p="http://schemas.openxmlformats.org/presentationml/2006/main">
  <p:tag name="KSO_WM_UNIT_INDEX" val="125"/>
  <p:tag name="KSO_WM_UNIT_TYPE" val="i"/>
  <p:tag name="KSO_WM_BEAUTIFY_FLAG" val="#wm#"/>
</p:tagLst>
</file>

<file path=ppt/tags/tag879.xml><?xml version="1.0" encoding="utf-8"?>
<p:tagLst xmlns:p="http://schemas.openxmlformats.org/presentationml/2006/main">
  <p:tag name="KSO_WM_UNIT_INDEX" val="183"/>
  <p:tag name="KSO_WM_UNIT_TYPE" val="i"/>
  <p:tag name="KSO_WM_BEAUTIFY_FLAG" val="#wm#"/>
</p:tagLst>
</file>

<file path=ppt/tags/tag88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0.xml><?xml version="1.0" encoding="utf-8"?>
<p:tagLst xmlns:p="http://schemas.openxmlformats.org/presentationml/2006/main">
  <p:tag name="KSO_WM_UNIT_INDEX" val="184"/>
  <p:tag name="KSO_WM_UNIT_TYPE" val="i"/>
  <p:tag name="KSO_WM_BEAUTIFY_FLAG" val="#wm#"/>
</p:tagLst>
</file>

<file path=ppt/tags/tag881.xml><?xml version="1.0" encoding="utf-8"?>
<p:tagLst xmlns:p="http://schemas.openxmlformats.org/presentationml/2006/main">
  <p:tag name="KSO_WM_UNIT_INDEX" val="185"/>
  <p:tag name="KSO_WM_UNIT_TYPE" val="i"/>
  <p:tag name="KSO_WM_BEAUTIFY_FLAG" val="#wm#"/>
</p:tagLst>
</file>

<file path=ppt/tags/tag882.xml><?xml version="1.0" encoding="utf-8"?>
<p:tagLst xmlns:p="http://schemas.openxmlformats.org/presentationml/2006/main">
  <p:tag name="KSO_WM_UNIT_INDEX" val="186"/>
  <p:tag name="KSO_WM_UNIT_TYPE" val="i"/>
  <p:tag name="KSO_WM_BEAUTIFY_FLAG" val="#wm#"/>
</p:tagLst>
</file>

<file path=ppt/tags/tag883.xml><?xml version="1.0" encoding="utf-8"?>
<p:tagLst xmlns:p="http://schemas.openxmlformats.org/presentationml/2006/main">
  <p:tag name="KSO_WM_UNIT_INDEX" val="187"/>
  <p:tag name="KSO_WM_UNIT_TYPE" val="i"/>
  <p:tag name="KSO_WM_BEAUTIFY_FLAG" val="#wm#"/>
</p:tagLst>
</file>

<file path=ppt/tags/tag884.xml><?xml version="1.0" encoding="utf-8"?>
<p:tagLst xmlns:p="http://schemas.openxmlformats.org/presentationml/2006/main">
  <p:tag name="KSO_WM_UNIT_INDEX" val="188"/>
  <p:tag name="KSO_WM_UNIT_TYPE" val="i"/>
  <p:tag name="KSO_WM_BEAUTIFY_FLAG" val="#wm#"/>
</p:tagLst>
</file>

<file path=ppt/tags/tag885.xml><?xml version="1.0" encoding="utf-8"?>
<p:tagLst xmlns:p="http://schemas.openxmlformats.org/presentationml/2006/main">
  <p:tag name="KSO_WM_UNIT_INDEX" val="189"/>
  <p:tag name="KSO_WM_UNIT_TYPE" val="i"/>
  <p:tag name="KSO_WM_BEAUTIFY_FLAG" val="#wm#"/>
</p:tagLst>
</file>

<file path=ppt/tags/tag886.xml><?xml version="1.0" encoding="utf-8"?>
<p:tagLst xmlns:p="http://schemas.openxmlformats.org/presentationml/2006/main">
  <p:tag name="KSO_WM_UNIT_INDEX" val="190"/>
  <p:tag name="KSO_WM_UNIT_TYPE" val="i"/>
  <p:tag name="KSO_WM_BEAUTIFY_FLAG" val="#wm#"/>
</p:tagLst>
</file>

<file path=ppt/tags/tag887.xml><?xml version="1.0" encoding="utf-8"?>
<p:tagLst xmlns:p="http://schemas.openxmlformats.org/presentationml/2006/main">
  <p:tag name="KSO_WM_UNIT_INDEX" val="191"/>
  <p:tag name="KSO_WM_UNIT_TYPE" val="i"/>
  <p:tag name="KSO_WM_BEAUTIFY_FLAG" val="#wm#"/>
</p:tagLst>
</file>

<file path=ppt/tags/tag888.xml><?xml version="1.0" encoding="utf-8"?>
<p:tagLst xmlns:p="http://schemas.openxmlformats.org/presentationml/2006/main">
  <p:tag name="KSO_WM_UNIT_INDEX" val="192"/>
  <p:tag name="KSO_WM_UNIT_TYPE" val="i"/>
  <p:tag name="KSO_WM_BEAUTIFY_FLAG" val="#wm#"/>
</p:tagLst>
</file>

<file path=ppt/tags/tag889.xml><?xml version="1.0" encoding="utf-8"?>
<p:tagLst xmlns:p="http://schemas.openxmlformats.org/presentationml/2006/main">
  <p:tag name="KSO_WM_UNIT_INDEX" val="193"/>
  <p:tag name="KSO_WM_UNIT_TYPE" val="i"/>
  <p:tag name="KSO_WM_BEAUTIFY_FLAG" val="#wm#"/>
</p:tagLst>
</file>

<file path=ppt/tags/tag8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0.xml><?xml version="1.0" encoding="utf-8"?>
<p:tagLst xmlns:p="http://schemas.openxmlformats.org/presentationml/2006/main">
  <p:tag name="KSO_WM_UNIT_INDEX" val="194"/>
  <p:tag name="KSO_WM_UNIT_TYPE" val="i"/>
  <p:tag name="KSO_WM_BEAUTIFY_FLAG" val="#wm#"/>
</p:tagLst>
</file>

<file path=ppt/tags/tag891.xml><?xml version="1.0" encoding="utf-8"?>
<p:tagLst xmlns:p="http://schemas.openxmlformats.org/presentationml/2006/main">
  <p:tag name="KSO_WM_UNIT_INDEX" val="195"/>
  <p:tag name="KSO_WM_UNIT_TYPE" val="i"/>
  <p:tag name="KSO_WM_BEAUTIFY_FLAG" val="#wm#"/>
</p:tagLst>
</file>

<file path=ppt/tags/tag892.xml><?xml version="1.0" encoding="utf-8"?>
<p:tagLst xmlns:p="http://schemas.openxmlformats.org/presentationml/2006/main">
  <p:tag name="KSO_WM_UNIT_INDEX" val="196"/>
  <p:tag name="KSO_WM_UNIT_TYPE" val="i"/>
  <p:tag name="KSO_WM_BEAUTIFY_FLAG" val="#wm#"/>
</p:tagLst>
</file>

<file path=ppt/tags/tag893.xml><?xml version="1.0" encoding="utf-8"?>
<p:tagLst xmlns:p="http://schemas.openxmlformats.org/presentationml/2006/main">
  <p:tag name="KSO_WM_UNIT_INDEX" val="197"/>
  <p:tag name="KSO_WM_UNIT_TYPE" val="i"/>
  <p:tag name="KSO_WM_BEAUTIFY_FLAG" val="#wm#"/>
</p:tagLst>
</file>

<file path=ppt/tags/tag894.xml><?xml version="1.0" encoding="utf-8"?>
<p:tagLst xmlns:p="http://schemas.openxmlformats.org/presentationml/2006/main">
  <p:tag name="KSO_WM_UNIT_INDEX" val="12"/>
  <p:tag name="KSO_WM_UNIT_TYPE" val="f"/>
  <p:tag name="KSO_WM_UNIT_SUBTYPE" val="a"/>
  <p:tag name="KSO_WM_BEAUTIFY_FLAG" val="#wm#"/>
</p:tagLst>
</file>

<file path=ppt/tags/tag895.xml><?xml version="1.0" encoding="utf-8"?>
<p:tagLst xmlns:p="http://schemas.openxmlformats.org/presentationml/2006/main">
  <p:tag name="KSO_WM_UNIT_INDEX" val="232"/>
  <p:tag name="KSO_WM_UNIT_TYPE" val="f"/>
  <p:tag name="KSO_WM_UNIT_SUBTYPE" val="a"/>
  <p:tag name="KSO_WM_BEAUTIFY_FLAG" val="#wm#"/>
</p:tagLst>
</file>

<file path=ppt/tags/tag896.xml><?xml version="1.0" encoding="utf-8"?>
<p:tagLst xmlns:p="http://schemas.openxmlformats.org/presentationml/2006/main">
  <p:tag name="KSO_WM_UNIT_INDEX" val="168"/>
  <p:tag name="KSO_WM_UNIT_TYPE" val="i"/>
  <p:tag name="KSO_WM_BEAUTIFY_FLAG" val="#wm#"/>
</p:tagLst>
</file>

<file path=ppt/tags/tag897.xml><?xml version="1.0" encoding="utf-8"?>
<p:tagLst xmlns:p="http://schemas.openxmlformats.org/presentationml/2006/main">
  <p:tag name="KSO_WM_UNIT_INDEX" val="169"/>
  <p:tag name="KSO_WM_UNIT_TYPE" val="i"/>
  <p:tag name="KSO_WM_BEAUTIFY_FLAG" val="#wm#"/>
</p:tagLst>
</file>

<file path=ppt/tags/tag898.xml><?xml version="1.0" encoding="utf-8"?>
<p:tagLst xmlns:p="http://schemas.openxmlformats.org/presentationml/2006/main">
  <p:tag name="KSO_WM_UNIT_INDEX" val="170"/>
  <p:tag name="KSO_WM_UNIT_TYPE" val="i"/>
  <p:tag name="KSO_WM_BEAUTIFY_FLAG" val="#wm#"/>
</p:tagLst>
</file>

<file path=ppt/tags/tag899.xml><?xml version="1.0" encoding="utf-8"?>
<p:tagLst xmlns:p="http://schemas.openxmlformats.org/presentationml/2006/main">
  <p:tag name="KSO_WM_UNIT_INDEX" val="171"/>
  <p:tag name="KSO_WM_UNIT_TYPE" val="i"/>
  <p:tag name="KSO_WM_BEAUTIFY_FLAG" val="#wm#"/>
</p:tagLst>
</file>

<file path=ppt/tags/tag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0.xml><?xml version="1.0" encoding="utf-8"?>
<p:tagLst xmlns:p="http://schemas.openxmlformats.org/presentationml/2006/main">
  <p:tag name="KSO_WM_UNIT_INDEX" val="172"/>
  <p:tag name="KSO_WM_UNIT_TYPE" val="i"/>
  <p:tag name="KSO_WM_BEAUTIFY_FLAG" val="#wm#"/>
</p:tagLst>
</file>

<file path=ppt/tags/tag901.xml><?xml version="1.0" encoding="utf-8"?>
<p:tagLst xmlns:p="http://schemas.openxmlformats.org/presentationml/2006/main">
  <p:tag name="KSO_WM_UNIT_INDEX" val="173"/>
  <p:tag name="KSO_WM_UNIT_TYPE" val="i"/>
  <p:tag name="KSO_WM_BEAUTIFY_FLAG" val="#wm#"/>
</p:tagLst>
</file>

<file path=ppt/tags/tag902.xml><?xml version="1.0" encoding="utf-8"?>
<p:tagLst xmlns:p="http://schemas.openxmlformats.org/presentationml/2006/main">
  <p:tag name="KSO_WM_UNIT_INDEX" val="174"/>
  <p:tag name="KSO_WM_UNIT_TYPE" val="i"/>
  <p:tag name="KSO_WM_BEAUTIFY_FLAG" val="#wm#"/>
</p:tagLst>
</file>

<file path=ppt/tags/tag903.xml><?xml version="1.0" encoding="utf-8"?>
<p:tagLst xmlns:p="http://schemas.openxmlformats.org/presentationml/2006/main">
  <p:tag name="KSO_WM_UNIT_INDEX" val="198"/>
  <p:tag name="KSO_WM_UNIT_TYPE" val="i"/>
  <p:tag name="KSO_WM_BEAUTIFY_FLAG" val="#wm#"/>
</p:tagLst>
</file>

<file path=ppt/tags/tag904.xml><?xml version="1.0" encoding="utf-8"?>
<p:tagLst xmlns:p="http://schemas.openxmlformats.org/presentationml/2006/main">
  <p:tag name="KSO_WM_UNIT_INDEX" val="338"/>
  <p:tag name="KSO_WM_UNIT_TYPE" val="i"/>
  <p:tag name="KSO_WM_BEAUTIFY_FLAG" val="#wm#"/>
</p:tagLst>
</file>

<file path=ppt/tags/tag905.xml><?xml version="1.0" encoding="utf-8"?>
<p:tagLst xmlns:p="http://schemas.openxmlformats.org/presentationml/2006/main">
  <p:tag name="KSO_WM_UNIT_INDEX" val="290"/>
  <p:tag name="KSO_WM_UNIT_TYPE" val="i"/>
  <p:tag name="KSO_WM_BEAUTIFY_FLAG" val="#wm#"/>
</p:tagLst>
</file>

<file path=ppt/tags/tag906.xml><?xml version="1.0" encoding="utf-8"?>
<p:tagLst xmlns:p="http://schemas.openxmlformats.org/presentationml/2006/main">
  <p:tag name="KSO_WM_UNIT_INDEX" val="291"/>
  <p:tag name="KSO_WM_UNIT_TYPE" val="i"/>
  <p:tag name="KSO_WM_BEAUTIFY_FLAG" val="#wm#"/>
</p:tagLst>
</file>

<file path=ppt/tags/tag907.xml><?xml version="1.0" encoding="utf-8"?>
<p:tagLst xmlns:p="http://schemas.openxmlformats.org/presentationml/2006/main">
  <p:tag name="KSO_WM_UNIT_INDEX" val="292"/>
  <p:tag name="KSO_WM_UNIT_TYPE" val="i"/>
  <p:tag name="KSO_WM_BEAUTIFY_FLAG" val="#wm#"/>
</p:tagLst>
</file>

<file path=ppt/tags/tag908.xml><?xml version="1.0" encoding="utf-8"?>
<p:tagLst xmlns:p="http://schemas.openxmlformats.org/presentationml/2006/main">
  <p:tag name="KSO_WM_UNIT_INDEX" val="293"/>
  <p:tag name="KSO_WM_UNIT_TYPE" val="i"/>
  <p:tag name="KSO_WM_BEAUTIFY_FLAG" val="#wm#"/>
</p:tagLst>
</file>

<file path=ppt/tags/tag909.xml><?xml version="1.0" encoding="utf-8"?>
<p:tagLst xmlns:p="http://schemas.openxmlformats.org/presentationml/2006/main">
  <p:tag name="KSO_WM_UNIT_INDEX" val="294"/>
  <p:tag name="KSO_WM_UNIT_TYPE" val="i"/>
  <p:tag name="KSO_WM_BEAUTIFY_FLAG" val="#wm#"/>
</p:tagLst>
</file>

<file path=ppt/tags/tag9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0.xml><?xml version="1.0" encoding="utf-8"?>
<p:tagLst xmlns:p="http://schemas.openxmlformats.org/presentationml/2006/main">
  <p:tag name="KSO_WM_UNIT_INDEX" val="295"/>
  <p:tag name="KSO_WM_UNIT_TYPE" val="i"/>
  <p:tag name="KSO_WM_BEAUTIFY_FLAG" val="#wm#"/>
</p:tagLst>
</file>

<file path=ppt/tags/tag911.xml><?xml version="1.0" encoding="utf-8"?>
<p:tagLst xmlns:p="http://schemas.openxmlformats.org/presentationml/2006/main">
  <p:tag name="KSO_WM_UNIT_INDEX" val="296"/>
  <p:tag name="KSO_WM_UNIT_TYPE" val="i"/>
  <p:tag name="KSO_WM_BEAUTIFY_FLAG" val="#wm#"/>
</p:tagLst>
</file>

<file path=ppt/tags/tag912.xml><?xml version="1.0" encoding="utf-8"?>
<p:tagLst xmlns:p="http://schemas.openxmlformats.org/presentationml/2006/main">
  <p:tag name="KSO_WM_UNIT_INDEX" val="297"/>
  <p:tag name="KSO_WM_UNIT_TYPE" val="i"/>
  <p:tag name="KSO_WM_BEAUTIFY_FLAG" val="#wm#"/>
</p:tagLst>
</file>

<file path=ppt/tags/tag913.xml><?xml version="1.0" encoding="utf-8"?>
<p:tagLst xmlns:p="http://schemas.openxmlformats.org/presentationml/2006/main">
  <p:tag name="KSO_WM_UNIT_INDEX" val="347"/>
  <p:tag name="KSO_WM_UNIT_TYPE" val="f"/>
  <p:tag name="KSO_WM_UNIT_SUBTYPE" val="a"/>
  <p:tag name="KSO_WM_BEAUTIFY_FLAG" val="#wm#"/>
</p:tagLst>
</file>

<file path=ppt/tags/tag914.xml><?xml version="1.0" encoding="utf-8"?>
<p:tagLst xmlns:p="http://schemas.openxmlformats.org/presentationml/2006/main">
  <p:tag name="KSO_WM_UNIT_INDEX" val="234"/>
  <p:tag name="KSO_WM_UNIT_TYPE" val="i"/>
  <p:tag name="KSO_WM_BEAUTIFY_FLAG" val="#wm#"/>
</p:tagLst>
</file>

<file path=ppt/tags/tag915.xml><?xml version="1.0" encoding="utf-8"?>
<p:tagLst xmlns:p="http://schemas.openxmlformats.org/presentationml/2006/main">
  <p:tag name="KSO_WM_UNIT_INDEX" val="235"/>
  <p:tag name="KSO_WM_UNIT_TYPE" val="i"/>
  <p:tag name="KSO_WM_BEAUTIFY_FLAG" val="#wm#"/>
</p:tagLst>
</file>

<file path=ppt/tags/tag916.xml><?xml version="1.0" encoding="utf-8"?>
<p:tagLst xmlns:p="http://schemas.openxmlformats.org/presentationml/2006/main">
  <p:tag name="KSO_WM_UNIT_INDEX" val="236"/>
  <p:tag name="KSO_WM_UNIT_TYPE" val="i"/>
  <p:tag name="KSO_WM_BEAUTIFY_FLAG" val="#wm#"/>
</p:tagLst>
</file>

<file path=ppt/tags/tag917.xml><?xml version="1.0" encoding="utf-8"?>
<p:tagLst xmlns:p="http://schemas.openxmlformats.org/presentationml/2006/main">
  <p:tag name="KSO_WM_UNIT_INDEX" val="237"/>
  <p:tag name="KSO_WM_UNIT_TYPE" val="i"/>
  <p:tag name="KSO_WM_BEAUTIFY_FLAG" val="#wm#"/>
</p:tagLst>
</file>

<file path=ppt/tags/tag918.xml><?xml version="1.0" encoding="utf-8"?>
<p:tagLst xmlns:p="http://schemas.openxmlformats.org/presentationml/2006/main">
  <p:tag name="KSO_WM_UNIT_INDEX" val="238"/>
  <p:tag name="KSO_WM_UNIT_TYPE" val="i"/>
  <p:tag name="KSO_WM_BEAUTIFY_FLAG" val="#wm#"/>
</p:tagLst>
</file>

<file path=ppt/tags/tag919.xml><?xml version="1.0" encoding="utf-8"?>
<p:tagLst xmlns:p="http://schemas.openxmlformats.org/presentationml/2006/main">
  <p:tag name="KSO_WM_UNIT_INDEX" val="239"/>
  <p:tag name="KSO_WM_UNIT_TYPE" val="i"/>
  <p:tag name="KSO_WM_BEAUTIFY_FLAG" val="#wm#"/>
</p:tagLst>
</file>

<file path=ppt/tags/tag92.xml><?xml version="1.0" encoding="utf-8"?>
<p:tagLst xmlns:p="http://schemas.openxmlformats.org/presentationml/2006/main">
  <p:tag name="KSO_WM_TEMPLATE_THUMBS_INDEX" val="1、9"/>
  <p:tag name="KSO_WM_TEMPLATE_SUBCATEGORY" val="29"/>
  <p:tag name="KSO_WM_TEMPLATE_COLOR_TYPE" val="0"/>
  <p:tag name="KSO_WM_TAG_VERSION" val="3.0"/>
  <p:tag name="KSO_WM_BEAUTIFY_FLAG" val="#wm#"/>
  <p:tag name="KSO_WM_TEMPLATE_INDEX" val="20236012"/>
  <p:tag name="KSO_WM_TEMPLATE_CATEGORY" val="custom"/>
  <p:tag name="KSO_WM_TEMPLATE_MASTER_TYPE" val="0"/>
</p:tagLst>
</file>

<file path=ppt/tags/tag920.xml><?xml version="1.0" encoding="utf-8"?>
<p:tagLst xmlns:p="http://schemas.openxmlformats.org/presentationml/2006/main">
  <p:tag name="KSO_WM_UNIT_INDEX" val="240"/>
  <p:tag name="KSO_WM_UNIT_TYPE" val="i"/>
  <p:tag name="KSO_WM_BEAUTIFY_FLAG" val="#wm#"/>
</p:tagLst>
</file>

<file path=ppt/tags/tag921.xml><?xml version="1.0" encoding="utf-8"?>
<p:tagLst xmlns:p="http://schemas.openxmlformats.org/presentationml/2006/main">
  <p:tag name="KSO_WM_UNIT_INDEX" val="241"/>
  <p:tag name="KSO_WM_UNIT_TYPE" val="i"/>
  <p:tag name="KSO_WM_BEAUTIFY_FLAG" val="#wm#"/>
</p:tagLst>
</file>

<file path=ppt/tags/tag922.xml><?xml version="1.0" encoding="utf-8"?>
<p:tagLst xmlns:p="http://schemas.openxmlformats.org/presentationml/2006/main">
  <p:tag name="KSO_WM_UNIT_INDEX" val="339"/>
  <p:tag name="KSO_WM_UNIT_TYPE" val="i"/>
  <p:tag name="KSO_WM_BEAUTIFY_FLAG" val="#wm#"/>
</p:tagLst>
</file>

<file path=ppt/tags/tag923.xml><?xml version="1.0" encoding="utf-8"?>
<p:tagLst xmlns:p="http://schemas.openxmlformats.org/presentationml/2006/main">
  <p:tag name="KSO_WM_UNIT_INDEX" val="298"/>
  <p:tag name="KSO_WM_UNIT_TYPE" val="i"/>
  <p:tag name="KSO_WM_BEAUTIFY_FLAG" val="#wm#"/>
</p:tagLst>
</file>

<file path=ppt/tags/tag924.xml><?xml version="1.0" encoding="utf-8"?>
<p:tagLst xmlns:p="http://schemas.openxmlformats.org/presentationml/2006/main">
  <p:tag name="KSO_WM_UNIT_INDEX" val="299"/>
  <p:tag name="KSO_WM_UNIT_TYPE" val="i"/>
  <p:tag name="KSO_WM_BEAUTIFY_FLAG" val="#wm#"/>
</p:tagLst>
</file>

<file path=ppt/tags/tag925.xml><?xml version="1.0" encoding="utf-8"?>
<p:tagLst xmlns:p="http://schemas.openxmlformats.org/presentationml/2006/main">
  <p:tag name="KSO_WM_UNIT_INDEX" val="300"/>
  <p:tag name="KSO_WM_UNIT_TYPE" val="i"/>
  <p:tag name="KSO_WM_BEAUTIFY_FLAG" val="#wm#"/>
</p:tagLst>
</file>

<file path=ppt/tags/tag926.xml><?xml version="1.0" encoding="utf-8"?>
<p:tagLst xmlns:p="http://schemas.openxmlformats.org/presentationml/2006/main">
  <p:tag name="KSO_WM_UNIT_INDEX" val="301"/>
  <p:tag name="KSO_WM_UNIT_TYPE" val="i"/>
  <p:tag name="KSO_WM_BEAUTIFY_FLAG" val="#wm#"/>
</p:tagLst>
</file>

<file path=ppt/tags/tag927.xml><?xml version="1.0" encoding="utf-8"?>
<p:tagLst xmlns:p="http://schemas.openxmlformats.org/presentationml/2006/main">
  <p:tag name="KSO_WM_UNIT_INDEX" val="302"/>
  <p:tag name="KSO_WM_UNIT_TYPE" val="i"/>
  <p:tag name="KSO_WM_BEAUTIFY_FLAG" val="#wm#"/>
</p:tagLst>
</file>

<file path=ppt/tags/tag928.xml><?xml version="1.0" encoding="utf-8"?>
<p:tagLst xmlns:p="http://schemas.openxmlformats.org/presentationml/2006/main">
  <p:tag name="KSO_WM_UNIT_INDEX" val="303"/>
  <p:tag name="KSO_WM_UNIT_TYPE" val="i"/>
  <p:tag name="KSO_WM_BEAUTIFY_FLAG" val="#wm#"/>
</p:tagLst>
</file>

<file path=ppt/tags/tag929.xml><?xml version="1.0" encoding="utf-8"?>
<p:tagLst xmlns:p="http://schemas.openxmlformats.org/presentationml/2006/main">
  <p:tag name="KSO_WM_UNIT_INDEX" val="304"/>
  <p:tag name="KSO_WM_UNIT_TYPE" val="i"/>
  <p:tag name="KSO_WM_BEAUTIFY_FLAG" val="#wm#"/>
</p:tagLst>
</file>

<file path=ppt/tags/tag9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012"/>
  <p:tag name="KSO_WM_TEMPLATE_CATEGORY" val="custom"/>
  <p:tag name="KSO_WM_UNIT_VALUE" val="4"/>
  <p:tag name="KSO_WM_UNIT_USESOURCEFORMAT_APPLY" val="1"/>
  <p:tag name="KSO_WM_UNIT_PRESET_TEXT" val="标题"/>
</p:tagLst>
</file>

<file path=ppt/tags/tag930.xml><?xml version="1.0" encoding="utf-8"?>
<p:tagLst xmlns:p="http://schemas.openxmlformats.org/presentationml/2006/main">
  <p:tag name="KSO_WM_UNIT_INDEX" val="305"/>
  <p:tag name="KSO_WM_UNIT_TYPE" val="i"/>
  <p:tag name="KSO_WM_BEAUTIFY_FLAG" val="#wm#"/>
</p:tagLst>
</file>

<file path=ppt/tags/tag931.xml><?xml version="1.0" encoding="utf-8"?>
<p:tagLst xmlns:p="http://schemas.openxmlformats.org/presentationml/2006/main">
  <p:tag name="KSO_WM_UNIT_INDEX" val="352"/>
  <p:tag name="KSO_WM_UNIT_TYPE" val="f"/>
  <p:tag name="KSO_WM_UNIT_SUBTYPE" val="a"/>
  <p:tag name="KSO_WM_BEAUTIFY_FLAG" val="#wm#"/>
</p:tagLst>
</file>

<file path=ppt/tags/tag932.xml><?xml version="1.0" encoding="utf-8"?>
<p:tagLst xmlns:p="http://schemas.openxmlformats.org/presentationml/2006/main">
  <p:tag name="KSO_WM_UNIT_INDEX" val="242"/>
  <p:tag name="KSO_WM_UNIT_TYPE" val="i"/>
  <p:tag name="KSO_WM_BEAUTIFY_FLAG" val="#wm#"/>
</p:tagLst>
</file>

<file path=ppt/tags/tag933.xml><?xml version="1.0" encoding="utf-8"?>
<p:tagLst xmlns:p="http://schemas.openxmlformats.org/presentationml/2006/main">
  <p:tag name="KSO_WM_UNIT_INDEX" val="243"/>
  <p:tag name="KSO_WM_UNIT_TYPE" val="i"/>
  <p:tag name="KSO_WM_BEAUTIFY_FLAG" val="#wm#"/>
</p:tagLst>
</file>

<file path=ppt/tags/tag934.xml><?xml version="1.0" encoding="utf-8"?>
<p:tagLst xmlns:p="http://schemas.openxmlformats.org/presentationml/2006/main">
  <p:tag name="KSO_WM_UNIT_INDEX" val="244"/>
  <p:tag name="KSO_WM_UNIT_TYPE" val="i"/>
  <p:tag name="KSO_WM_BEAUTIFY_FLAG" val="#wm#"/>
</p:tagLst>
</file>

<file path=ppt/tags/tag935.xml><?xml version="1.0" encoding="utf-8"?>
<p:tagLst xmlns:p="http://schemas.openxmlformats.org/presentationml/2006/main">
  <p:tag name="KSO_WM_UNIT_INDEX" val="245"/>
  <p:tag name="KSO_WM_UNIT_TYPE" val="i"/>
  <p:tag name="KSO_WM_BEAUTIFY_FLAG" val="#wm#"/>
</p:tagLst>
</file>

<file path=ppt/tags/tag936.xml><?xml version="1.0" encoding="utf-8"?>
<p:tagLst xmlns:p="http://schemas.openxmlformats.org/presentationml/2006/main">
  <p:tag name="KSO_WM_UNIT_INDEX" val="246"/>
  <p:tag name="KSO_WM_UNIT_TYPE" val="i"/>
  <p:tag name="KSO_WM_BEAUTIFY_FLAG" val="#wm#"/>
</p:tagLst>
</file>

<file path=ppt/tags/tag937.xml><?xml version="1.0" encoding="utf-8"?>
<p:tagLst xmlns:p="http://schemas.openxmlformats.org/presentationml/2006/main">
  <p:tag name="KSO_WM_UNIT_INDEX" val="247"/>
  <p:tag name="KSO_WM_UNIT_TYPE" val="i"/>
  <p:tag name="KSO_WM_BEAUTIFY_FLAG" val="#wm#"/>
</p:tagLst>
</file>

<file path=ppt/tags/tag938.xml><?xml version="1.0" encoding="utf-8"?>
<p:tagLst xmlns:p="http://schemas.openxmlformats.org/presentationml/2006/main">
  <p:tag name="KSO_WM_UNIT_INDEX" val="248"/>
  <p:tag name="KSO_WM_UNIT_TYPE" val="i"/>
  <p:tag name="KSO_WM_BEAUTIFY_FLAG" val="#wm#"/>
</p:tagLst>
</file>

<file path=ppt/tags/tag939.xml><?xml version="1.0" encoding="utf-8"?>
<p:tagLst xmlns:p="http://schemas.openxmlformats.org/presentationml/2006/main">
  <p:tag name="KSO_WM_UNIT_INDEX" val="249"/>
  <p:tag name="KSO_WM_UNIT_TYPE" val="i"/>
  <p:tag name="KSO_WM_BEAUTIFY_FLAG" val="#wm#"/>
</p:tagLst>
</file>

<file path=ppt/tags/tag9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UNIT_ID" val="custom20236012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012"/>
  <p:tag name="KSO_WM_TEMPLATE_CATEGORY" val="custom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40.xml><?xml version="1.0" encoding="utf-8"?>
<p:tagLst xmlns:p="http://schemas.openxmlformats.org/presentationml/2006/main">
  <p:tag name="KSO_WM_UNIT_INDEX" val="344"/>
  <p:tag name="KSO_WM_UNIT_TYPE" val="f"/>
  <p:tag name="KSO_WM_UNIT_SUBTYPE" val="a"/>
  <p:tag name="KSO_WM_BEAUTIFY_FLAG" val="#wm#"/>
</p:tagLst>
</file>

<file path=ppt/tags/tag941.xml><?xml version="1.0" encoding="utf-8"?>
<p:tagLst xmlns:p="http://schemas.openxmlformats.org/presentationml/2006/main">
  <p:tag name="KSO_WM_UNIT_INDEX" val="340"/>
  <p:tag name="KSO_WM_UNIT_TYPE" val="i"/>
  <p:tag name="KSO_WM_BEAUTIFY_FLAG" val="#wm#"/>
</p:tagLst>
</file>

<file path=ppt/tags/tag942.xml><?xml version="1.0" encoding="utf-8"?>
<p:tagLst xmlns:p="http://schemas.openxmlformats.org/presentationml/2006/main">
  <p:tag name="KSO_WM_UNIT_INDEX" val="306"/>
  <p:tag name="KSO_WM_UNIT_TYPE" val="i"/>
  <p:tag name="KSO_WM_BEAUTIFY_FLAG" val="#wm#"/>
</p:tagLst>
</file>

<file path=ppt/tags/tag943.xml><?xml version="1.0" encoding="utf-8"?>
<p:tagLst xmlns:p="http://schemas.openxmlformats.org/presentationml/2006/main">
  <p:tag name="KSO_WM_UNIT_INDEX" val="307"/>
  <p:tag name="KSO_WM_UNIT_TYPE" val="i"/>
  <p:tag name="KSO_WM_BEAUTIFY_FLAG" val="#wm#"/>
</p:tagLst>
</file>

<file path=ppt/tags/tag944.xml><?xml version="1.0" encoding="utf-8"?>
<p:tagLst xmlns:p="http://schemas.openxmlformats.org/presentationml/2006/main">
  <p:tag name="KSO_WM_UNIT_INDEX" val="308"/>
  <p:tag name="KSO_WM_UNIT_TYPE" val="i"/>
  <p:tag name="KSO_WM_BEAUTIFY_FLAG" val="#wm#"/>
</p:tagLst>
</file>

<file path=ppt/tags/tag945.xml><?xml version="1.0" encoding="utf-8"?>
<p:tagLst xmlns:p="http://schemas.openxmlformats.org/presentationml/2006/main">
  <p:tag name="KSO_WM_UNIT_INDEX" val="309"/>
  <p:tag name="KSO_WM_UNIT_TYPE" val="i"/>
  <p:tag name="KSO_WM_BEAUTIFY_FLAG" val="#wm#"/>
</p:tagLst>
</file>

<file path=ppt/tags/tag946.xml><?xml version="1.0" encoding="utf-8"?>
<p:tagLst xmlns:p="http://schemas.openxmlformats.org/presentationml/2006/main">
  <p:tag name="KSO_WM_UNIT_INDEX" val="310"/>
  <p:tag name="KSO_WM_UNIT_TYPE" val="i"/>
  <p:tag name="KSO_WM_BEAUTIFY_FLAG" val="#wm#"/>
</p:tagLst>
</file>

<file path=ppt/tags/tag947.xml><?xml version="1.0" encoding="utf-8"?>
<p:tagLst xmlns:p="http://schemas.openxmlformats.org/presentationml/2006/main">
  <p:tag name="KSO_WM_UNIT_INDEX" val="311"/>
  <p:tag name="KSO_WM_UNIT_TYPE" val="i"/>
  <p:tag name="KSO_WM_BEAUTIFY_FLAG" val="#wm#"/>
</p:tagLst>
</file>

<file path=ppt/tags/tag948.xml><?xml version="1.0" encoding="utf-8"?>
<p:tagLst xmlns:p="http://schemas.openxmlformats.org/presentationml/2006/main">
  <p:tag name="KSO_WM_UNIT_INDEX" val="312"/>
  <p:tag name="KSO_WM_UNIT_TYPE" val="i"/>
  <p:tag name="KSO_WM_BEAUTIFY_FLAG" val="#wm#"/>
</p:tagLst>
</file>

<file path=ppt/tags/tag949.xml><?xml version="1.0" encoding="utf-8"?>
<p:tagLst xmlns:p="http://schemas.openxmlformats.org/presentationml/2006/main">
  <p:tag name="KSO_WM_UNIT_INDEX" val="313"/>
  <p:tag name="KSO_WM_UNIT_TYPE" val="i"/>
  <p:tag name="KSO_WM_BEAUTIFY_FLAG" val="#wm#"/>
</p:tagLst>
</file>

<file path=ppt/tags/tag95.xml><?xml version="1.0" encoding="utf-8"?>
<p:tagLst xmlns:p="http://schemas.openxmlformats.org/presentationml/2006/main">
  <p:tag name="KSO_WM_UNIT_TYPE" val="l_h_i"/>
  <p:tag name="KSO_WM_UNIT_INDEX" val="1_1_1"/>
  <p:tag name="KSO_WM_BEAUTIFY_FLAG" val="#wm#"/>
  <p:tag name="KSO_WM_TAG_VERSION" val="3.0"/>
  <p:tag name="KSO_WM_DIAGRAM_VERSION" val="3"/>
  <p:tag name="KSO_WM_DIAGRAM_GROUP_CODE" val="l1-1"/>
  <p:tag name="KSO_WM_UNIT_ID" val="custom20236012_3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50.xml><?xml version="1.0" encoding="utf-8"?>
<p:tagLst xmlns:p="http://schemas.openxmlformats.org/presentationml/2006/main">
  <p:tag name="KSO_WM_UNIT_INDEX" val="348"/>
  <p:tag name="KSO_WM_UNIT_TYPE" val="f"/>
  <p:tag name="KSO_WM_UNIT_SUBTYPE" val="a"/>
  <p:tag name="KSO_WM_BEAUTIFY_FLAG" val="#wm#"/>
</p:tagLst>
</file>

<file path=ppt/tags/tag951.xml><?xml version="1.0" encoding="utf-8"?>
<p:tagLst xmlns:p="http://schemas.openxmlformats.org/presentationml/2006/main">
  <p:tag name="KSO_WM_UNIT_INDEX" val="341"/>
  <p:tag name="KSO_WM_UNIT_TYPE" val="i"/>
  <p:tag name="KSO_WM_BEAUTIFY_FLAG" val="#wm#"/>
</p:tagLst>
</file>

<file path=ppt/tags/tag952.xml><?xml version="1.0" encoding="utf-8"?>
<p:tagLst xmlns:p="http://schemas.openxmlformats.org/presentationml/2006/main">
  <p:tag name="KSO_WM_UNIT_INDEX" val="314"/>
  <p:tag name="KSO_WM_UNIT_TYPE" val="i"/>
  <p:tag name="KSO_WM_BEAUTIFY_FLAG" val="#wm#"/>
</p:tagLst>
</file>

<file path=ppt/tags/tag953.xml><?xml version="1.0" encoding="utf-8"?>
<p:tagLst xmlns:p="http://schemas.openxmlformats.org/presentationml/2006/main">
  <p:tag name="KSO_WM_UNIT_INDEX" val="315"/>
  <p:tag name="KSO_WM_UNIT_TYPE" val="i"/>
  <p:tag name="KSO_WM_BEAUTIFY_FLAG" val="#wm#"/>
</p:tagLst>
</file>

<file path=ppt/tags/tag954.xml><?xml version="1.0" encoding="utf-8"?>
<p:tagLst xmlns:p="http://schemas.openxmlformats.org/presentationml/2006/main">
  <p:tag name="KSO_WM_UNIT_INDEX" val="316"/>
  <p:tag name="KSO_WM_UNIT_TYPE" val="i"/>
  <p:tag name="KSO_WM_BEAUTIFY_FLAG" val="#wm#"/>
</p:tagLst>
</file>

<file path=ppt/tags/tag955.xml><?xml version="1.0" encoding="utf-8"?>
<p:tagLst xmlns:p="http://schemas.openxmlformats.org/presentationml/2006/main">
  <p:tag name="KSO_WM_UNIT_INDEX" val="317"/>
  <p:tag name="KSO_WM_UNIT_TYPE" val="i"/>
  <p:tag name="KSO_WM_BEAUTIFY_FLAG" val="#wm#"/>
</p:tagLst>
</file>

<file path=ppt/tags/tag956.xml><?xml version="1.0" encoding="utf-8"?>
<p:tagLst xmlns:p="http://schemas.openxmlformats.org/presentationml/2006/main">
  <p:tag name="KSO_WM_UNIT_INDEX" val="318"/>
  <p:tag name="KSO_WM_UNIT_TYPE" val="i"/>
  <p:tag name="KSO_WM_BEAUTIFY_FLAG" val="#wm#"/>
</p:tagLst>
</file>

<file path=ppt/tags/tag957.xml><?xml version="1.0" encoding="utf-8"?>
<p:tagLst xmlns:p="http://schemas.openxmlformats.org/presentationml/2006/main">
  <p:tag name="KSO_WM_UNIT_INDEX" val="319"/>
  <p:tag name="KSO_WM_UNIT_TYPE" val="i"/>
  <p:tag name="KSO_WM_BEAUTIFY_FLAG" val="#wm#"/>
</p:tagLst>
</file>

<file path=ppt/tags/tag958.xml><?xml version="1.0" encoding="utf-8"?>
<p:tagLst xmlns:p="http://schemas.openxmlformats.org/presentationml/2006/main">
  <p:tag name="KSO_WM_UNIT_INDEX" val="320"/>
  <p:tag name="KSO_WM_UNIT_TYPE" val="i"/>
  <p:tag name="KSO_WM_BEAUTIFY_FLAG" val="#wm#"/>
</p:tagLst>
</file>

<file path=ppt/tags/tag959.xml><?xml version="1.0" encoding="utf-8"?>
<p:tagLst xmlns:p="http://schemas.openxmlformats.org/presentationml/2006/main">
  <p:tag name="KSO_WM_UNIT_INDEX" val="321"/>
  <p:tag name="KSO_WM_UNIT_TYPE" val="i"/>
  <p:tag name="KSO_WM_BEAUTIFY_FLAG" val="#wm#"/>
</p:tagLst>
</file>

<file path=ppt/tags/tag96.xml><?xml version="1.0" encoding="utf-8"?>
<p:tagLst xmlns:p="http://schemas.openxmlformats.org/presentationml/2006/main">
  <p:tag name="KSO_WM_UNIT_TYPE" val="l_h_i"/>
  <p:tag name="KSO_WM_UNIT_SUBTYPE" val="d"/>
  <p:tag name="KSO_WM_UNIT_INDEX" val="1_1_2"/>
  <p:tag name="KSO_WM_BEAUTIFY_FLAG" val="#wm#"/>
  <p:tag name="KSO_WM_TAG_VERSION" val="3.0"/>
  <p:tag name="KSO_WM_DIAGRAM_VERSION" val="3"/>
  <p:tag name="KSO_WM_DIAGRAM_GROUP_CODE" val="l1-1"/>
  <p:tag name="KSO_WM_UNIT_ID" val="custom20236012_3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gradient&quot;:[{&quot;brightness&quot;:0.800000011920929,&quot;colorType&quot;:1,&quot;foreColorIndex&quot;:5,&quot;pos&quot;:0.44999998807907104,&quot;transparency&quot;:1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5"/>
  <p:tag name="KSO_WM_UNIT_TEXT_FILL_TYPE" val="1"/>
  <p:tag name="KSO_WM_UNIT_USESOURCEFORMAT_APPLY" val="1"/>
</p:tagLst>
</file>

<file path=ppt/tags/tag960.xml><?xml version="1.0" encoding="utf-8"?>
<p:tagLst xmlns:p="http://schemas.openxmlformats.org/presentationml/2006/main">
  <p:tag name="KSO_WM_UNIT_INDEX" val="349"/>
  <p:tag name="KSO_WM_UNIT_TYPE" val="f"/>
  <p:tag name="KSO_WM_UNIT_SUBTYPE" val="a"/>
  <p:tag name="KSO_WM_BEAUTIFY_FLAG" val="#wm#"/>
</p:tagLst>
</file>

<file path=ppt/tags/tag961.xml><?xml version="1.0" encoding="utf-8"?>
<p:tagLst xmlns:p="http://schemas.openxmlformats.org/presentationml/2006/main">
  <p:tag name="KSO_WM_UNIT_INDEX" val="345"/>
  <p:tag name="KSO_WM_UNIT_TYPE" val="f"/>
  <p:tag name="KSO_WM_UNIT_SUBTYPE" val="a"/>
  <p:tag name="KSO_WM_BEAUTIFY_FLAG" val="#wm#"/>
</p:tagLst>
</file>

<file path=ppt/tags/tag962.xml><?xml version="1.0" encoding="utf-8"?>
<p:tagLst xmlns:p="http://schemas.openxmlformats.org/presentationml/2006/main">
  <p:tag name="KSO_WM_UNIT_INDEX" val="250"/>
  <p:tag name="KSO_WM_UNIT_TYPE" val="i"/>
  <p:tag name="KSO_WM_BEAUTIFY_FLAG" val="#wm#"/>
</p:tagLst>
</file>

<file path=ppt/tags/tag963.xml><?xml version="1.0" encoding="utf-8"?>
<p:tagLst xmlns:p="http://schemas.openxmlformats.org/presentationml/2006/main">
  <p:tag name="KSO_WM_UNIT_INDEX" val="251"/>
  <p:tag name="KSO_WM_UNIT_TYPE" val="i"/>
  <p:tag name="KSO_WM_BEAUTIFY_FLAG" val="#wm#"/>
</p:tagLst>
</file>

<file path=ppt/tags/tag964.xml><?xml version="1.0" encoding="utf-8"?>
<p:tagLst xmlns:p="http://schemas.openxmlformats.org/presentationml/2006/main">
  <p:tag name="KSO_WM_UNIT_INDEX" val="252"/>
  <p:tag name="KSO_WM_UNIT_TYPE" val="i"/>
  <p:tag name="KSO_WM_BEAUTIFY_FLAG" val="#wm#"/>
</p:tagLst>
</file>

<file path=ppt/tags/tag965.xml><?xml version="1.0" encoding="utf-8"?>
<p:tagLst xmlns:p="http://schemas.openxmlformats.org/presentationml/2006/main">
  <p:tag name="KSO_WM_UNIT_INDEX" val="253"/>
  <p:tag name="KSO_WM_UNIT_TYPE" val="i"/>
  <p:tag name="KSO_WM_BEAUTIFY_FLAG" val="#wm#"/>
</p:tagLst>
</file>

<file path=ppt/tags/tag966.xml><?xml version="1.0" encoding="utf-8"?>
<p:tagLst xmlns:p="http://schemas.openxmlformats.org/presentationml/2006/main">
  <p:tag name="KSO_WM_UNIT_INDEX" val="254"/>
  <p:tag name="KSO_WM_UNIT_TYPE" val="i"/>
  <p:tag name="KSO_WM_BEAUTIFY_FLAG" val="#wm#"/>
</p:tagLst>
</file>

<file path=ppt/tags/tag967.xml><?xml version="1.0" encoding="utf-8"?>
<p:tagLst xmlns:p="http://schemas.openxmlformats.org/presentationml/2006/main">
  <p:tag name="KSO_WM_UNIT_INDEX" val="255"/>
  <p:tag name="KSO_WM_UNIT_TYPE" val="i"/>
  <p:tag name="KSO_WM_BEAUTIFY_FLAG" val="#wm#"/>
</p:tagLst>
</file>

<file path=ppt/tags/tag968.xml><?xml version="1.0" encoding="utf-8"?>
<p:tagLst xmlns:p="http://schemas.openxmlformats.org/presentationml/2006/main">
  <p:tag name="KSO_WM_UNIT_INDEX" val="256"/>
  <p:tag name="KSO_WM_UNIT_TYPE" val="i"/>
  <p:tag name="KSO_WM_BEAUTIFY_FLAG" val="#wm#"/>
</p:tagLst>
</file>

<file path=ppt/tags/tag969.xml><?xml version="1.0" encoding="utf-8"?>
<p:tagLst xmlns:p="http://schemas.openxmlformats.org/presentationml/2006/main">
  <p:tag name="KSO_WM_UNIT_INDEX" val="278"/>
  <p:tag name="KSO_WM_UNIT_TYPE" val="i"/>
  <p:tag name="KSO_WM_BEAUTIFY_FLAG" val="#wm#"/>
</p:tagLst>
</file>

<file path=ppt/tags/tag97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UNIT_ID" val="custom20236012_3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UNIT_SUBTYPE" val="a"/>
  <p:tag name="KSO_WM_UNIT_VALUE" val="32"/>
  <p:tag name="KSO_WM_UNIT_PRESET_TEXT" val="单击添加目录项标题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USESOURCEFORMAT_APPLY" val="1"/>
</p:tagLst>
</file>

<file path=ppt/tags/tag970.xml><?xml version="1.0" encoding="utf-8"?>
<p:tagLst xmlns:p="http://schemas.openxmlformats.org/presentationml/2006/main">
  <p:tag name="KSO_WM_UNIT_INDEX" val="257"/>
  <p:tag name="KSO_WM_UNIT_TYPE" val="i"/>
  <p:tag name="KSO_WM_BEAUTIFY_FLAG" val="#wm#"/>
</p:tagLst>
</file>

<file path=ppt/tags/tag971.xml><?xml version="1.0" encoding="utf-8"?>
<p:tagLst xmlns:p="http://schemas.openxmlformats.org/presentationml/2006/main">
  <p:tag name="KSO_WM_UNIT_INDEX" val="258"/>
  <p:tag name="KSO_WM_UNIT_TYPE" val="i"/>
  <p:tag name="KSO_WM_BEAUTIFY_FLAG" val="#wm#"/>
</p:tagLst>
</file>

<file path=ppt/tags/tag972.xml><?xml version="1.0" encoding="utf-8"?>
<p:tagLst xmlns:p="http://schemas.openxmlformats.org/presentationml/2006/main">
  <p:tag name="KSO_WM_UNIT_INDEX" val="259"/>
  <p:tag name="KSO_WM_UNIT_TYPE" val="i"/>
  <p:tag name="KSO_WM_BEAUTIFY_FLAG" val="#wm#"/>
</p:tagLst>
</file>

<file path=ppt/tags/tag973.xml><?xml version="1.0" encoding="utf-8"?>
<p:tagLst xmlns:p="http://schemas.openxmlformats.org/presentationml/2006/main">
  <p:tag name="KSO_WM_UNIT_INDEX" val="260"/>
  <p:tag name="KSO_WM_UNIT_TYPE" val="i"/>
  <p:tag name="KSO_WM_BEAUTIFY_FLAG" val="#wm#"/>
</p:tagLst>
</file>

<file path=ppt/tags/tag974.xml><?xml version="1.0" encoding="utf-8"?>
<p:tagLst xmlns:p="http://schemas.openxmlformats.org/presentationml/2006/main">
  <p:tag name="KSO_WM_UNIT_INDEX" val="261"/>
  <p:tag name="KSO_WM_UNIT_TYPE" val="i"/>
  <p:tag name="KSO_WM_BEAUTIFY_FLAG" val="#wm#"/>
</p:tagLst>
</file>

<file path=ppt/tags/tag975.xml><?xml version="1.0" encoding="utf-8"?>
<p:tagLst xmlns:p="http://schemas.openxmlformats.org/presentationml/2006/main">
  <p:tag name="KSO_WM_UNIT_INDEX" val="262"/>
  <p:tag name="KSO_WM_UNIT_TYPE" val="i"/>
  <p:tag name="KSO_WM_BEAUTIFY_FLAG" val="#wm#"/>
</p:tagLst>
</file>

<file path=ppt/tags/tag976.xml><?xml version="1.0" encoding="utf-8"?>
<p:tagLst xmlns:p="http://schemas.openxmlformats.org/presentationml/2006/main">
  <p:tag name="KSO_WM_UNIT_INDEX" val="263"/>
  <p:tag name="KSO_WM_UNIT_TYPE" val="i"/>
  <p:tag name="KSO_WM_BEAUTIFY_FLAG" val="#wm#"/>
</p:tagLst>
</file>

<file path=ppt/tags/tag977.xml><?xml version="1.0" encoding="utf-8"?>
<p:tagLst xmlns:p="http://schemas.openxmlformats.org/presentationml/2006/main">
  <p:tag name="KSO_WM_UNIT_INDEX" val="279"/>
  <p:tag name="KSO_WM_UNIT_TYPE" val="i"/>
  <p:tag name="KSO_WM_BEAUTIFY_FLAG" val="#wm#"/>
</p:tagLst>
</file>

<file path=ppt/tags/tag978.xml><?xml version="1.0" encoding="utf-8"?>
<p:tagLst xmlns:p="http://schemas.openxmlformats.org/presentationml/2006/main">
  <p:tag name="KSO_WM_UNIT_INDEX" val="207"/>
  <p:tag name="KSO_WM_UNIT_TYPE" val="i"/>
  <p:tag name="KSO_WM_BEAUTIFY_FLAG" val="#wm#"/>
</p:tagLst>
</file>

<file path=ppt/tags/tag979.xml><?xml version="1.0" encoding="utf-8"?>
<p:tagLst xmlns:p="http://schemas.openxmlformats.org/presentationml/2006/main">
  <p:tag name="KSO_WM_UNIT_INDEX" val="208"/>
  <p:tag name="KSO_WM_UNIT_TYPE" val="i"/>
  <p:tag name="KSO_WM_BEAUTIFY_FLAG" val="#wm#"/>
</p:tagLst>
</file>

<file path=ppt/tags/tag98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UNIT_ID" val="custom20236012_3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980.xml><?xml version="1.0" encoding="utf-8"?>
<p:tagLst xmlns:p="http://schemas.openxmlformats.org/presentationml/2006/main">
  <p:tag name="KSO_WM_UNIT_INDEX" val="225"/>
  <p:tag name="KSO_WM_UNIT_TYPE" val="f"/>
  <p:tag name="KSO_WM_UNIT_SUBTYPE" val="a"/>
  <p:tag name="KSO_WM_BEAUTIFY_FLAG" val="#wm#"/>
</p:tagLst>
</file>

<file path=ppt/tags/tag981.xml><?xml version="1.0" encoding="utf-8"?>
<p:tagLst xmlns:p="http://schemas.openxmlformats.org/presentationml/2006/main">
  <p:tag name="KSO_WM_UNIT_INDEX" val="226"/>
  <p:tag name="KSO_WM_UNIT_TYPE" val="f"/>
  <p:tag name="KSO_WM_UNIT_SUBTYPE" val="a"/>
  <p:tag name="KSO_WM_BEAUTIFY_FLAG" val="#wm#"/>
</p:tagLst>
</file>

<file path=ppt/tags/tag982.xml><?xml version="1.0" encoding="utf-8"?>
<p:tagLst xmlns:p="http://schemas.openxmlformats.org/presentationml/2006/main">
  <p:tag name="KSO_WM_UNIT_INDEX" val="227"/>
  <p:tag name="KSO_WM_UNIT_TYPE" val="f"/>
  <p:tag name="KSO_WM_UNIT_SUBTYPE" val="a"/>
  <p:tag name="KSO_WM_BEAUTIFY_FLAG" val="#wm#"/>
</p:tagLst>
</file>

<file path=ppt/tags/tag983.xml><?xml version="1.0" encoding="utf-8"?>
<p:tagLst xmlns:p="http://schemas.openxmlformats.org/presentationml/2006/main">
  <p:tag name="KSO_WM_UNIT_INDEX" val="228"/>
  <p:tag name="KSO_WM_UNIT_TYPE" val="f"/>
  <p:tag name="KSO_WM_UNIT_SUBTYPE" val="a"/>
  <p:tag name="KSO_WM_BEAUTIFY_FLAG" val="#wm#"/>
</p:tagLst>
</file>

<file path=ppt/tags/tag984.xml><?xml version="1.0" encoding="utf-8"?>
<p:tagLst xmlns:p="http://schemas.openxmlformats.org/presentationml/2006/main">
  <p:tag name="KSO_WM_UNIT_INDEX" val="229"/>
  <p:tag name="KSO_WM_UNIT_TYPE" val="f"/>
  <p:tag name="KSO_WM_UNIT_SUBTYPE" val="a"/>
  <p:tag name="KSO_WM_BEAUTIFY_FLAG" val="#wm#"/>
</p:tagLst>
</file>

<file path=ppt/tags/tag985.xml><?xml version="1.0" encoding="utf-8"?>
<p:tagLst xmlns:p="http://schemas.openxmlformats.org/presentationml/2006/main">
  <p:tag name="KSO_WM_UNIT_INDEX" val="230"/>
  <p:tag name="KSO_WM_UNIT_TYPE" val="f"/>
  <p:tag name="KSO_WM_UNIT_SUBTYPE" val="a"/>
  <p:tag name="KSO_WM_BEAUTIFY_FLAG" val="#wm#"/>
</p:tagLst>
</file>

<file path=ppt/tags/tag986.xml><?xml version="1.0" encoding="utf-8"?>
<p:tagLst xmlns:p="http://schemas.openxmlformats.org/presentationml/2006/main">
  <p:tag name="KSO_WM_UNIT_INDEX" val="231"/>
  <p:tag name="KSO_WM_UNIT_TYPE" val="f"/>
  <p:tag name="KSO_WM_UNIT_SUBTYPE" val="a"/>
  <p:tag name="KSO_WM_BEAUTIFY_FLAG" val="#wm#"/>
</p:tagLst>
</file>

<file path=ppt/tags/tag987.xml><?xml version="1.0" encoding="utf-8"?>
<p:tagLst xmlns:p="http://schemas.openxmlformats.org/presentationml/2006/main">
  <p:tag name="KSO_WM_UNIT_INDEX" val="233"/>
  <p:tag name="KSO_WM_UNIT_TYPE" val="f"/>
  <p:tag name="KSO_WM_UNIT_SUBTYPE" val="a"/>
  <p:tag name="KSO_WM_BEAUTIFY_FLAG" val="#wm#"/>
</p:tagLst>
</file>

<file path=ppt/tags/tag988.xml><?xml version="1.0" encoding="utf-8"?>
<p:tagLst xmlns:p="http://schemas.openxmlformats.org/presentationml/2006/main">
  <p:tag name="KSO_WM_UNIT_INDEX" val="342"/>
  <p:tag name="KSO_WM_UNIT_TYPE" val="i"/>
  <p:tag name="KSO_WM_BEAUTIFY_FLAG" val="#wm#"/>
</p:tagLst>
</file>

<file path=ppt/tags/tag989.xml><?xml version="1.0" encoding="utf-8"?>
<p:tagLst xmlns:p="http://schemas.openxmlformats.org/presentationml/2006/main">
  <p:tag name="KSO_WM_UNIT_INDEX" val="322"/>
  <p:tag name="KSO_WM_UNIT_TYPE" val="i"/>
  <p:tag name="KSO_WM_BEAUTIFY_FLAG" val="#wm#"/>
</p:tagLst>
</file>

<file path=ppt/tags/tag99.xml><?xml version="1.0" encoding="utf-8"?>
<p:tagLst xmlns:p="http://schemas.openxmlformats.org/presentationml/2006/main">
  <p:tag name="KSO_WM_UNIT_TYPE" val="l_h_i"/>
  <p:tag name="KSO_WM_UNIT_SUBTYPE" val="d"/>
  <p:tag name="KSO_WM_UNIT_INDEX" val="1_2_2"/>
  <p:tag name="KSO_WM_BEAUTIFY_FLAG" val="#wm#"/>
  <p:tag name="KSO_WM_TAG_VERSION" val="3.0"/>
  <p:tag name="KSO_WM_DIAGRAM_VERSION" val="3"/>
  <p:tag name="KSO_WM_DIAGRAM_GROUP_CODE" val="l1-1"/>
  <p:tag name="KSO_WM_UNIT_ID" val="custom20236012_3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012"/>
  <p:tag name="KSO_WM_TEMPLATE_CATEGORY" val="custom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93.2922044617254,&quot;left&quot;:262.67574803149614,&quot;top&quot;:73.35389776913729,&quot;width&quot;:629.9849606299213}"/>
  <p:tag name="KSO_WM_DIAGRAM_COLOR_MATCH_VALUE" val="{&quot;shape&quot;:{&quot;fill&quot;:{&quot;gradient&quot;:[{&quot;brightness&quot;:0.800000011920929,&quot;colorType&quot;:1,&quot;foreColorIndex&quot;:5,&quot;pos&quot;:0.44999998807907104,&quot;transparency&quot;:1},{&quot;brightness&quot;:0.800000011920929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5"/>
  <p:tag name="KSO_WM_UNIT_TEXT_FILL_TYPE" val="1"/>
  <p:tag name="KSO_WM_UNIT_USESOURCEFORMAT_APPLY" val="1"/>
</p:tagLst>
</file>

<file path=ppt/tags/tag990.xml><?xml version="1.0" encoding="utf-8"?>
<p:tagLst xmlns:p="http://schemas.openxmlformats.org/presentationml/2006/main">
  <p:tag name="KSO_WM_UNIT_INDEX" val="323"/>
  <p:tag name="KSO_WM_UNIT_TYPE" val="i"/>
  <p:tag name="KSO_WM_BEAUTIFY_FLAG" val="#wm#"/>
</p:tagLst>
</file>

<file path=ppt/tags/tag991.xml><?xml version="1.0" encoding="utf-8"?>
<p:tagLst xmlns:p="http://schemas.openxmlformats.org/presentationml/2006/main">
  <p:tag name="KSO_WM_UNIT_INDEX" val="324"/>
  <p:tag name="KSO_WM_UNIT_TYPE" val="i"/>
  <p:tag name="KSO_WM_BEAUTIFY_FLAG" val="#wm#"/>
</p:tagLst>
</file>

<file path=ppt/tags/tag992.xml><?xml version="1.0" encoding="utf-8"?>
<p:tagLst xmlns:p="http://schemas.openxmlformats.org/presentationml/2006/main">
  <p:tag name="KSO_WM_UNIT_INDEX" val="325"/>
  <p:tag name="KSO_WM_UNIT_TYPE" val="i"/>
  <p:tag name="KSO_WM_BEAUTIFY_FLAG" val="#wm#"/>
</p:tagLst>
</file>

<file path=ppt/tags/tag993.xml><?xml version="1.0" encoding="utf-8"?>
<p:tagLst xmlns:p="http://schemas.openxmlformats.org/presentationml/2006/main">
  <p:tag name="KSO_WM_UNIT_INDEX" val="326"/>
  <p:tag name="KSO_WM_UNIT_TYPE" val="i"/>
  <p:tag name="KSO_WM_BEAUTIFY_FLAG" val="#wm#"/>
</p:tagLst>
</file>

<file path=ppt/tags/tag994.xml><?xml version="1.0" encoding="utf-8"?>
<p:tagLst xmlns:p="http://schemas.openxmlformats.org/presentationml/2006/main">
  <p:tag name="KSO_WM_UNIT_INDEX" val="327"/>
  <p:tag name="KSO_WM_UNIT_TYPE" val="i"/>
  <p:tag name="KSO_WM_BEAUTIFY_FLAG" val="#wm#"/>
</p:tagLst>
</file>

<file path=ppt/tags/tag995.xml><?xml version="1.0" encoding="utf-8"?>
<p:tagLst xmlns:p="http://schemas.openxmlformats.org/presentationml/2006/main">
  <p:tag name="KSO_WM_UNIT_INDEX" val="328"/>
  <p:tag name="KSO_WM_UNIT_TYPE" val="i"/>
  <p:tag name="KSO_WM_BEAUTIFY_FLAG" val="#wm#"/>
</p:tagLst>
</file>

<file path=ppt/tags/tag996.xml><?xml version="1.0" encoding="utf-8"?>
<p:tagLst xmlns:p="http://schemas.openxmlformats.org/presentationml/2006/main">
  <p:tag name="KSO_WM_UNIT_INDEX" val="329"/>
  <p:tag name="KSO_WM_UNIT_TYPE" val="i"/>
  <p:tag name="KSO_WM_BEAUTIFY_FLAG" val="#wm#"/>
</p:tagLst>
</file>

<file path=ppt/tags/tag997.xml><?xml version="1.0" encoding="utf-8"?>
<p:tagLst xmlns:p="http://schemas.openxmlformats.org/presentationml/2006/main">
  <p:tag name="KSO_WM_UNIT_INDEX" val="350"/>
  <p:tag name="KSO_WM_UNIT_TYPE" val="f"/>
  <p:tag name="KSO_WM_UNIT_SUBTYPE" val="a"/>
  <p:tag name="KSO_WM_BEAUTIFY_FLAG" val="#wm#"/>
</p:tagLst>
</file>

<file path=ppt/tags/tag998.xml><?xml version="1.0" encoding="utf-8"?>
<p:tagLst xmlns:p="http://schemas.openxmlformats.org/presentationml/2006/main">
  <p:tag name="KSO_WM_UNIT_INDEX" val="343"/>
  <p:tag name="KSO_WM_UNIT_TYPE" val="i"/>
  <p:tag name="KSO_WM_BEAUTIFY_FLAG" val="#wm#"/>
</p:tagLst>
</file>

<file path=ppt/tags/tag999.xml><?xml version="1.0" encoding="utf-8"?>
<p:tagLst xmlns:p="http://schemas.openxmlformats.org/presentationml/2006/main">
  <p:tag name="KSO_WM_UNIT_INDEX" val="330"/>
  <p:tag name="KSO_WM_UNIT_TYPE" val="i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000001-1">
      <a:dk1>
        <a:srgbClr val="333333"/>
      </a:dk1>
      <a:lt1>
        <a:srgbClr val="FFFFFF"/>
      </a:lt1>
      <a:dk2>
        <a:srgbClr val="314461"/>
      </a:dk2>
      <a:lt2>
        <a:srgbClr val="EBEFF5"/>
      </a:lt2>
      <a:accent1>
        <a:srgbClr val="7490B8"/>
      </a:accent1>
      <a:accent2>
        <a:srgbClr val="518D99"/>
      </a:accent2>
      <a:accent3>
        <a:srgbClr val="517899"/>
      </a:accent3>
      <a:accent4>
        <a:srgbClr val="D5A186"/>
      </a:accent4>
      <a:accent5>
        <a:srgbClr val="D5B487"/>
      </a:accent5>
      <a:accent6>
        <a:srgbClr val="D5C687"/>
      </a:accent6>
      <a:hlink>
        <a:srgbClr val="304FFE"/>
      </a:hlink>
      <a:folHlink>
        <a:srgbClr val="492067"/>
      </a:folHlink>
    </a:clrScheme>
    <a:fontScheme name="002主题字体-02">
      <a:majorFont>
        <a:latin typeface="汉仪文黑-55简"/>
        <a:ea typeface="汉仪文黑-85W"/>
        <a:cs typeface=""/>
      </a:majorFont>
      <a:minorFont>
        <a:latin typeface="汉仪文黑-55简"/>
        <a:ea typeface="汉仪文黑-55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rmAutofit/>
      </a:bodyPr>
      <a:lstStyle>
        <a:defPPr>
          <a:lnSpc>
            <a:spcPct val="140000"/>
          </a:lnSpc>
          <a:defRPr lang="zh-CN" altLang="en-US" sz="2400" kern="100" dirty="0">
            <a:effectLst/>
            <a:latin typeface="+mn-ea"/>
            <a:cs typeface="江城圆体 400W" panose="020B0500000000000000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16880</Words>
  <Application>WPS 演示</Application>
  <PresentationFormat>宽屏</PresentationFormat>
  <Paragraphs>2088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江城圆体 400W</vt:lpstr>
      <vt:lpstr>微软雅黑</vt:lpstr>
      <vt:lpstr>汉仪文黑-55简</vt:lpstr>
      <vt:lpstr>汉仪文黑-85W</vt:lpstr>
      <vt:lpstr>Arial Unicode MS</vt:lpstr>
      <vt:lpstr>Calibri</vt:lpstr>
      <vt:lpstr>Arial</vt:lpstr>
      <vt:lpstr>等线</vt:lpstr>
      <vt:lpstr>Centaur</vt:lpstr>
      <vt:lpstr>1_Office 主题​​</vt:lpstr>
      <vt:lpstr>提  纲</vt:lpstr>
      <vt:lpstr>前言</vt:lpstr>
      <vt:lpstr>PowerPoint 演示文稿</vt:lpstr>
      <vt:lpstr>PowerPoint 演示文稿</vt:lpstr>
      <vt:lpstr>PowerPoint 演示文稿</vt:lpstr>
      <vt:lpstr>PowerPoint 演示文稿</vt:lpstr>
      <vt:lpstr> 高性能训练算力通信方式</vt:lpstr>
      <vt:lpstr> 高性能训练算力通信方式</vt:lpstr>
      <vt:lpstr> 文件存储、对象存储、数据块存储</vt:lpstr>
      <vt:lpstr>存储性能要求</vt:lpstr>
      <vt:lpstr>PowerPoint 演示文稿</vt:lpstr>
      <vt:lpstr>3.1  单机环境网络拓扑</vt:lpstr>
      <vt:lpstr>单机演示环境需求配置清单</vt:lpstr>
      <vt:lpstr>3.2小型训练中心使用说明（计算卡PCIE版）</vt:lpstr>
      <vt:lpstr>PowerPoint 演示文稿</vt:lpstr>
      <vt:lpstr>小型训练环境配置清单</vt:lpstr>
      <vt:lpstr>小型训练环境配置清单</vt:lpstr>
      <vt:lpstr>3.3 中型训练中心使用说明</vt:lpstr>
      <vt:lpstr>PowerPoint 演示文稿</vt:lpstr>
      <vt:lpstr>中型训练环境配置清单</vt:lpstr>
      <vt:lpstr>PowerPoint 演示文稿</vt:lpstr>
      <vt:lpstr>PowerPoint 演示文稿</vt:lpstr>
      <vt:lpstr>PowerPoint 演示文稿</vt:lpstr>
      <vt:lpstr>大型数据中心CLOS组网说明 </vt:lpstr>
      <vt:lpstr>大型训练组网拓扑（简）</vt:lpstr>
      <vt:lpstr>PowerPoint 演示文稿</vt:lpstr>
      <vt:lpstr>PowerPoint 演示文稿</vt:lpstr>
      <vt:lpstr>PowerPoint 演示文稿</vt:lpstr>
      <vt:lpstr>AI计算网络</vt:lpstr>
      <vt:lpstr>存储网络拓扑</vt:lpstr>
      <vt:lpstr>PowerPoint 演示文稿</vt:lpstr>
      <vt:lpstr>PowerPoint 演示文稿</vt:lpstr>
      <vt:lpstr>中训练环境配置清单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wupeikai</dc:creator>
  <cp:lastModifiedBy>莫一</cp:lastModifiedBy>
  <cp:revision>3505</cp:revision>
  <cp:lastPrinted>2024-06-28T08:31:00Z</cp:lastPrinted>
  <dcterms:created xsi:type="dcterms:W3CDTF">2024-06-07T08:56:00Z</dcterms:created>
  <dcterms:modified xsi:type="dcterms:W3CDTF">2025-08-26T03:24:41Z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2024-06-10T08:49:26Z</vt:filetime>
  </property>
  <property fmtid="{D5CDD505-2E9C-101B-9397-08002B2CF9AE}" pid="4" name="ICV">
    <vt:lpwstr>5E82F98AAE8C472EA212EF8453C9A952_12</vt:lpwstr>
  </property>
  <property fmtid="{D5CDD505-2E9C-101B-9397-08002B2CF9AE}" pid="5" name="KSOProductBuildVer">
    <vt:lpwstr>2052-12.1.0.22529</vt:lpwstr>
  </property>
</Properties>
</file>