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8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938" y="1398712"/>
            <a:ext cx="689961" cy="7207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677" y="1108265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73" y="1527053"/>
            <a:ext cx="1068527" cy="6130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997810" y="1800831"/>
            <a:ext cx="553088" cy="15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1226" y="33843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创建作业容器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9049" y="1838346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2528" y="1264783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1889" y="2533678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9994" y="2460578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8572" y="2224702"/>
            <a:ext cx="0" cy="779531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5" y="3161941"/>
            <a:ext cx="995995" cy="83626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973737" y="3558368"/>
            <a:ext cx="771068" cy="217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00904" y="3419361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页面操作触发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740800" y="3600899"/>
            <a:ext cx="755658" cy="35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855404"/>
            <a:ext cx="524668" cy="38912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15068" y="1579695"/>
            <a:ext cx="698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提交代码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55808" y="3658099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910" y="3143208"/>
            <a:ext cx="689961" cy="72073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4416322" y="4409715"/>
            <a:ext cx="0" cy="4477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094" y="3855404"/>
            <a:ext cx="524668" cy="3891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349998"/>
            <a:ext cx="524668" cy="3891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59" y="3349998"/>
            <a:ext cx="524668" cy="389121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3515521" y="3161941"/>
            <a:ext cx="1568742" cy="1247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15521" y="2924863"/>
            <a:ext cx="310393" cy="6633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579387" y="3161940"/>
            <a:ext cx="1549027" cy="11886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25167" y="5189172"/>
            <a:ext cx="1711354" cy="13925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14548" y="2949910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26008" y="5031348"/>
            <a:ext cx="2337012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en-US" altLang="zh-CN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pipeline_label</a:t>
            </a:r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将任务分担在不同</a:t>
            </a:r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zh-CN" altLang="en-US" sz="105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05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、如果同时间运行多个不同作业，可以达到分担节点压力，提高打包效率；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、多架构构建，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架构、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架构包在对应的集群构建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860" y="3402355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63133" y="2949910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推送镜像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69" y="2794121"/>
            <a:ext cx="1254525" cy="735638"/>
          </a:xfrm>
          <a:prstGeom prst="rect">
            <a:avLst/>
          </a:prstGeom>
        </p:spPr>
      </p:pic>
      <p:cxnSp>
        <p:nvCxnSpPr>
          <p:cNvPr id="35" name="肘形连接符 34"/>
          <p:cNvCxnSpPr/>
          <p:nvPr/>
        </p:nvCxnSpPr>
        <p:spPr>
          <a:xfrm>
            <a:off x="5264631" y="4011562"/>
            <a:ext cx="1078588" cy="398153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V="1">
            <a:off x="5223839" y="3161940"/>
            <a:ext cx="1078588" cy="4616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24419" y="3835527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67" y="4191057"/>
            <a:ext cx="1161527" cy="66639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812305" y="4191057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709207" y="4535785"/>
            <a:ext cx="652948" cy="0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852434" y="4571720"/>
            <a:ext cx="631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38540" y="4328923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⑥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5400000" flipH="1" flipV="1">
            <a:off x="4281421" y="2097584"/>
            <a:ext cx="846822" cy="758866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460085" y="2300707"/>
            <a:ext cx="6683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打包过程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669265" y="889696"/>
            <a:ext cx="2597464" cy="112095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189034" y="4916600"/>
            <a:ext cx="2514341" cy="11886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44360" y="1010069"/>
            <a:ext cx="243807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创建工作容器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拉取代码仓库对应分支代码；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sonarqube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代码审查，合格进入下一步打包，不合格流水线中止；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开发打包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nvm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gobuild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镜像；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19884" y="4597772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多集群用途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87" y="3916318"/>
            <a:ext cx="1002670" cy="1215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19" y="3142045"/>
            <a:ext cx="524668" cy="38912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295" y="3803337"/>
            <a:ext cx="524668" cy="38912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275" y="4605294"/>
            <a:ext cx="524668" cy="389121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9626300" y="2858958"/>
            <a:ext cx="923414" cy="2272360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822319" y="29462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820040" y="4388241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其他环境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828275" y="3606015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9466648" y="3256523"/>
            <a:ext cx="5057" cy="154333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180864" y="4480874"/>
            <a:ext cx="2857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491368" y="3256523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9491368" y="4799854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491368" y="3995138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271194" y="4303602"/>
            <a:ext cx="194281" cy="1615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⑦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8852450" y="2377651"/>
            <a:ext cx="0" cy="1481676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713845" y="1484657"/>
            <a:ext cx="2230028" cy="8382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59315" y="1673851"/>
            <a:ext cx="21390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识别到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变动；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</a:t>
            </a:r>
            <a:r>
              <a:rPr kumimoji="1" lang="zh-CN" altLang="en-US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触发</a:t>
            </a:r>
            <a:r>
              <a:rPr kumimoji="1" lang="zh-CN" altLang="en-US" sz="1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更新对应服务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86324" y="1334062"/>
            <a:ext cx="807369" cy="27094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0360754" y="3955686"/>
            <a:ext cx="524668" cy="13664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 flipH="1">
            <a:off x="10874951" y="2862020"/>
            <a:ext cx="881401" cy="2327151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1037151" y="3139888"/>
            <a:ext cx="506100" cy="370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1037151" y="3812073"/>
            <a:ext cx="506100" cy="345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050540" y="4484259"/>
            <a:ext cx="492711" cy="345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1117179" y="322681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17179" y="3920166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131378" y="459777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562883" y="374273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0754686" y="4123565"/>
            <a:ext cx="0" cy="22017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90008" y="6276996"/>
            <a:ext cx="10247900" cy="553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90008" y="4384393"/>
            <a:ext cx="0" cy="1834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176633" y="6397956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邮件通知用户本次构建结果</a:t>
            </a: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563010" y="563972"/>
            <a:ext cx="4109665" cy="40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72674" y="574823"/>
            <a:ext cx="0" cy="3724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5" idx="0"/>
          </p:cNvCxnSpPr>
          <p:nvPr/>
        </p:nvCxnSpPr>
        <p:spPr>
          <a:xfrm>
            <a:off x="563010" y="594392"/>
            <a:ext cx="6675" cy="5138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675826" y="311412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</a:t>
            </a:r>
            <a:r>
              <a:rPr kumimoji="1" lang="zh-CN" altLang="en-US" sz="105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不通过</a:t>
            </a:r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邮件用户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11192008" y="2527957"/>
            <a:ext cx="0" cy="3724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0090609" y="2353381"/>
            <a:ext cx="11050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拉取最新的镜像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7016506" y="2544708"/>
            <a:ext cx="0" cy="3266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995031" y="2487933"/>
            <a:ext cx="4153935" cy="261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</cp:revision>
  <dcterms:created xsi:type="dcterms:W3CDTF">2025-05-07T07:58:17Z</dcterms:created>
  <dcterms:modified xsi:type="dcterms:W3CDTF">2025-05-07T08:15:31Z</dcterms:modified>
</cp:coreProperties>
</file>