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jiangwei1995/MysqlDataMigrationToOracle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MysqlToOracle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4"/>
          <p:cNvSpPr txBox="1"/>
          <p:nvPr/>
        </p:nvSpPr>
        <p:spPr>
          <a:xfrm>
            <a:off x="720000" y="1944000"/>
            <a:ext cx="871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项目路径：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https://github.com/jiangwei1995/MysqlDataMigrationToOracle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描述：将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数据迁移到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数据库，通过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客户端和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sed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工具导出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文件，再使用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sqlldr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工具将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文件导入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数据库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目录介绍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config.json →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连接参数，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服务器一些参数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export.js→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导出时需要执行的脚本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exportTable.json→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配置需要导出的表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import.js→ 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导入时需要执行的脚本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importTable.json→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配置需要导入的表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server.js→</a:t>
            </a:r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核心导入导出方法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Config.json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92000" y="1720080"/>
            <a:ext cx="5184000" cy="5019120"/>
          </a:xfrm>
          <a:prstGeom prst="rect">
            <a:avLst/>
          </a:prstGeom>
          <a:ln>
            <a:noFill/>
          </a:ln>
        </p:spPr>
      </p:pic>
      <p:sp>
        <p:nvSpPr>
          <p:cNvPr id="50" name="TextShape 5"/>
          <p:cNvSpPr txBox="1"/>
          <p:nvPr/>
        </p:nvSpPr>
        <p:spPr>
          <a:xfrm>
            <a:off x="6228360" y="4968000"/>
            <a:ext cx="3462840" cy="15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是配置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scp mysql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服务器到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服务器发送的文件名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是配置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scp oracle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接收文件的位置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exportTable.json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6048000" y="2016000"/>
            <a:ext cx="367200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配置需要导出的表名和总行数，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此文件可以自动生成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936000" y="1696680"/>
            <a:ext cx="4780440" cy="499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importTable.json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5"/>
          <p:cNvSpPr txBox="1"/>
          <p:nvPr/>
        </p:nvSpPr>
        <p:spPr>
          <a:xfrm>
            <a:off x="6595560" y="2210760"/>
            <a:ext cx="3835440" cy="23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配置需要导入的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表名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所有的列名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所有不能为空的列名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数据文件的名称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数据文件必须放在根目录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此文件可以自动生成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2000" y="1387440"/>
            <a:ext cx="6332760" cy="41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基本使用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504000" y="1563120"/>
            <a:ext cx="9216000" cy="275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需要导入导出的服务器分别下载该项目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配置好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config.json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文件，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执行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export.js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（最后一步需要你输入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服务器的密码）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进入到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服务器，项目位置，查看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文件夹是否有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csv.tar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配置好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config.json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执行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import.js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查看导入数据是生成的所有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log(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在项目根目录下，一个表一个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检查导入数据是否正确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导入导出分步执行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5"/>
          <p:cNvSpPr txBox="1"/>
          <p:nvPr/>
        </p:nvSpPr>
        <p:spPr>
          <a:xfrm>
            <a:off x="678960" y="1656000"/>
            <a:ext cx="839304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导出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e1.js 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exportTable.json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e2.js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导出所有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e3.js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将所有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.csv.bak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文件打包成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e4.js scp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文件传到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里配置的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导入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i1.js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解压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文件夹中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i2.js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importTable.json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i3.js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生成所有 表名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.ctl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i4.js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执行所有的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.ctl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配置好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config.json 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直接执行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文件名就行了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"/>
          <p:cNvSpPr txBox="1"/>
          <p:nvPr/>
        </p:nvSpPr>
        <p:spPr>
          <a:xfrm>
            <a:off x="36072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Server.js</a:t>
            </a:r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里面的配置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288000" y="1656000"/>
            <a:ext cx="96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5"/>
          <p:cNvSpPr txBox="1"/>
          <p:nvPr/>
        </p:nvSpPr>
        <p:spPr>
          <a:xfrm>
            <a:off x="678960" y="1656000"/>
            <a:ext cx="839304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文件的行数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number = 1000000;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不能为空的字段替换的字符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strnull = 'null-jiege';</a:t>
            </a:r>
            <a:endParaRPr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Application>LibreOffice/5.0.4.2$Linux_X86_64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2016-04-22T14:09:03Z</dcterms:created>
  <dc:language>en-GB</dc:language>
  <dcterms:modified xsi:type="dcterms:W3CDTF">2016-04-22T17:05:32Z</dcterms:modified>
  <cp:revision>18</cp:revision>
</cp:coreProperties>
</file>