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4" r:id="rId27"/>
    <p:sldId id="279" r:id="rId28"/>
    <p:sldId id="281" r:id="rId29"/>
    <p:sldId id="280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wyodyia/article/details/799456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173.com/soft/34691.htm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27017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ongodb/mongo-java-driver/downloa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85729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1285860"/>
            <a:ext cx="8429684" cy="3357586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是一个高性能、开源、无模式的文档型数据库。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它的功能丰富，齐全，完全可以替代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zh-CN" altLang="en-US" dirty="0" smtClean="0"/>
              <a:t>它的亮点是使用</a:t>
            </a:r>
            <a:r>
              <a:rPr lang="en-US" dirty="0" smtClean="0"/>
              <a:t>JSON</a:t>
            </a:r>
            <a:r>
              <a:rPr lang="zh-CN" altLang="en-US" dirty="0" smtClean="0"/>
              <a:t>风格语法</a:t>
            </a:r>
            <a:r>
              <a:rPr lang="en-US" altLang="zh-CN" dirty="0" smtClean="0"/>
              <a:t>,  </a:t>
            </a:r>
          </a:p>
          <a:p>
            <a:pPr lvl="0"/>
            <a:r>
              <a:rPr lang="zh-CN" altLang="en-US" dirty="0" smtClean="0"/>
              <a:t>特点：</a:t>
            </a:r>
          </a:p>
          <a:p>
            <a:r>
              <a:rPr lang="zh-CN" altLang="en-US" dirty="0" smtClean="0"/>
              <a:t>高性能、易部署、易使用，存数数据非常方便</a:t>
            </a:r>
          </a:p>
          <a:p>
            <a:r>
              <a:rPr lang="en-US" altLang="zh-CN" dirty="0" smtClean="0"/>
              <a:t>,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RESTEasy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 smtClean="0"/>
              <a:t>      </a:t>
            </a:r>
            <a:r>
              <a:rPr lang="en-US" altLang="zh-CN" sz="2600" dirty="0" err="1" smtClean="0"/>
              <a:t>resteasy</a:t>
            </a:r>
            <a:r>
              <a:rPr lang="zh-CN" altLang="en-US" sz="2600" dirty="0" smtClean="0"/>
              <a:t>相关</a:t>
            </a:r>
            <a:r>
              <a:rPr lang="en-US" altLang="zh-CN" sz="2600" dirty="0" smtClean="0"/>
              <a:t>jar</a:t>
            </a:r>
            <a:r>
              <a:rPr lang="zh-CN" altLang="en-US" sz="2600" dirty="0" smtClean="0"/>
              <a:t>包导入项目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</a:t>
            </a:r>
            <a:r>
              <a:rPr lang="zh-CN" altLang="en-US" sz="2600" dirty="0" smtClean="0"/>
              <a:t>编写</a:t>
            </a:r>
            <a:r>
              <a:rPr lang="en-US" altLang="zh-CN" sz="2600" dirty="0" smtClean="0"/>
              <a:t>web.xml</a:t>
            </a:r>
          </a:p>
          <a:p>
            <a:pPr algn="l"/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4206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标注 4"/>
          <p:cNvSpPr/>
          <p:nvPr/>
        </p:nvSpPr>
        <p:spPr>
          <a:xfrm>
            <a:off x="4000496" y="1643050"/>
            <a:ext cx="1714512" cy="785818"/>
          </a:xfrm>
          <a:prstGeom prst="wedgeRectCallout">
            <a:avLst>
              <a:gd name="adj1" fmla="val -61263"/>
              <a:gd name="adj2" fmla="val 83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声明需要抛出接口的类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6215074" y="1571612"/>
            <a:ext cx="2571736" cy="1000132"/>
          </a:xfrm>
          <a:prstGeom prst="borderCallout1">
            <a:avLst>
              <a:gd name="adj1" fmla="val 50045"/>
              <a:gd name="adj2" fmla="val -2312"/>
              <a:gd name="adj3" fmla="val 221260"/>
              <a:gd name="adj4" fmla="val -108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指定某个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-mapping&gt;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286512" y="2857496"/>
            <a:ext cx="2571768" cy="1143008"/>
          </a:xfrm>
          <a:prstGeom prst="borderCallout1">
            <a:avLst>
              <a:gd name="adj1" fmla="val 47137"/>
              <a:gd name="adj2" fmla="val -1451"/>
              <a:gd name="adj3" fmla="val 125403"/>
              <a:gd name="adj4" fmla="val -81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处理请求的</a:t>
            </a: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000760" y="4643446"/>
            <a:ext cx="2571736" cy="1000132"/>
          </a:xfrm>
          <a:prstGeom prst="borderCallout1">
            <a:avLst>
              <a:gd name="adj1" fmla="val 50045"/>
              <a:gd name="adj2" fmla="val -2312"/>
              <a:gd name="adj3" fmla="val 90017"/>
              <a:gd name="adj4" fmla="val -87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过滤请求路径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RESTEasy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/>
          </a:bodyPr>
          <a:lstStyle/>
          <a:p>
            <a:pPr algn="l"/>
            <a:endParaRPr lang="zh-CN" altLang="en-US" sz="2800" dirty="0"/>
          </a:p>
        </p:txBody>
      </p:sp>
      <p:sp>
        <p:nvSpPr>
          <p:cNvPr id="6" name="线形标注 1 5"/>
          <p:cNvSpPr/>
          <p:nvPr/>
        </p:nvSpPr>
        <p:spPr>
          <a:xfrm>
            <a:off x="5500694" y="1714488"/>
            <a:ext cx="3143272" cy="928694"/>
          </a:xfrm>
          <a:prstGeom prst="borderCallout1">
            <a:avLst>
              <a:gd name="adj1" fmla="val 50045"/>
              <a:gd name="adj2" fmla="val -2312"/>
              <a:gd name="adj3" fmla="val 69485"/>
              <a:gd name="adj4" fmla="val -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配置访问类路径</a:t>
            </a:r>
            <a:endParaRPr lang="en-US" altLang="zh-CN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4357686" y="2714620"/>
            <a:ext cx="4071966" cy="1428760"/>
          </a:xfrm>
          <a:prstGeom prst="borderCallout1">
            <a:avLst>
              <a:gd name="adj1" fmla="val 47137"/>
              <a:gd name="adj2" fmla="val -1451"/>
              <a:gd name="adj3" fmla="val 53662"/>
              <a:gd name="adj4" fmla="val -78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配置请求方式为</a:t>
            </a:r>
            <a:r>
              <a:rPr lang="en-US" altLang="zh-CN" dirty="0" smtClean="0"/>
              <a:t>get</a:t>
            </a:r>
          </a:p>
          <a:p>
            <a:pPr algn="ctr"/>
            <a:r>
              <a:rPr lang="zh-CN" altLang="en-US" dirty="0" smtClean="0"/>
              <a:t>请求接口路径为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类路径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接口路径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143504" y="4500570"/>
            <a:ext cx="2928958" cy="1357322"/>
          </a:xfrm>
          <a:prstGeom prst="borderCallout1">
            <a:avLst>
              <a:gd name="adj1" fmla="val 50045"/>
              <a:gd name="adj2" fmla="val -2312"/>
              <a:gd name="adj3" fmla="val 44070"/>
              <a:gd name="adj4" fmla="val -3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配置请求方式为</a:t>
            </a:r>
            <a:r>
              <a:rPr lang="en-US" altLang="zh-CN" dirty="0" smtClean="0"/>
              <a:t>post</a:t>
            </a:r>
          </a:p>
          <a:p>
            <a:pPr algn="ctr"/>
            <a:r>
              <a:rPr lang="en-US" altLang="zh-CN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返回前台的数据类型为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342902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2876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500570"/>
            <a:ext cx="3848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20" y="1285860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编写需要抛出接口的类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dirty="0" err="1" smtClean="0"/>
              <a:t>j</a:t>
            </a:r>
            <a:r>
              <a:rPr lang="en-US" altLang="zh-CN" dirty="0" err="1" smtClean="0"/>
              <a:t>me</a:t>
            </a:r>
            <a:r>
              <a:rPr lang="en-US" dirty="0" err="1" smtClean="0"/>
              <a:t>ter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285992"/>
            <a:ext cx="9144000" cy="51435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sz="2800" dirty="0" smtClean="0"/>
              <a:t> </a:t>
            </a:r>
            <a:r>
              <a:rPr lang="zh-CN" altLang="en-US" sz="2800" dirty="0" smtClean="0"/>
              <a:t>进入</a:t>
            </a:r>
            <a:r>
              <a:rPr lang="en-US" altLang="zh-CN" sz="2800" dirty="0" err="1" smtClean="0"/>
              <a:t>jmeter</a:t>
            </a:r>
            <a:r>
              <a:rPr lang="zh-CN" altLang="en-US" sz="2800" dirty="0" smtClean="0"/>
              <a:t>安装目录的</a:t>
            </a:r>
            <a:r>
              <a:rPr lang="en-US" altLang="zh-CN" sz="2800" dirty="0" smtClean="0"/>
              <a:t>\bin</a:t>
            </a:r>
          </a:p>
          <a:p>
            <a:pPr algn="l"/>
            <a:r>
              <a:rPr lang="zh-CN" altLang="en-US" sz="2800" dirty="0" smtClean="0"/>
              <a:t>双击</a:t>
            </a:r>
            <a:r>
              <a:rPr lang="en-US" altLang="zh-CN" sz="2800" dirty="0" smtClean="0"/>
              <a:t>ApacheJMeter.jar</a:t>
            </a:r>
          </a:p>
          <a:p>
            <a:pPr algn="l"/>
            <a:r>
              <a:rPr lang="zh-CN" altLang="en-US" sz="2800" dirty="0" smtClean="0"/>
              <a:t>开始调试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右键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>
                <a:sym typeface="Wingdings" pitchFamily="2" charset="2"/>
              </a:rPr>
              <a:t>Threads</a:t>
            </a:r>
            <a:r>
              <a:rPr lang="zh-CN" altLang="en-US" sz="2800" dirty="0" smtClean="0">
                <a:sym typeface="Wingdings" pitchFamily="2" charset="2"/>
              </a:rPr>
              <a:t>线程组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配置循环次数 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/>
              <a:t>右键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err="1" smtClean="0">
                <a:sym typeface="Wingdings" pitchFamily="2" charset="2"/>
              </a:rPr>
              <a:t>samplerhttp</a:t>
            </a:r>
            <a:r>
              <a:rPr lang="zh-CN" altLang="en-US" sz="2800" dirty="0" smtClean="0">
                <a:sym typeface="Wingdings" pitchFamily="2" charset="2"/>
              </a:rPr>
              <a:t>请求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配置</a:t>
            </a:r>
            <a:r>
              <a:rPr lang="en-US" altLang="zh-CN" sz="2800" dirty="0" err="1" smtClean="0">
                <a:sym typeface="Wingdings" pitchFamily="2" charset="2"/>
              </a:rPr>
              <a:t>ip</a:t>
            </a:r>
            <a:r>
              <a:rPr lang="zh-CN" altLang="en-US" sz="2800" dirty="0" smtClean="0">
                <a:sym typeface="Wingdings" pitchFamily="2" charset="2"/>
              </a:rPr>
              <a:t>、端口号、方法、路径，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点击</a:t>
            </a:r>
            <a:r>
              <a:rPr lang="en-US" altLang="zh-CN" sz="2800" dirty="0" smtClean="0">
                <a:sym typeface="Wingdings" pitchFamily="2" charset="2"/>
              </a:rPr>
              <a:t>Body Data  </a:t>
            </a:r>
            <a:r>
              <a:rPr lang="zh-CN" altLang="en-US" sz="2800" dirty="0" smtClean="0">
                <a:sym typeface="Wingdings" pitchFamily="2" charset="2"/>
              </a:rPr>
              <a:t>填写参数（</a:t>
            </a:r>
            <a:r>
              <a:rPr lang="en-US" altLang="zh-CN" sz="2800" dirty="0" err="1" smtClean="0">
                <a:sym typeface="Wingdings" pitchFamily="2" charset="2"/>
              </a:rPr>
              <a:t>json</a:t>
            </a:r>
            <a:r>
              <a:rPr lang="zh-CN" altLang="en-US" sz="2800" dirty="0" smtClean="0">
                <a:sym typeface="Wingdings" pitchFamily="2" charset="2"/>
              </a:rPr>
              <a:t>格式）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/>
              <a:t>右键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断言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响应断言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点击添加，填写返回值（文本）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/>
              <a:t>右键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监听器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察看结果树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点击工具栏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endParaRPr lang="en-US" altLang="zh-CN" sz="2800" dirty="0" smtClean="0">
              <a:sym typeface="Wingdings" pitchFamily="2" charset="2"/>
            </a:endParaRPr>
          </a:p>
          <a:p>
            <a:pPr algn="l"/>
            <a:r>
              <a:rPr lang="zh-CN" altLang="en-US" sz="2800" dirty="0" smtClean="0">
                <a:sym typeface="Wingdings" pitchFamily="2" charset="2"/>
              </a:rPr>
              <a:t>查看察看结果树</a:t>
            </a:r>
            <a:endParaRPr lang="en-US" altLang="zh-CN" sz="2800" dirty="0" smtClean="0">
              <a:sym typeface="Wingdings" pitchFamily="2" charset="2"/>
            </a:endParaRPr>
          </a:p>
          <a:p>
            <a:pPr algn="l"/>
            <a:endParaRPr lang="en-US" altLang="zh-CN" sz="2800" dirty="0" smtClean="0">
              <a:sym typeface="Wingdings" pitchFamily="2" charset="2"/>
            </a:endParaRPr>
          </a:p>
          <a:p>
            <a:pPr algn="l"/>
            <a:endParaRPr lang="en-US" altLang="zh-CN" sz="2800" dirty="0" smtClean="0">
              <a:sym typeface="Wingdings" pitchFamily="2" charset="2"/>
            </a:endParaRPr>
          </a:p>
          <a:p>
            <a:pPr algn="l"/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214950"/>
            <a:ext cx="785818" cy="7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Angular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285860"/>
            <a:ext cx="9144000" cy="514353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AngularJS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Google</a:t>
            </a:r>
            <a:r>
              <a:rPr lang="zh-CN" altLang="en-US" sz="2800" dirty="0" smtClean="0"/>
              <a:t>开发的纯客户端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技术的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框架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用于扩展、增强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功能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它专为构建强大的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应用而设计。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搭建环境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cmd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进入项目根目录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执行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bower  install angular</a:t>
            </a:r>
          </a:p>
          <a:p>
            <a:pPr algn="l"/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将 </a:t>
            </a:r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bower_components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\angular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文件夹下的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angular.js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angular.min.js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复制到项目</a:t>
            </a:r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文件夹下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引入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angular.js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800" dirty="0" err="1" smtClean="0">
                <a:solidFill>
                  <a:schemeClr val="accent3">
                    <a:lumMod val="75000"/>
                  </a:schemeClr>
                </a:solidFill>
              </a:rPr>
              <a:t>angular.min.js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</a:rPr>
              <a:t>即可使用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Angular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285860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 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标签属性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{{}}       {{name}}  </a:t>
            </a:r>
            <a:r>
              <a:rPr lang="zh-CN" altLang="en-US" sz="2400" dirty="0" smtClean="0"/>
              <a:t>显示数据</a:t>
            </a:r>
            <a:endParaRPr lang="en-US" sz="2400" dirty="0" smtClean="0"/>
          </a:p>
          <a:p>
            <a:pPr algn="l"/>
            <a:r>
              <a:rPr lang="en-US" sz="2800" dirty="0" err="1" smtClean="0"/>
              <a:t>ng</a:t>
            </a:r>
            <a:r>
              <a:rPr lang="en-US" sz="2800" dirty="0" smtClean="0"/>
              <a:t>-model＝”</a:t>
            </a:r>
            <a:r>
              <a:rPr lang="en-US" sz="2800" dirty="0" err="1" smtClean="0"/>
              <a:t>model_name</a:t>
            </a:r>
            <a:r>
              <a:rPr lang="en-US" sz="2800" dirty="0" smtClean="0"/>
              <a:t>”  </a:t>
            </a:r>
            <a:r>
              <a:rPr lang="zh-CN" altLang="en-US" sz="2400" dirty="0" smtClean="0"/>
              <a:t>为元素起名  实现前后台数据传递</a:t>
            </a:r>
            <a:endParaRPr lang="en-US" sz="2400" dirty="0" smtClean="0"/>
          </a:p>
          <a:p>
            <a:pPr algn="l"/>
            <a:r>
              <a:rPr lang="en-US" sz="2800" dirty="0" err="1" smtClean="0"/>
              <a:t>ng</a:t>
            </a:r>
            <a:r>
              <a:rPr lang="en-US" sz="2800" dirty="0" smtClean="0"/>
              <a:t>-repeat</a:t>
            </a:r>
            <a:r>
              <a:rPr lang="en-US" altLang="zh-CN" sz="2800" dirty="0" smtClean="0"/>
              <a:t>=“</a:t>
            </a:r>
            <a:r>
              <a:rPr lang="en-US" altLang="zh-CN" sz="2800" dirty="0" err="1" smtClean="0"/>
              <a:t>repeat_name</a:t>
            </a:r>
            <a:r>
              <a:rPr lang="en-US" altLang="zh-CN" sz="2800" dirty="0" smtClean="0"/>
              <a:t> in </a:t>
            </a:r>
            <a:r>
              <a:rPr lang="en-US" altLang="zh-CN" sz="2800" dirty="0" err="1" smtClean="0"/>
              <a:t>repeat_names</a:t>
            </a:r>
            <a:r>
              <a:rPr lang="en-US" altLang="zh-CN" sz="2800" dirty="0" smtClean="0"/>
              <a:t>”   </a:t>
            </a:r>
            <a:r>
              <a:rPr lang="zh-CN" altLang="en-US" sz="2400" dirty="0" smtClean="0"/>
              <a:t>循环显示数据</a:t>
            </a:r>
            <a:endParaRPr lang="en-US" altLang="zh-CN" sz="2400" dirty="0" smtClean="0"/>
          </a:p>
          <a:p>
            <a:pPr algn="l"/>
            <a:r>
              <a:rPr lang="zh-CN" altLang="en-US" sz="2800" dirty="0" smtClean="0"/>
              <a:t>例子    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 </a:t>
            </a:r>
            <a:r>
              <a:rPr lang="en-US" sz="2800" dirty="0" err="1" smtClean="0"/>
              <a:t>ng</a:t>
            </a:r>
            <a:r>
              <a:rPr lang="en-US" sz="2800" dirty="0" smtClean="0"/>
              <a:t>-repeat</a:t>
            </a:r>
            <a:r>
              <a:rPr lang="en-US" altLang="zh-CN" sz="2800" dirty="0" smtClean="0"/>
              <a:t>=“</a:t>
            </a:r>
            <a:r>
              <a:rPr lang="en-US" altLang="zh-CN" sz="2800" dirty="0" err="1" smtClean="0"/>
              <a:t>repeat_name</a:t>
            </a:r>
            <a:r>
              <a:rPr lang="en-US" altLang="zh-CN" sz="2800" dirty="0" smtClean="0"/>
              <a:t> in </a:t>
            </a:r>
            <a:r>
              <a:rPr lang="en-US" altLang="zh-CN" sz="2800" dirty="0" err="1" smtClean="0"/>
              <a:t>repeat_names</a:t>
            </a:r>
            <a:r>
              <a:rPr lang="en-US" altLang="zh-CN" sz="2800" dirty="0" smtClean="0"/>
              <a:t>” &gt;</a:t>
            </a:r>
          </a:p>
          <a:p>
            <a:pPr algn="l"/>
            <a:r>
              <a:rPr lang="en-US" altLang="zh-CN" sz="2800" dirty="0" smtClean="0"/>
              <a:t>               {{</a:t>
            </a:r>
            <a:r>
              <a:rPr lang="en-US" altLang="zh-CN" sz="2800" dirty="0" err="1" smtClean="0"/>
              <a:t>repeat_name</a:t>
            </a:r>
            <a:r>
              <a:rPr lang="en-US" altLang="zh-CN" sz="2800" dirty="0" smtClean="0"/>
              <a:t>}}         &lt;/</a:t>
            </a: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pPr algn="l"/>
            <a:r>
              <a:rPr lang="en-US" sz="2800" dirty="0" err="1" smtClean="0"/>
              <a:t>ng</a:t>
            </a:r>
            <a:r>
              <a:rPr lang="en-US" sz="2800" dirty="0" smtClean="0"/>
              <a:t>-show=“” true/1  </a:t>
            </a:r>
            <a:r>
              <a:rPr lang="zh-CN" altLang="en-US" sz="2400" dirty="0" smtClean="0"/>
              <a:t>显示元素</a:t>
            </a:r>
            <a:r>
              <a:rPr lang="en-US" sz="2800" dirty="0" smtClean="0"/>
              <a:t>    false/0  </a:t>
            </a:r>
            <a:r>
              <a:rPr lang="zh-CN" altLang="en-US" sz="2400" dirty="0" smtClean="0"/>
              <a:t>隐藏元素</a:t>
            </a:r>
            <a:endParaRPr lang="en-US" altLang="zh-CN" sz="2400" dirty="0" smtClean="0"/>
          </a:p>
          <a:p>
            <a:pPr algn="l"/>
            <a:r>
              <a:rPr lang="en-US" sz="2800" dirty="0" err="1" smtClean="0"/>
              <a:t>ng</a:t>
            </a:r>
            <a:r>
              <a:rPr lang="en-US" sz="2800" dirty="0" smtClean="0"/>
              <a:t>-hide=“” true/1   </a:t>
            </a:r>
            <a:r>
              <a:rPr lang="zh-CN" altLang="en-US" sz="2400" dirty="0" smtClean="0"/>
              <a:t>隐藏元素   </a:t>
            </a:r>
            <a:r>
              <a:rPr lang="en-US" sz="2800" dirty="0" smtClean="0"/>
              <a:t>false/0    </a:t>
            </a:r>
            <a:r>
              <a:rPr lang="zh-CN" altLang="en-US" sz="2400" dirty="0" smtClean="0"/>
              <a:t>显示元素</a:t>
            </a:r>
            <a:endParaRPr lang="en-US" altLang="zh-CN" sz="2400" dirty="0" smtClean="0"/>
          </a:p>
          <a:p>
            <a:pPr algn="l"/>
            <a:r>
              <a:rPr lang="en-US" altLang="zh-CN" sz="2800" dirty="0" err="1" smtClean="0"/>
              <a:t>ng</a:t>
            </a:r>
            <a:r>
              <a:rPr lang="en-US" altLang="zh-CN" sz="2800" dirty="0" smtClean="0"/>
              <a:t>-click=“</a:t>
            </a:r>
            <a:r>
              <a:rPr lang="en-US" altLang="zh-CN" sz="2800" dirty="0" err="1" smtClean="0"/>
              <a:t>click_name</a:t>
            </a:r>
            <a:r>
              <a:rPr lang="en-US" altLang="zh-CN" sz="2800" dirty="0" smtClean="0"/>
              <a:t>()” </a:t>
            </a:r>
            <a:r>
              <a:rPr lang="zh-CN" altLang="en-US" sz="2400" dirty="0" smtClean="0"/>
              <a:t>点击元素触发</a:t>
            </a:r>
            <a:r>
              <a:rPr lang="en-US" altLang="zh-CN" sz="2400" dirty="0" err="1" smtClean="0"/>
              <a:t>click_name</a:t>
            </a:r>
            <a:r>
              <a:rPr lang="en-US" altLang="zh-CN" sz="2400" dirty="0" smtClean="0"/>
              <a:t>()</a:t>
            </a:r>
          </a:p>
          <a:p>
            <a:pPr algn="l"/>
            <a:r>
              <a:rPr lang="en-US" altLang="zh-CN" sz="2800" dirty="0" err="1" smtClean="0"/>
              <a:t>ng</a:t>
            </a:r>
            <a:r>
              <a:rPr lang="en-US" altLang="zh-CN" sz="2800" dirty="0" smtClean="0"/>
              <a:t>-change =“</a:t>
            </a:r>
            <a:r>
              <a:rPr lang="en-US" altLang="zh-CN" sz="2800" dirty="0" err="1" smtClean="0"/>
              <a:t>change_name</a:t>
            </a:r>
            <a:r>
              <a:rPr lang="en-US" altLang="zh-CN" sz="2800" dirty="0" smtClean="0"/>
              <a:t> ()”  </a:t>
            </a:r>
            <a:r>
              <a:rPr lang="zh-CN" altLang="en-US" sz="2400" dirty="0" smtClean="0"/>
              <a:t>元素值改变触发</a:t>
            </a:r>
            <a:r>
              <a:rPr lang="en-US" altLang="zh-CN" sz="2400" dirty="0" err="1" smtClean="0"/>
              <a:t>change_name</a:t>
            </a:r>
            <a:r>
              <a:rPr lang="en-US" altLang="zh-CN" sz="2400" dirty="0" smtClean="0"/>
              <a:t> ()</a:t>
            </a:r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Angular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928802"/>
            <a:ext cx="9144000" cy="53578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 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标签属性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 </a:t>
            </a:r>
            <a:r>
              <a:rPr lang="en-US" sz="2800" dirty="0" err="1" smtClean="0"/>
              <a:t>ng</a:t>
            </a:r>
            <a:r>
              <a:rPr lang="en-US" sz="2800" dirty="0" smtClean="0"/>
              <a:t>-app=“</a:t>
            </a:r>
            <a:r>
              <a:rPr lang="en-US" sz="2800" dirty="0" err="1" smtClean="0"/>
              <a:t>app_name</a:t>
            </a:r>
            <a:r>
              <a:rPr lang="en-US" sz="2800" dirty="0" smtClean="0"/>
              <a:t>“</a:t>
            </a:r>
            <a:r>
              <a:rPr lang="zh-CN" altLang="en-US" sz="2800" dirty="0" smtClean="0"/>
              <a:t>      </a:t>
            </a:r>
            <a:r>
              <a:rPr lang="zh-CN" altLang="en-US" sz="2400" dirty="0" smtClean="0"/>
              <a:t>声明</a:t>
            </a:r>
            <a:r>
              <a:rPr lang="en-US" sz="2400" dirty="0" smtClean="0"/>
              <a:t>Angular</a:t>
            </a:r>
            <a:r>
              <a:rPr lang="zh-CN" altLang="en-US" sz="2400" dirty="0" smtClean="0"/>
              <a:t>的边界</a:t>
            </a:r>
            <a:endParaRPr lang="en-US" sz="2400" dirty="0" smtClean="0"/>
          </a:p>
          <a:p>
            <a:pPr algn="l"/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ng</a:t>
            </a:r>
            <a:r>
              <a:rPr lang="en-US" altLang="zh-CN" sz="2800" dirty="0" smtClean="0"/>
              <a:t>-view=“</a:t>
            </a:r>
            <a:r>
              <a:rPr lang="en-US" altLang="zh-CN" sz="2800" dirty="0" err="1" smtClean="0"/>
              <a:t>view_name</a:t>
            </a:r>
            <a:r>
              <a:rPr lang="en-US" altLang="zh-CN" sz="2800" dirty="0" smtClean="0"/>
              <a:t>”    </a:t>
            </a:r>
            <a:r>
              <a:rPr lang="zh-CN" altLang="en-US" sz="2400" dirty="0" smtClean="0"/>
              <a:t>声明路由替换页面的位置</a:t>
            </a:r>
            <a:endParaRPr lang="en-US" altLang="zh-CN" sz="2400" dirty="0" smtClean="0"/>
          </a:p>
          <a:p>
            <a:pPr algn="l"/>
            <a:r>
              <a:rPr lang="en-US" altLang="zh-CN" sz="2800" dirty="0" err="1" smtClean="0"/>
              <a:t>ng</a:t>
            </a:r>
            <a:r>
              <a:rPr lang="en-US" altLang="zh-CN" sz="2800" dirty="0" smtClean="0"/>
              <a:t>-controller=“</a:t>
            </a:r>
            <a:r>
              <a:rPr lang="en-US" altLang="zh-CN" sz="2800" dirty="0" err="1" smtClean="0"/>
              <a:t>controller_name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   </a:t>
            </a:r>
            <a:r>
              <a:rPr lang="zh-CN" altLang="en-US" sz="2400" dirty="0" smtClean="0"/>
              <a:t>声明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的范围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  </a:t>
            </a:r>
          </a:p>
          <a:p>
            <a:pPr algn="l"/>
            <a:r>
              <a:rPr lang="en-US" altLang="zh-CN" sz="2400" dirty="0" smtClean="0"/>
              <a:t>$http  </a:t>
            </a:r>
            <a:r>
              <a:rPr lang="zh-CN" altLang="en-US" sz="2400" dirty="0" smtClean="0"/>
              <a:t>发送请求  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http.get</a:t>
            </a:r>
            <a:r>
              <a:rPr lang="en-US" altLang="zh-CN" sz="2400" dirty="0" smtClean="0"/>
              <a:t>()   $http.post()</a:t>
            </a:r>
          </a:p>
          <a:p>
            <a:pPr algn="l"/>
            <a:r>
              <a:rPr lang="en-US" altLang="zh-CN" sz="2400" dirty="0" smtClean="0"/>
              <a:t>$ scope  </a:t>
            </a:r>
            <a:r>
              <a:rPr lang="zh-CN" altLang="en-US" sz="2400" dirty="0" smtClean="0"/>
              <a:t>可以获取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范围里的值    </a:t>
            </a:r>
            <a:r>
              <a:rPr lang="en-US" altLang="zh-CN" sz="2400" dirty="0" smtClean="0"/>
              <a:t>$ scope .</a:t>
            </a:r>
            <a:r>
              <a:rPr lang="en-US" sz="2400" dirty="0" smtClean="0"/>
              <a:t> </a:t>
            </a:r>
            <a:r>
              <a:rPr lang="en-US" sz="2400" dirty="0" err="1" smtClean="0"/>
              <a:t>ng</a:t>
            </a:r>
            <a:r>
              <a:rPr lang="en-US" sz="2400" dirty="0" smtClean="0"/>
              <a:t>-model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$ location   </a:t>
            </a:r>
            <a:r>
              <a:rPr lang="zh-CN" altLang="en-US" sz="2400" dirty="0" smtClean="0"/>
              <a:t>跳转页面   </a:t>
            </a:r>
            <a:r>
              <a:rPr lang="en-US" altLang="zh-CN" sz="2400" dirty="0" smtClean="0"/>
              <a:t>path() 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()</a:t>
            </a:r>
          </a:p>
          <a:p>
            <a:pPr algn="l"/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routeProvider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路由跳转页面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$q    </a:t>
            </a:r>
            <a:r>
              <a:rPr lang="zh-CN" altLang="en-US" sz="2400" dirty="0" smtClean="0"/>
              <a:t>可处理异步请求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q.defer</a:t>
            </a:r>
            <a:r>
              <a:rPr lang="en-US" altLang="zh-CN" sz="2400" dirty="0" smtClean="0"/>
              <a:t>(). Resolve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q.defer</a:t>
            </a:r>
            <a:r>
              <a:rPr lang="en-US" altLang="zh-CN" sz="2400" dirty="0" smtClean="0"/>
              <a:t>(). Reject</a:t>
            </a:r>
          </a:p>
          <a:p>
            <a:pPr algn="l"/>
            <a:r>
              <a:rPr lang="en-US" altLang="zh-CN" sz="2400" dirty="0" smtClean="0"/>
              <a:t>         $</a:t>
            </a:r>
            <a:r>
              <a:rPr lang="en-US" altLang="zh-CN" sz="2400" dirty="0" err="1" smtClean="0"/>
              <a:t>q.defer</a:t>
            </a:r>
            <a:r>
              <a:rPr lang="en-US" altLang="zh-CN" sz="2400" dirty="0" smtClean="0"/>
              <a:t>(). promise</a:t>
            </a:r>
          </a:p>
          <a:p>
            <a:pPr algn="l"/>
            <a:r>
              <a:rPr lang="en-US" altLang="zh-CN" sz="2400" dirty="0" smtClean="0"/>
              <a:t>                                             </a:t>
            </a:r>
          </a:p>
          <a:p>
            <a:pPr algn="l"/>
            <a:endParaRPr lang="en-US" altLang="zh-CN" sz="2400" dirty="0" smtClean="0"/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Angular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2" y="1285860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编写</a:t>
            </a:r>
            <a:r>
              <a:rPr lang="en-US" altLang="zh-CN" sz="2800" dirty="0" smtClean="0"/>
              <a:t>app.js --</a:t>
            </a:r>
            <a:r>
              <a:rPr lang="en-US" altLang="zh-CN" sz="2800" dirty="0" err="1" smtClean="0"/>
              <a:t>config</a:t>
            </a:r>
            <a:endParaRPr lang="en-US" altLang="zh-CN" sz="2800" dirty="0" smtClean="0"/>
          </a:p>
          <a:p>
            <a:pPr algn="l"/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angular.module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app_name</a:t>
            </a:r>
            <a:r>
              <a:rPr lang="en-US" altLang="zh-CN" sz="2400" dirty="0" smtClean="0"/>
              <a:t>’) 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模块</a:t>
            </a:r>
            <a:endParaRPr lang="en-US" sz="2000" dirty="0" smtClean="0"/>
          </a:p>
          <a:p>
            <a:pPr algn="l"/>
            <a:r>
              <a:rPr lang="en-US" sz="2400" dirty="0" smtClean="0"/>
              <a:t>  </a:t>
            </a:r>
            <a:r>
              <a:rPr lang="en-US" sz="2400" dirty="0" err="1" smtClean="0"/>
              <a:t>angular.module</a:t>
            </a:r>
            <a:r>
              <a:rPr lang="en-US" sz="2400" dirty="0" smtClean="0"/>
              <a:t>(‘</a:t>
            </a:r>
            <a:r>
              <a:rPr lang="en-US" altLang="zh-CN" sz="2400" dirty="0" err="1" smtClean="0"/>
              <a:t>app_name</a:t>
            </a:r>
            <a:r>
              <a:rPr lang="en-US" sz="2400" dirty="0" smtClean="0"/>
              <a:t>’, [“</a:t>
            </a:r>
            <a:r>
              <a:rPr lang="en-US" sz="2400" dirty="0" err="1" smtClean="0"/>
              <a:t>ngRoute</a:t>
            </a:r>
            <a:r>
              <a:rPr lang="en-US" sz="2400" dirty="0" smtClean="0"/>
              <a:t>”]); </a:t>
            </a:r>
            <a:r>
              <a:rPr lang="zh-CN" altLang="en-US" sz="2000" dirty="0" smtClean="0"/>
              <a:t>新建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</a:t>
            </a:r>
            <a:r>
              <a:rPr lang="en-US" sz="2000" dirty="0" err="1" smtClean="0"/>
              <a:t>angular.module</a:t>
            </a:r>
            <a:r>
              <a:rPr lang="en-US" sz="2000" dirty="0" smtClean="0"/>
              <a:t>(‘</a:t>
            </a:r>
            <a:r>
              <a:rPr lang="en-US" altLang="zh-CN" sz="2000" dirty="0" err="1" smtClean="0"/>
              <a:t>app_name</a:t>
            </a:r>
            <a:r>
              <a:rPr lang="en-US" altLang="zh-CN" sz="2000" dirty="0" smtClean="0"/>
              <a:t>’).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(["$</a:t>
            </a:r>
            <a:r>
              <a:rPr lang="en-US" altLang="zh-CN" sz="2000" dirty="0" err="1" smtClean="0"/>
              <a:t>routeProvider</a:t>
            </a:r>
            <a:r>
              <a:rPr lang="en-US" altLang="zh-CN" sz="2000" dirty="0" smtClean="0"/>
              <a:t>",</a:t>
            </a:r>
          </a:p>
          <a:p>
            <a:pPr algn="l"/>
            <a:r>
              <a:rPr lang="en-US" altLang="zh-CN" sz="2000" dirty="0" smtClean="0"/>
              <a:t>  	function($</a:t>
            </a:r>
            <a:r>
              <a:rPr lang="en-US" altLang="zh-CN" sz="2000" dirty="0" err="1" smtClean="0"/>
              <a:t>routeProvider</a:t>
            </a:r>
            <a:r>
              <a:rPr lang="en-US" altLang="zh-CN" sz="2000" dirty="0" smtClean="0"/>
              <a:t>) {</a:t>
            </a:r>
          </a:p>
          <a:p>
            <a:pPr algn="l"/>
            <a:r>
              <a:rPr lang="en-US" altLang="zh-CN" sz="2000" dirty="0" smtClean="0"/>
              <a:t>  	           $</a:t>
            </a:r>
            <a:r>
              <a:rPr lang="en-US" altLang="zh-CN" sz="2000" dirty="0" err="1" smtClean="0"/>
              <a:t>routeProvider.when</a:t>
            </a:r>
            <a:r>
              <a:rPr lang="en-US" altLang="zh-CN" sz="2000" dirty="0" smtClean="0"/>
              <a:t>('/login', {</a:t>
            </a:r>
          </a:p>
          <a:p>
            <a:pPr algn="l"/>
            <a:r>
              <a:rPr lang="en-US" altLang="zh-CN" sz="2000" dirty="0" smtClean="0"/>
              <a:t>  			</a:t>
            </a:r>
            <a:r>
              <a:rPr lang="en-US" altLang="zh-CN" sz="2000" dirty="0" err="1" smtClean="0"/>
              <a:t>templateUrl</a:t>
            </a:r>
            <a:r>
              <a:rPr lang="en-US" altLang="zh-CN" sz="2000" dirty="0" smtClean="0"/>
              <a:t>: 'html/login.html'</a:t>
            </a:r>
          </a:p>
          <a:p>
            <a:pPr algn="l"/>
            <a:r>
              <a:rPr lang="en-US" altLang="zh-CN" sz="2000" dirty="0" smtClean="0"/>
              <a:t>  		}).otherwise({</a:t>
            </a:r>
          </a:p>
          <a:p>
            <a:pPr algn="l"/>
            <a:r>
              <a:rPr lang="en-US" altLang="zh-CN" sz="2000" dirty="0" smtClean="0"/>
              <a:t>  			</a:t>
            </a:r>
            <a:r>
              <a:rPr lang="en-US" altLang="zh-CN" sz="2000" dirty="0" err="1" smtClean="0"/>
              <a:t>redirectTo</a:t>
            </a:r>
            <a:r>
              <a:rPr lang="en-US" altLang="zh-CN" sz="2000" dirty="0" smtClean="0"/>
              <a:t>: '/forbidden'</a:t>
            </a:r>
          </a:p>
          <a:p>
            <a:pPr algn="l"/>
            <a:r>
              <a:rPr lang="en-US" altLang="zh-CN" sz="2000" dirty="0" smtClean="0"/>
              <a:t>  			});</a:t>
            </a:r>
          </a:p>
          <a:p>
            <a:pPr algn="l"/>
            <a:r>
              <a:rPr lang="en-US" altLang="zh-CN" sz="2400" dirty="0" smtClean="0"/>
              <a:t>                         });</a:t>
            </a:r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Angular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2" y="1285860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编写</a:t>
            </a:r>
            <a:r>
              <a:rPr lang="en-US" altLang="zh-CN" sz="2800" dirty="0" smtClean="0"/>
              <a:t>app.js -- controller</a:t>
            </a:r>
          </a:p>
          <a:p>
            <a:pPr algn="l"/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angular.module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app_name</a:t>
            </a:r>
            <a:r>
              <a:rPr lang="en-US" altLang="zh-CN" sz="2400" dirty="0" smtClean="0"/>
              <a:t>’) 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模块</a:t>
            </a:r>
            <a:endParaRPr lang="en-US" sz="2000" dirty="0" smtClean="0"/>
          </a:p>
          <a:p>
            <a:pPr algn="l"/>
            <a:r>
              <a:rPr lang="en-US" sz="2400" dirty="0" smtClean="0"/>
              <a:t> </a:t>
            </a:r>
            <a:r>
              <a:rPr lang="en-US" altLang="zh-CN" sz="2400" dirty="0" err="1" smtClean="0"/>
              <a:t>angular.module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app_name</a:t>
            </a:r>
            <a:r>
              <a:rPr lang="en-US" altLang="zh-CN" sz="2400" dirty="0" smtClean="0"/>
              <a:t>’)</a:t>
            </a:r>
            <a:r>
              <a:rPr lang="en-US" sz="2400" dirty="0" smtClean="0"/>
              <a:t>.controller(" controller _name", [</a:t>
            </a:r>
          </a:p>
          <a:p>
            <a:pPr algn="l"/>
            <a:r>
              <a:rPr lang="en-US" sz="2400" dirty="0" smtClean="0"/>
              <a:t>		"$scope",</a:t>
            </a:r>
          </a:p>
          <a:p>
            <a:pPr algn="l"/>
            <a:r>
              <a:rPr lang="en-US" sz="2400" dirty="0" smtClean="0"/>
              <a:t>		"$http",</a:t>
            </a:r>
          </a:p>
          <a:p>
            <a:pPr algn="l"/>
            <a:r>
              <a:rPr lang="en-US" sz="2400" dirty="0" smtClean="0"/>
              <a:t>		"$location",</a:t>
            </a:r>
          </a:p>
          <a:p>
            <a:pPr algn="l"/>
            <a:r>
              <a:rPr lang="en-US" sz="2400" dirty="0" smtClean="0"/>
              <a:t>		function($scope, $http, $location) {</a:t>
            </a:r>
          </a:p>
          <a:p>
            <a:pPr algn="l"/>
            <a:r>
              <a:rPr lang="en-US" altLang="zh-CN" sz="2400" dirty="0" smtClean="0"/>
              <a:t>                                   $</a:t>
            </a:r>
            <a:r>
              <a:rPr lang="en-US" altLang="zh-CN" sz="2400" dirty="0" err="1" smtClean="0"/>
              <a:t>scope.click_name</a:t>
            </a:r>
            <a:r>
              <a:rPr lang="en-US" altLang="zh-CN" sz="2400" dirty="0" smtClean="0"/>
              <a:t>=function(){</a:t>
            </a:r>
          </a:p>
          <a:p>
            <a:pPr algn="l"/>
            <a:r>
              <a:rPr lang="en-US" altLang="zh-CN" sz="2400" dirty="0" smtClean="0"/>
              <a:t>                                           } </a:t>
            </a:r>
          </a:p>
          <a:p>
            <a:pPr algn="l"/>
            <a:r>
              <a:rPr lang="en-US" altLang="zh-CN" sz="2400" dirty="0" smtClean="0"/>
              <a:t>                                  })</a:t>
            </a:r>
          </a:p>
          <a:p>
            <a:pPr algn="l"/>
            <a:r>
              <a:rPr lang="en-US" altLang="zh-CN" sz="2400" dirty="0" smtClean="0"/>
              <a:t>                           ]);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9144000" cy="342902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 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是一个可以快速构建网络服务及应用的平台</a:t>
            </a:r>
            <a:endParaRPr lang="en-US" altLang="zh-CN" dirty="0" smtClean="0"/>
          </a:p>
          <a:p>
            <a:pPr algn="l"/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npm</a:t>
            </a:r>
            <a:r>
              <a:rPr lang="en-US" altLang="zh-CN" sz="2800" dirty="0" smtClean="0"/>
              <a:t>  install  -g </a:t>
            </a:r>
            <a:r>
              <a:rPr lang="en-US" altLang="zh-CN" dirty="0" smtClean="0"/>
              <a:t>express  </a:t>
            </a:r>
            <a:r>
              <a:rPr lang="zh-CN" altLang="en-US" dirty="0" smtClean="0"/>
              <a:t>安装全局</a:t>
            </a:r>
            <a:r>
              <a:rPr lang="en-US" altLang="zh-CN" dirty="0" smtClean="0"/>
              <a:t>express</a:t>
            </a:r>
          </a:p>
          <a:p>
            <a:pPr algn="l"/>
            <a:r>
              <a:rPr lang="en-US" altLang="zh-CN" dirty="0" smtClean="0"/>
              <a:t> e</a:t>
            </a:r>
            <a:r>
              <a:rPr lang="en-US" altLang="zh-CN" sz="2800" dirty="0" smtClean="0"/>
              <a:t>xpress  </a:t>
            </a:r>
            <a:r>
              <a:rPr lang="en-US" altLang="zh-CN" sz="2800" dirty="0" err="1" smtClean="0"/>
              <a:t>mydoc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初始化项目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npm</a:t>
            </a:r>
            <a:r>
              <a:rPr lang="en-US" altLang="zh-CN" sz="2800" dirty="0" smtClean="0"/>
              <a:t> install socket.io  </a:t>
            </a:r>
            <a:r>
              <a:rPr lang="zh-CN" altLang="en-US" sz="2800" dirty="0" smtClean="0"/>
              <a:t>安装模块</a:t>
            </a:r>
            <a:endParaRPr lang="en-US" altLang="zh-CN" sz="2800" dirty="0" smtClean="0"/>
          </a:p>
          <a:p>
            <a:pPr algn="l"/>
            <a:r>
              <a:rPr lang="en-US" altLang="zh-CN" dirty="0" smtClean="0"/>
              <a:t> </a:t>
            </a:r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app.js</a:t>
            </a:r>
          </a:p>
          <a:p>
            <a:pPr algn="l"/>
            <a:r>
              <a:rPr lang="en-US" altLang="zh-CN" dirty="0" smtClean="0"/>
              <a:t> require(‘express’);</a:t>
            </a:r>
            <a:r>
              <a:rPr lang="zh-CN" altLang="en-US" dirty="0" smtClean="0"/>
              <a:t>引入模块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var</a:t>
            </a:r>
            <a:r>
              <a:rPr lang="en-US" altLang="zh-CN" dirty="0" smtClean="0"/>
              <a:t> app =require(‘express’)();  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require(‘./routes/users’);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app.use</a:t>
            </a:r>
            <a:r>
              <a:rPr lang="en-US" altLang="zh-CN" dirty="0" smtClean="0"/>
              <a:t>(‘/user’, require(‘./routes/users’));  </a:t>
            </a:r>
            <a:r>
              <a:rPr lang="zh-CN" altLang="en-US" dirty="0" smtClean="0"/>
              <a:t>访问路径对应路径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app.use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express.static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path.join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'public')));</a:t>
            </a:r>
          </a:p>
          <a:p>
            <a:pPr algn="l"/>
            <a:r>
              <a:rPr lang="en-US" dirty="0" smtClean="0"/>
              <a:t> </a:t>
            </a:r>
            <a:r>
              <a:rPr lang="en-US" dirty="0" err="1" smtClean="0"/>
              <a:t>express.static</a:t>
            </a:r>
            <a:r>
              <a:rPr lang="en-US" dirty="0" smtClean="0"/>
              <a:t>()</a:t>
            </a:r>
            <a:r>
              <a:rPr lang="zh-CN" altLang="en-US" dirty="0" smtClean="0"/>
              <a:t>里面指定的文件夹中的文件会直接作为静态资源吐出来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app.listen</a:t>
            </a:r>
            <a:r>
              <a:rPr lang="en-US" altLang="zh-CN" dirty="0" smtClean="0"/>
              <a:t>(3001); </a:t>
            </a:r>
            <a:r>
              <a:rPr lang="zh-CN" altLang="en-US" dirty="0" smtClean="0"/>
              <a:t>配置访问端口号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详细配置介绍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http://blog.csdn.net/wyodyia/article/details/7994567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357430"/>
            <a:ext cx="10001288" cy="5143536"/>
          </a:xfrm>
        </p:spPr>
        <p:txBody>
          <a:bodyPr>
            <a:normAutofit/>
          </a:bodyPr>
          <a:lstStyle/>
          <a:p>
            <a:pPr lvl="0" algn="l"/>
            <a:r>
              <a:rPr lang="en-US" sz="2600" dirty="0" err="1" smtClean="0"/>
              <a:t>MongoDB</a:t>
            </a:r>
            <a:r>
              <a:rPr lang="zh-CN" altLang="en-US" sz="2600" dirty="0" smtClean="0"/>
              <a:t>的官网是：</a:t>
            </a:r>
            <a:r>
              <a:rPr lang="en-US" sz="2600" u="sng" dirty="0" smtClean="0">
                <a:hlinkClick r:id="rId2"/>
              </a:rPr>
              <a:t>http://www.mongodb.org/</a:t>
            </a:r>
            <a:endParaRPr lang="en-US" sz="2600" u="sng" dirty="0" smtClean="0"/>
          </a:p>
          <a:p>
            <a:pPr lvl="0" algn="l"/>
            <a:r>
              <a:rPr lang="en-US" sz="2600" dirty="0" err="1" smtClean="0"/>
              <a:t>MongoDB</a:t>
            </a:r>
            <a:r>
              <a:rPr lang="zh-CN" altLang="en-US" sz="2600" dirty="0" smtClean="0"/>
              <a:t>下载：</a:t>
            </a:r>
            <a:r>
              <a:rPr lang="en-US" sz="2600" u="sng" dirty="0" smtClean="0">
                <a:hlinkClick r:id="rId3"/>
              </a:rPr>
              <a:t>http:// www.cr173.com/soft/34691.html</a:t>
            </a:r>
            <a:endParaRPr lang="en-US" sz="2600" u="sng" dirty="0" smtClean="0"/>
          </a:p>
          <a:p>
            <a:pPr lvl="0" algn="l"/>
            <a:r>
              <a:rPr lang="zh-CN" altLang="en-US" sz="2600" dirty="0" smtClean="0"/>
              <a:t>进入保存</a:t>
            </a:r>
            <a:r>
              <a:rPr lang="en-US" sz="2600" dirty="0" err="1" smtClean="0"/>
              <a:t>MongoDB</a:t>
            </a:r>
            <a:r>
              <a:rPr lang="zh-CN" altLang="en-US" sz="2600" dirty="0" smtClean="0"/>
              <a:t>文件夹的磁盘分区，例如</a:t>
            </a:r>
            <a:r>
              <a:rPr lang="en-US" sz="2600" dirty="0" smtClean="0"/>
              <a:t>D</a:t>
            </a:r>
            <a:r>
              <a:rPr lang="zh-CN" altLang="en-US" sz="2600" dirty="0" smtClean="0"/>
              <a:t>：</a:t>
            </a:r>
          </a:p>
          <a:p>
            <a:pPr lvl="0" algn="l"/>
            <a:r>
              <a:rPr lang="zh-CN" altLang="en-US" sz="2600" dirty="0" smtClean="0"/>
              <a:t> 进入保存</a:t>
            </a:r>
            <a:r>
              <a:rPr lang="en-US" sz="2600" dirty="0" err="1" smtClean="0"/>
              <a:t>MongoDB</a:t>
            </a:r>
            <a:r>
              <a:rPr lang="zh-CN" altLang="en-US" sz="2600" dirty="0" smtClean="0"/>
              <a:t>的文件夹，例如</a:t>
            </a:r>
            <a:r>
              <a:rPr lang="en-US" sz="2600" dirty="0" err="1" smtClean="0"/>
              <a:t>cd</a:t>
            </a:r>
            <a:r>
              <a:rPr lang="en-US" sz="2600" dirty="0" smtClean="0"/>
              <a:t> D:\MongoDB</a:t>
            </a:r>
            <a:endParaRPr lang="zh-CN" altLang="en-US" sz="2600" dirty="0" smtClean="0"/>
          </a:p>
          <a:p>
            <a:pPr lvl="0" algn="l"/>
            <a:r>
              <a:rPr lang="zh-CN" altLang="en-US" sz="2600" dirty="0" smtClean="0"/>
              <a:t>进入文件夹后，执行：</a:t>
            </a:r>
            <a:r>
              <a:rPr lang="en-US" sz="2600" dirty="0" err="1" smtClean="0"/>
              <a:t>mongod</a:t>
            </a:r>
            <a:r>
              <a:rPr lang="en-US" sz="2600" dirty="0" smtClean="0"/>
              <a:t> --</a:t>
            </a:r>
            <a:r>
              <a:rPr lang="en-US" sz="2600" dirty="0" err="1" smtClean="0"/>
              <a:t>dbpath</a:t>
            </a:r>
            <a:r>
              <a:rPr lang="en-US" sz="2600" dirty="0" smtClean="0"/>
              <a:t> D:\MongoDB\data</a:t>
            </a:r>
          </a:p>
          <a:p>
            <a:pPr algn="l"/>
            <a:r>
              <a:rPr lang="zh-CN" altLang="en-US" sz="2600" dirty="0" smtClean="0"/>
              <a:t>在浏览器输入：</a:t>
            </a:r>
            <a:r>
              <a:rPr lang="en-US" sz="2600" dirty="0" smtClean="0">
                <a:hlinkClick r:id="rId4"/>
              </a:rPr>
              <a:t>http://localhost:27017/</a:t>
            </a:r>
            <a:endParaRPr lang="en-US" altLang="zh-CN" sz="2600" dirty="0" smtClean="0"/>
          </a:p>
          <a:p>
            <a:pPr algn="l"/>
            <a:r>
              <a:rPr lang="zh-CN" altLang="en-US" sz="2600" dirty="0" smtClean="0"/>
              <a:t>可以看到如下提示：</a:t>
            </a:r>
          </a:p>
          <a:p>
            <a:pPr algn="l"/>
            <a:r>
              <a:rPr lang="en-US" sz="2600" dirty="0" smtClean="0"/>
              <a:t>It looks like you are trying to access </a:t>
            </a:r>
            <a:r>
              <a:rPr lang="en-US" sz="2600" dirty="0" err="1" smtClean="0"/>
              <a:t>MongoDB</a:t>
            </a:r>
            <a:r>
              <a:rPr lang="en-US" sz="2600" dirty="0" smtClean="0"/>
              <a:t> over HTTP on </a:t>
            </a:r>
          </a:p>
          <a:p>
            <a:pPr algn="l"/>
            <a:r>
              <a:rPr lang="en-US" sz="2600" dirty="0" smtClean="0"/>
              <a:t>the native driver port</a:t>
            </a:r>
          </a:p>
          <a:p>
            <a:pPr algn="l"/>
            <a:r>
              <a:rPr lang="zh-CN" altLang="en-US" sz="2800" dirty="0" smtClean="0"/>
              <a:t>在</a:t>
            </a:r>
            <a:r>
              <a:rPr lang="en-US" sz="2800" dirty="0" err="1" smtClean="0"/>
              <a:t>MongoDB</a:t>
            </a:r>
            <a:r>
              <a:rPr lang="zh-CN" altLang="en-US" sz="2800" dirty="0" smtClean="0"/>
              <a:t>文件夹下，新建文件夹</a:t>
            </a:r>
            <a:r>
              <a:rPr lang="en-US" sz="2800" dirty="0" smtClean="0"/>
              <a:t>etc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data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logs</a:t>
            </a:r>
            <a:endParaRPr lang="zh-CN" altLang="en-US" sz="2800" dirty="0" smtClean="0"/>
          </a:p>
          <a:p>
            <a:endParaRPr lang="zh-CN" altLang="en-US" sz="2600" dirty="0" smtClean="0"/>
          </a:p>
          <a:p>
            <a:pPr lvl="0"/>
            <a:endParaRPr lang="zh-CN" altLang="en-US" sz="2600" dirty="0" smtClean="0"/>
          </a:p>
          <a:p>
            <a:pPr lvl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57166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users.js</a:t>
            </a:r>
          </a:p>
          <a:p>
            <a:pPr algn="l"/>
            <a:r>
              <a:rPr lang="en-US" altLang="zh-CN" dirty="0" smtClean="0"/>
              <a:t> require(‘express’);</a:t>
            </a:r>
            <a:r>
              <a:rPr lang="zh-CN" altLang="en-US" dirty="0" smtClean="0"/>
              <a:t>引入模块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var</a:t>
            </a:r>
            <a:r>
              <a:rPr lang="en-US" altLang="zh-CN" dirty="0" smtClean="0"/>
              <a:t> router =require(‘express’) .Router();  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router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pPr algn="l"/>
            <a:r>
              <a:rPr lang="en-US" altLang="zh-CN" dirty="0" err="1" smtClean="0"/>
              <a:t>router.get</a:t>
            </a:r>
            <a:r>
              <a:rPr lang="en-US" altLang="zh-CN" dirty="0" smtClean="0"/>
              <a:t>('/</a:t>
            </a:r>
            <a:r>
              <a:rPr lang="en-US" altLang="zh-CN" dirty="0" err="1" smtClean="0"/>
              <a:t>doLogin</a:t>
            </a:r>
            <a:r>
              <a:rPr lang="en-US" altLang="zh-CN" dirty="0" smtClean="0"/>
              <a:t>', function(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, res) {</a:t>
            </a:r>
          </a:p>
          <a:p>
            <a:pPr algn="l"/>
            <a:r>
              <a:rPr lang="en-US" altLang="zh-CN" dirty="0" smtClean="0"/>
              <a:t>            </a:t>
            </a:r>
            <a:r>
              <a:rPr lang="en-US" altLang="zh-CN" dirty="0" err="1" smtClean="0"/>
              <a:t>res.send</a:t>
            </a:r>
            <a:r>
              <a:rPr lang="en-US" altLang="zh-CN" dirty="0" smtClean="0"/>
              <a:t>({</a:t>
            </a:r>
            <a:r>
              <a:rPr lang="zh-CN" altLang="en-US" dirty="0" smtClean="0"/>
              <a:t> </a:t>
            </a:r>
            <a:r>
              <a:rPr lang="en-US" altLang="zh-CN" dirty="0" smtClean="0"/>
              <a:t>});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返回前台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});</a:t>
            </a:r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访问路径：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3000/user/</a:t>
            </a:r>
            <a:r>
              <a:rPr lang="en-US" altLang="zh-CN" dirty="0" err="1" smtClean="0"/>
              <a:t>doLogin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r>
              <a:rPr lang="en-US" dirty="0" smtClean="0"/>
              <a:t>Less</a:t>
            </a:r>
            <a:r>
              <a:rPr lang="zh-CN" altLang="en-US" dirty="0" smtClean="0"/>
              <a:t>是一种动态样式语言，属于</a:t>
            </a:r>
            <a:r>
              <a:rPr lang="en-US" dirty="0" smtClean="0"/>
              <a:t>CSS</a:t>
            </a:r>
            <a:r>
              <a:rPr lang="zh-CN" altLang="en-US" dirty="0" smtClean="0"/>
              <a:t>预处理语言的一种，</a:t>
            </a:r>
            <a:r>
              <a:rPr lang="en-US" dirty="0" smtClean="0"/>
              <a:t>Less</a:t>
            </a:r>
            <a:r>
              <a:rPr lang="zh-CN" altLang="en-US" dirty="0" smtClean="0"/>
              <a:t>扩展了</a:t>
            </a:r>
            <a:r>
              <a:rPr lang="en-US" dirty="0" smtClean="0"/>
              <a:t>CSS</a:t>
            </a:r>
            <a:r>
              <a:rPr lang="zh-CN" altLang="en-US" dirty="0" smtClean="0"/>
              <a:t>的动态行为</a:t>
            </a:r>
            <a:endParaRPr lang="en-US" altLang="zh-CN" dirty="0" smtClean="0"/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-g less   </a:t>
            </a:r>
            <a:r>
              <a:rPr lang="zh-CN" altLang="en-US" dirty="0" smtClean="0"/>
              <a:t>安装全局</a:t>
            </a:r>
            <a:r>
              <a:rPr lang="en-US" altLang="zh-CN" dirty="0" smtClean="0"/>
              <a:t>less</a:t>
            </a:r>
          </a:p>
          <a:p>
            <a:pPr algn="l"/>
            <a:r>
              <a:rPr lang="en-US" altLang="zh-CN" dirty="0" smtClean="0"/>
              <a:t>  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less-1.7.5.min.js </a:t>
            </a:r>
          </a:p>
          <a:p>
            <a:pPr algn="l"/>
            <a:r>
              <a:rPr lang="en-US" altLang="zh-CN" dirty="0" smtClean="0"/>
              <a:t>  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less-1.7.5.min.js</a:t>
            </a:r>
          </a:p>
          <a:p>
            <a:pPr algn="l"/>
            <a:r>
              <a:rPr lang="zh-CN" altLang="en-US" dirty="0" smtClean="0"/>
              <a:t>  引入  </a:t>
            </a:r>
            <a:r>
              <a:rPr lang="en-US" altLang="zh-CN" dirty="0" err="1" smtClean="0"/>
              <a:t>myless.less</a:t>
            </a:r>
            <a:endParaRPr lang="en-US" altLang="zh-CN" dirty="0" smtClean="0"/>
          </a:p>
          <a:p>
            <a:pPr algn="l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=”</a:t>
            </a:r>
            <a:r>
              <a:rPr lang="en-US" dirty="0" err="1" smtClean="0">
                <a:solidFill>
                  <a:srgbClr val="FF0000"/>
                </a:solidFill>
              </a:rPr>
              <a:t>stylesheet</a:t>
            </a:r>
            <a:r>
              <a:rPr lang="en-US" dirty="0" smtClean="0">
                <a:solidFill>
                  <a:srgbClr val="FF0000"/>
                </a:solidFill>
              </a:rPr>
              <a:t>/less</a:t>
            </a:r>
            <a:r>
              <a:rPr lang="en-US" dirty="0" smtClean="0"/>
              <a:t>”  </a:t>
            </a:r>
            <a:r>
              <a:rPr lang="en-US" dirty="0" err="1" smtClean="0"/>
              <a:t>href</a:t>
            </a:r>
            <a:r>
              <a:rPr lang="en-US" dirty="0" smtClean="0"/>
              <a:t>=”less/</a:t>
            </a:r>
            <a:r>
              <a:rPr lang="en-US" dirty="0" err="1" smtClean="0"/>
              <a:t>myless.less</a:t>
            </a:r>
            <a:r>
              <a:rPr lang="en-US" dirty="0" smtClean="0"/>
              <a:t>” /&gt;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 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2" y="1285860"/>
            <a:ext cx="9144000" cy="53578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编写</a:t>
            </a:r>
            <a:r>
              <a:rPr lang="en-US" altLang="zh-CN" dirty="0" err="1" smtClean="0"/>
              <a:t>myles.less</a:t>
            </a:r>
            <a:endParaRPr lang="en-US" dirty="0" smtClean="0"/>
          </a:p>
          <a:p>
            <a:pPr algn="l"/>
            <a:r>
              <a:rPr lang="en-US" altLang="zh-CN" dirty="0" smtClean="0"/>
              <a:t>  @name: value;  </a:t>
            </a:r>
            <a:r>
              <a:rPr lang="zh-CN" altLang="en-US" dirty="0" smtClean="0"/>
              <a:t>定义变量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{  color: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@name ;      }  </a:t>
            </a:r>
            <a:r>
              <a:rPr lang="zh-CN" altLang="en-US" dirty="0" smtClean="0"/>
              <a:t>使用变量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.name(@name1:value){ color: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@name1;  }  </a:t>
            </a:r>
            <a:r>
              <a:rPr lang="zh-CN" altLang="en-US" dirty="0" smtClean="0"/>
              <a:t>定义一组样式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{  .name;   }  </a:t>
            </a:r>
            <a:r>
              <a:rPr lang="zh-CN" altLang="en-US" dirty="0" smtClean="0"/>
              <a:t>使用一组样式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{  p{</a:t>
            </a:r>
            <a:r>
              <a:rPr lang="en-US" dirty="0" smtClean="0"/>
              <a:t>font-size:26px;</a:t>
            </a:r>
            <a:r>
              <a:rPr lang="en-US" altLang="zh-CN" dirty="0" smtClean="0"/>
              <a:t>}   a{</a:t>
            </a:r>
            <a:r>
              <a:rPr lang="en-US" dirty="0" smtClean="0"/>
              <a:t>font-size:13px;</a:t>
            </a:r>
            <a:r>
              <a:rPr lang="en-US" altLang="zh-CN" dirty="0" smtClean="0"/>
              <a:t>}  }   </a:t>
            </a:r>
            <a:r>
              <a:rPr lang="zh-CN" altLang="en-US" dirty="0" smtClean="0"/>
              <a:t>嵌套式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dirty="0" smtClean="0"/>
              <a:t>@my-color:#111;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{color:(@my-color </a:t>
            </a:r>
            <a:r>
              <a:rPr lang="zh-CN" altLang="en-US" dirty="0" smtClean="0"/>
              <a:t>* </a:t>
            </a:r>
            <a:r>
              <a:rPr lang="en-US" altLang="zh-CN" dirty="0" smtClean="0"/>
              <a:t>3);}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 {color:(@my-color </a:t>
            </a:r>
            <a:r>
              <a:rPr lang="zh-CN" altLang="en-US" dirty="0" smtClean="0"/>
              <a:t> </a:t>
            </a:r>
            <a:r>
              <a:rPr lang="en-US" altLang="zh-CN" dirty="0" smtClean="0"/>
              <a:t>+ #003300);}         </a:t>
            </a:r>
            <a:r>
              <a:rPr lang="zh-CN" altLang="en-US" dirty="0" smtClean="0"/>
              <a:t>函数和运算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div_box</a:t>
            </a:r>
            <a:r>
              <a:rPr lang="en-US" altLang="zh-CN" dirty="0" smtClean="0"/>
              <a:t>{color:(@my-color 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20%);}</a:t>
            </a:r>
          </a:p>
          <a:p>
            <a:pPr algn="l"/>
            <a:r>
              <a:rPr lang="en-US" altLang="zh-CN" dirty="0" smtClean="0"/>
              <a:t> </a:t>
            </a:r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pPr algn="l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2" y="1285860"/>
            <a:ext cx="9144000" cy="5357850"/>
          </a:xfrm>
        </p:spPr>
        <p:txBody>
          <a:bodyPr>
            <a:normAutofit/>
          </a:bodyPr>
          <a:lstStyle/>
          <a:p>
            <a:pPr algn="l"/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714480" y="1857364"/>
            <a:ext cx="6072230" cy="4214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8860" y="2500306"/>
            <a:ext cx="4643470" cy="3000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71802" y="3071810"/>
            <a:ext cx="3286148" cy="192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620" y="192880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margin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43306" y="3571876"/>
            <a:ext cx="214314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context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250030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border</a:t>
            </a:r>
            <a:endParaRPr lang="zh-CN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14744" y="307181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padding</a:t>
            </a:r>
            <a:endParaRPr lang="zh-CN" alt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1142984"/>
            <a:ext cx="150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盒子模型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44291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是一个不可继承的属性。</a:t>
            </a:r>
          </a:p>
          <a:p>
            <a:r>
              <a:rPr lang="zh-CN" altLang="en-US" dirty="0" smtClean="0">
                <a:latin typeface="+mn-ea"/>
              </a:rPr>
              <a:t>语法</a:t>
            </a:r>
            <a:r>
              <a:rPr lang="en-US" altLang="zh-CN" dirty="0" smtClean="0">
                <a:latin typeface="+mn-ea"/>
              </a:rPr>
              <a:t>:</a:t>
            </a:r>
            <a:r>
              <a:rPr lang="en-US" altLang="zh-CN" dirty="0" err="1" smtClean="0">
                <a:latin typeface="+mn-ea"/>
              </a:rPr>
              <a:t>position:static|relative|absolute|fixed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r>
              <a:rPr lang="en-US" altLang="zh-CN" dirty="0" smtClean="0">
                <a:latin typeface="+mn-ea"/>
              </a:rPr>
              <a:t>static:</a:t>
            </a:r>
            <a:r>
              <a:rPr lang="zh-CN" altLang="en-US" dirty="0" smtClean="0">
                <a:latin typeface="+mn-ea"/>
              </a:rPr>
              <a:t>元素按照普通方式生成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即元素按照</a:t>
            </a:r>
            <a:r>
              <a:rPr lang="en-US" altLang="zh-CN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的规则进行定位</a:t>
            </a:r>
          </a:p>
          <a:p>
            <a:r>
              <a:rPr lang="en-US" altLang="zh-CN" dirty="0" smtClean="0">
                <a:latin typeface="+mn-ea"/>
              </a:rPr>
              <a:t>relative:</a:t>
            </a:r>
            <a:r>
              <a:rPr lang="zh-CN" altLang="en-US" dirty="0" smtClean="0">
                <a:latin typeface="+mn-ea"/>
              </a:rPr>
              <a:t>元素将保持原来的大小偏移一定的距离</a:t>
            </a:r>
            <a:r>
              <a:rPr lang="en-US" altLang="zh-CN" dirty="0" smtClean="0">
                <a:latin typeface="+mn-ea"/>
              </a:rPr>
              <a:t>. </a:t>
            </a:r>
            <a:r>
              <a:rPr lang="zh-CN" altLang="en-US" dirty="0" smtClean="0">
                <a:latin typeface="+mn-ea"/>
              </a:rPr>
              <a:t>（用的很多）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absolute:</a:t>
            </a:r>
            <a:r>
              <a:rPr lang="zh-CN" altLang="en-US" dirty="0" smtClean="0">
                <a:latin typeface="+mn-ea"/>
              </a:rPr>
              <a:t>元素将从页面中被独立出来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使用边偏移进行定位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用的很多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r>
              <a:rPr lang="en-US" altLang="zh-CN" dirty="0" smtClean="0">
                <a:latin typeface="+mn-ea"/>
              </a:rPr>
              <a:t>fixed:</a:t>
            </a:r>
            <a:r>
              <a:rPr lang="zh-CN" altLang="en-US" dirty="0" smtClean="0">
                <a:latin typeface="+mn-ea"/>
              </a:rPr>
              <a:t>元素将从页面元素中被独立出来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但其位置是相对于屏幕本身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而不是相对于文档本身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 algn="l"/>
            <a:endParaRPr lang="en-US" altLang="zh-CN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114298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定位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1000108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visibily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区别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5720" y="1571612"/>
            <a:ext cx="8458200" cy="1285884"/>
          </a:xfrm>
        </p:spPr>
        <p:txBody>
          <a:bodyPr>
            <a:normAutofit/>
          </a:bodyPr>
          <a:lstStyle/>
          <a:p>
            <a:r>
              <a:rPr lang="en-US" dirty="0" smtClean="0"/>
              <a:t>visibility="</a:t>
            </a:r>
            <a:r>
              <a:rPr lang="en-US" dirty="0" err="1" smtClean="0"/>
              <a:t>visible|hidden</a:t>
            </a:r>
            <a:r>
              <a:rPr lang="en-US" dirty="0" smtClean="0"/>
              <a:t>"（visible</a:t>
            </a:r>
            <a:r>
              <a:rPr lang="zh-CN" altLang="en-US" dirty="0" smtClean="0"/>
              <a:t>表示显示，</a:t>
            </a:r>
            <a:r>
              <a:rPr lang="en-US" dirty="0" smtClean="0"/>
              <a:t>hidden</a:t>
            </a:r>
            <a:r>
              <a:rPr lang="zh-CN" altLang="en-US" dirty="0" smtClean="0"/>
              <a:t>表示隐藏）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visibility</a:t>
            </a:r>
            <a:r>
              <a:rPr lang="zh-CN" altLang="en-US" dirty="0" smtClean="0"/>
              <a:t>被设置为</a:t>
            </a:r>
            <a:r>
              <a:rPr lang="en-US" altLang="zh-CN" dirty="0" smtClean="0"/>
              <a:t>"hidden"</a:t>
            </a:r>
            <a:r>
              <a:rPr lang="zh-CN" altLang="en-US" dirty="0" smtClean="0"/>
              <a:t>的时候，元素虽然被隐藏了，但它仍然占据它原来所在的位置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357158" y="3143248"/>
            <a:ext cx="8458200" cy="1285884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 smtClean="0"/>
              <a:t>display </a:t>
            </a:r>
            <a:r>
              <a:rPr lang="zh-CN" altLang="en-US" sz="2400" dirty="0" smtClean="0"/>
              <a:t>属性分别为</a:t>
            </a:r>
            <a:r>
              <a:rPr lang="en-US" sz="2400" dirty="0" smtClean="0"/>
              <a:t>block, inline, none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 block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表示显示，</a:t>
            </a:r>
            <a:r>
              <a:rPr lang="en-US" sz="2400" dirty="0" smtClean="0"/>
              <a:t> none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表示隐藏，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表示行级元素）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被设置为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“none”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的时候，元素被隐藏了，并且它不占据它原来所在的位置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1000108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选择器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1857364"/>
            <a:ext cx="8458200" cy="42862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ym typeface="Wingdings" pitchFamily="2" charset="2"/>
              </a:rPr>
              <a:t>Id#  class.    </a:t>
            </a:r>
            <a:r>
              <a:rPr lang="zh-CN" altLang="en-US" dirty="0" smtClean="0">
                <a:sym typeface="Wingdings" pitchFamily="2" charset="2"/>
              </a:rPr>
              <a:t>元素</a:t>
            </a:r>
            <a:r>
              <a:rPr lang="en-US" altLang="zh-CN" dirty="0" smtClean="0">
                <a:sym typeface="Wingdings" pitchFamily="2" charset="2"/>
              </a:rPr>
              <a:t>   </a:t>
            </a:r>
            <a:r>
              <a:rPr lang="zh-CN" altLang="en-US" dirty="0" smtClean="0">
                <a:sym typeface="Wingdings" pitchFamily="2" charset="2"/>
              </a:rPr>
              <a:t>属性</a:t>
            </a:r>
            <a:r>
              <a:rPr lang="en-US" altLang="zh-CN" dirty="0" smtClean="0">
                <a:sym typeface="Wingdings" pitchFamily="2" charset="2"/>
              </a:rPr>
              <a:t>[title]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428596" y="3500438"/>
            <a:ext cx="8458200" cy="428628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选择器优先级    </a:t>
            </a:r>
            <a:r>
              <a:rPr lang="en-US" altLang="zh-CN" sz="2400" dirty="0" smtClean="0"/>
              <a:t>id&gt;class&gt;</a:t>
            </a:r>
            <a:r>
              <a:rPr lang="zh-CN" altLang="en-US" sz="2400" dirty="0" smtClean="0"/>
              <a:t>元素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42886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“,”</a:t>
            </a:r>
            <a:r>
              <a:rPr lang="zh-CN" altLang="en-US" sz="2400" dirty="0" smtClean="0">
                <a:sym typeface="Wingdings" pitchFamily="2" charset="2"/>
              </a:rPr>
              <a:t>群组选择器  </a:t>
            </a:r>
            <a:r>
              <a:rPr lang="en-US" altLang="zh-CN" sz="2400" dirty="0" smtClean="0">
                <a:sym typeface="Wingdings" pitchFamily="2" charset="2"/>
              </a:rPr>
              <a:t> </a:t>
            </a:r>
            <a:r>
              <a:rPr lang="zh-CN" altLang="en-US" sz="2400" dirty="0" smtClean="0">
                <a:sym typeface="Wingdings" pitchFamily="2" charset="2"/>
              </a:rPr>
              <a:t>空格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后代选择器    </a:t>
            </a:r>
            <a:r>
              <a:rPr lang="en-US" altLang="zh-CN" sz="2400" dirty="0" smtClean="0">
                <a:sym typeface="Wingdings" pitchFamily="2" charset="2"/>
              </a:rPr>
              <a:t>&gt;   </a:t>
            </a:r>
            <a:r>
              <a:rPr lang="zh-CN" altLang="en-US" sz="2400" dirty="0" smtClean="0">
                <a:sym typeface="Wingdings" pitchFamily="2" charset="2"/>
              </a:rPr>
              <a:t>子选择器   </a:t>
            </a:r>
            <a:r>
              <a:rPr lang="en-US" altLang="zh-CN" sz="2400" dirty="0" smtClean="0">
                <a:sym typeface="Wingdings" pitchFamily="2" charset="2"/>
              </a:rPr>
              <a:t>+ </a:t>
            </a:r>
            <a:r>
              <a:rPr lang="zh-CN" altLang="en-US" sz="2400" dirty="0" smtClean="0">
                <a:sym typeface="Wingdings" pitchFamily="2" charset="2"/>
              </a:rPr>
              <a:t>相邻选择器</a:t>
            </a:r>
            <a:endParaRPr lang="zh-CN" altLang="en-US" sz="2400" dirty="0"/>
          </a:p>
        </p:txBody>
      </p:sp>
      <p:sp>
        <p:nvSpPr>
          <p:cNvPr id="8" name="副标题 4"/>
          <p:cNvSpPr txBox="1">
            <a:spLocks/>
          </p:cNvSpPr>
          <p:nvPr/>
        </p:nvSpPr>
        <p:spPr>
          <a:xfrm>
            <a:off x="285720" y="4214818"/>
            <a:ext cx="8458200" cy="428628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引用样式优先级    行内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内部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外部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cordova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3968" cy="41434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–g   </a:t>
            </a:r>
            <a:r>
              <a:rPr lang="zh-CN" altLang="en-US" dirty="0" smtClean="0"/>
              <a:t>安装全局</a:t>
            </a:r>
            <a:r>
              <a:rPr lang="en-US" altLang="zh-CN" dirty="0" err="1" smtClean="0"/>
              <a:t>cordova</a:t>
            </a:r>
            <a:endParaRPr lang="en-US" altLang="zh-CN" dirty="0" smtClean="0"/>
          </a:p>
          <a:p>
            <a:pPr algn="l"/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cordova</a:t>
            </a:r>
            <a:r>
              <a:rPr lang="en-US" altLang="zh-CN" sz="2800" dirty="0" smtClean="0"/>
              <a:t>  create  </a:t>
            </a:r>
            <a:r>
              <a:rPr lang="en-US" altLang="zh-CN" sz="2800" dirty="0" err="1" smtClean="0"/>
              <a:t>myproject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创建一个项目</a:t>
            </a:r>
            <a:endParaRPr lang="en-US" altLang="zh-CN" sz="2800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  platform  add  android 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android</a:t>
            </a:r>
          </a:p>
          <a:p>
            <a:pPr algn="l"/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cordova</a:t>
            </a:r>
            <a:r>
              <a:rPr lang="en-US" altLang="zh-CN" sz="2800" dirty="0" smtClean="0"/>
              <a:t>  run   </a:t>
            </a:r>
            <a:r>
              <a:rPr lang="zh-CN" altLang="en-US" dirty="0" smtClean="0"/>
              <a:t>安装到终端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platforms</a:t>
            </a:r>
            <a:r>
              <a:rPr lang="zh-CN" altLang="en-US" dirty="0" smtClean="0"/>
              <a:t>文件夹  支持生成哪些语言应用</a:t>
            </a:r>
            <a:endParaRPr lang="en-US" altLang="zh-CN" dirty="0" smtClean="0"/>
          </a:p>
          <a:p>
            <a:pPr algn="l"/>
            <a:r>
              <a:rPr lang="en-US" altLang="zh-CN" sz="2800" dirty="0" smtClean="0"/>
              <a:t>  www</a:t>
            </a:r>
            <a:r>
              <a:rPr lang="zh-CN" altLang="en-US" sz="2800" dirty="0" smtClean="0"/>
              <a:t>文件夹  替换成前台</a:t>
            </a:r>
            <a:r>
              <a:rPr lang="en-US" altLang="zh-CN" sz="2800" dirty="0" smtClean="0"/>
              <a:t>angular</a:t>
            </a:r>
            <a:r>
              <a:rPr lang="zh-CN" altLang="en-US" sz="2800" dirty="0" smtClean="0"/>
              <a:t>所有文件</a:t>
            </a:r>
            <a:endParaRPr lang="en-US" altLang="zh-CN" sz="2800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 install  filename.apk  </a:t>
            </a:r>
            <a:r>
              <a:rPr lang="zh-CN" altLang="en-US" dirty="0" smtClean="0"/>
              <a:t>安装应用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uninstall </a:t>
            </a:r>
            <a:r>
              <a:rPr lang="en-US" altLang="zh-CN" dirty="0" err="1" smtClean="0"/>
              <a:t>config.xml</a:t>
            </a:r>
            <a:r>
              <a:rPr lang="en-US" altLang="zh-CN" dirty="0" err="1" smtClean="0">
                <a:sym typeface="Wingdings" pitchFamily="2" charset="2"/>
              </a:rPr>
              <a:t>widget</a:t>
            </a:r>
            <a:r>
              <a:rPr lang="en-US" altLang="zh-CN" dirty="0" smtClean="0">
                <a:sym typeface="Wingdings" pitchFamily="2" charset="2"/>
              </a:rPr>
              <a:t> id  </a:t>
            </a:r>
            <a:r>
              <a:rPr lang="zh-CN" altLang="en-US" dirty="0" smtClean="0">
                <a:sym typeface="Wingdings" pitchFamily="2" charset="2"/>
              </a:rPr>
              <a:t>卸载软件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推送服务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2" y="1285860"/>
            <a:ext cx="9144000" cy="535785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42910" y="2285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857752" y="2357430"/>
            <a:ext cx="10001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</a:t>
            </a:r>
            <a:endParaRPr lang="zh-CN" altLang="en-US" sz="3200" dirty="0"/>
          </a:p>
        </p:txBody>
      </p:sp>
      <p:sp>
        <p:nvSpPr>
          <p:cNvPr id="9" name="右箭头 8"/>
          <p:cNvSpPr/>
          <p:nvPr/>
        </p:nvSpPr>
        <p:spPr>
          <a:xfrm>
            <a:off x="1928794" y="1928802"/>
            <a:ext cx="271464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1785918" y="3000372"/>
            <a:ext cx="271464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8926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8926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378619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推送模式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14348" y="47863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29190" y="4857760"/>
            <a:ext cx="10001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</a:t>
            </a:r>
            <a:endParaRPr lang="zh-CN" altLang="en-US" sz="3200" dirty="0"/>
          </a:p>
        </p:txBody>
      </p:sp>
      <p:sp>
        <p:nvSpPr>
          <p:cNvPr id="16" name="右箭头 15"/>
          <p:cNvSpPr/>
          <p:nvPr/>
        </p:nvSpPr>
        <p:spPr>
          <a:xfrm>
            <a:off x="2000232" y="4429132"/>
            <a:ext cx="271464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1785918" y="5072074"/>
            <a:ext cx="271464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57200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28926" y="51435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10800000">
            <a:off x="1785918" y="5643578"/>
            <a:ext cx="271464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28926" y="57150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7950" y="2071678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一个请求必然会有一个响应，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能得知本次请求是否成功，比较可靠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29388" y="4643446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一个连接可能有多个响应，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无法得知本次响应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是否接收到，不可靠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128586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请求模式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Socket.io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214423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socket.io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348" y="1857364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 socket.io</a:t>
            </a:r>
          </a:p>
          <a:p>
            <a:r>
              <a:rPr lang="en-US" altLang="zh-CN" dirty="0" err="1" smtClean="0"/>
              <a:t>XXX.Html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="socket.io/</a:t>
            </a:r>
            <a:r>
              <a:rPr lang="en-US" altLang="zh-CN" dirty="0" err="1" smtClean="0"/>
              <a:t>socket.io.js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socket = 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();  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实例，建立连接</a:t>
            </a:r>
            <a:endParaRPr lang="en-US" altLang="zh-CN" dirty="0" smtClean="0"/>
          </a:p>
          <a:p>
            <a:r>
              <a:rPr lang="en-US" altLang="zh-CN" dirty="0" err="1" smtClean="0"/>
              <a:t>socket.emit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’emit name’,{“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”:”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”}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  </a:t>
            </a:r>
            <a:r>
              <a:rPr lang="zh-CN" altLang="en-US" dirty="0" smtClean="0"/>
              <a:t>发送请求、响应，请求名称，传参</a:t>
            </a:r>
            <a:endParaRPr lang="en-US" altLang="zh-CN" dirty="0" smtClean="0"/>
          </a:p>
          <a:p>
            <a:r>
              <a:rPr lang="en-US" altLang="zh-CN" dirty="0" err="1" smtClean="0"/>
              <a:t>socket.on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’on name ’,{“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”:”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”}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  </a:t>
            </a:r>
            <a:r>
              <a:rPr lang="zh-CN" altLang="en-US" dirty="0" smtClean="0"/>
              <a:t>接收请求、响应</a:t>
            </a:r>
            <a:endParaRPr lang="en-US" altLang="zh-CN" dirty="0" smtClean="0"/>
          </a:p>
          <a:p>
            <a:r>
              <a:rPr lang="en-US" altLang="zh-CN" dirty="0" err="1" smtClean="0"/>
              <a:t>socket.broadcast.emit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say’,data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发送给除了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的所有连接的</a:t>
            </a:r>
            <a:r>
              <a:rPr lang="en-US" altLang="zh-CN" dirty="0" smtClean="0"/>
              <a:t>socket</a:t>
            </a:r>
          </a:p>
          <a:p>
            <a:r>
              <a:rPr lang="en-US" altLang="zh-CN" dirty="0" err="1" smtClean="0"/>
              <a:t>Io.sockets.emit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say’,data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发送给所有连接的</a:t>
            </a:r>
            <a:r>
              <a:rPr lang="en-US" altLang="zh-CN" dirty="0" smtClean="0"/>
              <a:t>socket</a:t>
            </a:r>
          </a:p>
          <a:p>
            <a:r>
              <a:rPr lang="en-US" altLang="zh-CN" dirty="0" err="1" smtClean="0"/>
              <a:t>socket.emit</a:t>
            </a:r>
            <a:r>
              <a:rPr lang="en-US" altLang="zh-CN" dirty="0" smtClean="0"/>
              <a:t> (‘</a:t>
            </a:r>
            <a:r>
              <a:rPr lang="en-US" altLang="zh-CN" dirty="0" err="1" smtClean="0"/>
              <a:t>say’,data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socket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10001288" cy="5143536"/>
          </a:xfrm>
        </p:spPr>
        <p:txBody>
          <a:bodyPr>
            <a:normAutofit/>
          </a:bodyPr>
          <a:lstStyle/>
          <a:p>
            <a:pPr algn="l"/>
            <a:r>
              <a:rPr lang="zh-CN" altLang="en-US" sz="2600" dirty="0" smtClean="0"/>
              <a:t>下载</a:t>
            </a:r>
            <a:r>
              <a:rPr lang="en-US" altLang="zh-CN" sz="2600" dirty="0" err="1" smtClean="0"/>
              <a:t>jdk</a:t>
            </a:r>
            <a:r>
              <a:rPr lang="zh-CN" altLang="en-US" sz="2600" dirty="0" smtClean="0"/>
              <a:t>并安装，配置环境变量</a:t>
            </a:r>
            <a:endParaRPr lang="en-US" altLang="zh-CN" sz="2600" dirty="0" smtClean="0"/>
          </a:p>
          <a:p>
            <a:pPr algn="l"/>
            <a:r>
              <a:rPr lang="zh-CN" altLang="en-US" sz="2800" dirty="0" smtClean="0"/>
              <a:t> </a:t>
            </a:r>
            <a:r>
              <a:rPr lang="en-US" sz="2800" dirty="0" smtClean="0"/>
              <a:t>JAVA_HOME</a:t>
            </a:r>
            <a:endParaRPr lang="zh-CN" altLang="en-US" sz="2800" dirty="0" smtClean="0"/>
          </a:p>
          <a:p>
            <a:pPr algn="l"/>
            <a:r>
              <a:rPr lang="zh-CN" altLang="en-US" sz="2800" dirty="0" smtClean="0"/>
              <a:t>（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安装路径）</a:t>
            </a:r>
          </a:p>
          <a:p>
            <a:pPr algn="l"/>
            <a:r>
              <a:rPr lang="en-US" sz="2800" dirty="0" smtClean="0"/>
              <a:t>path</a:t>
            </a:r>
            <a:endParaRPr lang="zh-CN" altLang="en-US" sz="2800" dirty="0" smtClean="0"/>
          </a:p>
          <a:p>
            <a:pPr algn="l"/>
            <a:r>
              <a:rPr lang="en-US" sz="2800" dirty="0" smtClean="0"/>
              <a:t>%JAVA_HOME%\bin;%</a:t>
            </a:r>
            <a:r>
              <a:rPr lang="en-US" sz="2800" dirty="0" err="1" smtClean="0"/>
              <a:t>JAVA_HOME%jre</a:t>
            </a:r>
            <a:r>
              <a:rPr lang="en-US" sz="2800" dirty="0" smtClean="0"/>
              <a:t>\bin</a:t>
            </a:r>
            <a:endParaRPr lang="zh-CN" altLang="en-US" sz="2800" dirty="0" smtClean="0"/>
          </a:p>
          <a:p>
            <a:pPr algn="l"/>
            <a:r>
              <a:rPr lang="en-US" sz="2800" dirty="0" err="1" smtClean="0"/>
              <a:t>classpath</a:t>
            </a:r>
            <a:endParaRPr lang="zh-CN" altLang="en-US" sz="2800" dirty="0" smtClean="0"/>
          </a:p>
          <a:p>
            <a:pPr algn="l"/>
            <a:r>
              <a:rPr lang="en-US" sz="2800" dirty="0" smtClean="0"/>
              <a:t>.;%JAVA_HOME%\lib\tools.jar;%JAVA+HOME%\lib\dt.jar</a:t>
            </a:r>
            <a:endParaRPr lang="zh-CN" altLang="en-US" sz="2800" dirty="0" smtClean="0"/>
          </a:p>
          <a:p>
            <a:pPr algn="l"/>
            <a:endParaRPr lang="zh-CN" altLang="en-US" sz="2600" dirty="0" smtClean="0"/>
          </a:p>
          <a:p>
            <a:pPr lvl="0" algn="l"/>
            <a:endParaRPr lang="zh-CN" altLang="en-US" sz="2600" dirty="0" smtClean="0"/>
          </a:p>
          <a:p>
            <a:pPr lvl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Angularjs.cn</a:t>
            </a:r>
          </a:p>
          <a:p>
            <a:pPr>
              <a:buNone/>
            </a:pPr>
            <a:r>
              <a:rPr lang="en-US" altLang="zh-CN" dirty="0" smtClean="0"/>
              <a:t>Nodejs.org</a:t>
            </a: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https://www.npmjs.org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https://github.com/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dirty="0" smtClean="0"/>
              <a:t>加载驱动包</a:t>
            </a:r>
          </a:p>
          <a:p>
            <a:pPr algn="l"/>
            <a:r>
              <a:rPr lang="zh-CN" altLang="en-US" sz="2800" dirty="0" smtClean="0"/>
              <a:t>在尝试用</a:t>
            </a:r>
            <a:r>
              <a:rPr lang="en-US" sz="2800" dirty="0" smtClean="0"/>
              <a:t>java</a:t>
            </a:r>
            <a:r>
              <a:rPr lang="zh-CN" altLang="en-US" sz="2800" dirty="0" smtClean="0"/>
              <a:t>连接</a:t>
            </a:r>
            <a:r>
              <a:rPr lang="en-US" sz="2800" dirty="0" err="1" smtClean="0"/>
              <a:t>mongodb</a:t>
            </a:r>
            <a:r>
              <a:rPr lang="zh-CN" altLang="en-US" sz="2800" dirty="0" smtClean="0"/>
              <a:t>之前，需要下载</a:t>
            </a:r>
            <a:r>
              <a:rPr lang="en-US" sz="2800" dirty="0" err="1" smtClean="0"/>
              <a:t>mongodb</a:t>
            </a:r>
            <a:r>
              <a:rPr lang="zh-CN" altLang="en-US" sz="2800" dirty="0" smtClean="0"/>
              <a:t>的</a:t>
            </a:r>
            <a:r>
              <a:rPr lang="en-US" sz="2800" dirty="0" smtClean="0"/>
              <a:t>java</a:t>
            </a:r>
            <a:r>
              <a:rPr lang="zh-CN" altLang="en-US" sz="2800" dirty="0" smtClean="0"/>
              <a:t>驱动，下载地址：</a:t>
            </a:r>
            <a:r>
              <a:rPr lang="en-US" sz="2800" u="sng" dirty="0" smtClean="0">
                <a:hlinkClick r:id="rId2"/>
              </a:rPr>
              <a:t>http://github.com/mongodb/mongo-java-driver/downloads</a:t>
            </a:r>
            <a:endParaRPr lang="en-US" sz="2800" u="sng" dirty="0" smtClean="0"/>
          </a:p>
          <a:p>
            <a:pPr algn="l"/>
            <a:r>
              <a:rPr lang="zh-CN" altLang="en-US" sz="2800" dirty="0" smtClean="0"/>
              <a:t>下载完成后，在</a:t>
            </a:r>
            <a:r>
              <a:rPr lang="en-US" sz="2800" dirty="0" err="1" smtClean="0"/>
              <a:t>MyEclipse</a:t>
            </a:r>
            <a:r>
              <a:rPr lang="zh-CN" altLang="en-US" sz="2800" dirty="0" smtClean="0"/>
              <a:t>中新建一个</a:t>
            </a:r>
            <a:r>
              <a:rPr lang="en-US" sz="2800" dirty="0" smtClean="0"/>
              <a:t>java project</a:t>
            </a:r>
            <a:r>
              <a:rPr lang="zh-CN" altLang="en-US" sz="2800" dirty="0" smtClean="0"/>
              <a:t>，自定义名称，新建好后，项目名右键</a:t>
            </a:r>
            <a:r>
              <a:rPr lang="en-US" sz="2800" dirty="0" smtClean="0"/>
              <a:t> --&gt; build path --&gt; add external archives --&gt; </a:t>
            </a:r>
            <a:r>
              <a:rPr lang="zh-CN" altLang="en-US" sz="2800" dirty="0" smtClean="0"/>
              <a:t>找到之前下载好的驱动包添加</a:t>
            </a:r>
          </a:p>
          <a:p>
            <a:pPr algn="l"/>
            <a:endParaRPr lang="zh-CN" altLang="en-US" sz="2600" dirty="0" smtClean="0"/>
          </a:p>
          <a:p>
            <a:pPr lvl="0" algn="l"/>
            <a:endParaRPr lang="zh-CN" altLang="en-US" sz="2600" dirty="0" smtClean="0"/>
          </a:p>
          <a:p>
            <a:pPr lvl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000240"/>
            <a:ext cx="9144000" cy="51435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600" dirty="0" smtClean="0"/>
              <a:t>       //</a:t>
            </a:r>
            <a:r>
              <a:rPr lang="zh-CN" altLang="en-US" sz="2600" dirty="0" smtClean="0"/>
              <a:t>查询全部操作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//</a:t>
            </a:r>
            <a:r>
              <a:rPr lang="zh-CN" altLang="en-US" sz="2600" dirty="0" smtClean="0"/>
              <a:t>创建</a:t>
            </a:r>
            <a:r>
              <a:rPr lang="en-US" altLang="zh-CN" sz="2800" dirty="0" err="1" smtClean="0"/>
              <a:t>MongoDB</a:t>
            </a:r>
            <a:r>
              <a:rPr lang="zh-CN" altLang="en-US" sz="2800" dirty="0" smtClean="0"/>
              <a:t>对象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Mongo </a:t>
            </a:r>
            <a:r>
              <a:rPr lang="en-US" altLang="zh-CN" sz="2600" dirty="0" err="1" smtClean="0"/>
              <a:t>mongo</a:t>
            </a:r>
            <a:r>
              <a:rPr lang="en-US" altLang="zh-CN" sz="2600" dirty="0" smtClean="0"/>
              <a:t> = new Mongo();</a:t>
            </a:r>
          </a:p>
          <a:p>
            <a:pPr algn="l"/>
            <a:r>
              <a:rPr lang="en-US" altLang="zh-CN" sz="2600" dirty="0" smtClean="0"/>
              <a:t>    // </a:t>
            </a:r>
            <a:r>
              <a:rPr lang="zh-CN" altLang="en-US" sz="2600" dirty="0" smtClean="0"/>
              <a:t>创建、获取</a:t>
            </a:r>
            <a:r>
              <a:rPr lang="en-US" altLang="zh-CN" sz="2600" dirty="0" err="1" smtClean="0"/>
              <a:t>Mydb</a:t>
            </a:r>
            <a:r>
              <a:rPr lang="zh-CN" altLang="en-US" sz="2600" dirty="0" smtClean="0"/>
              <a:t>数据库</a:t>
            </a:r>
            <a:r>
              <a:rPr lang="en-US" altLang="zh-CN" sz="2600" dirty="0" smtClean="0"/>
              <a:t>     </a:t>
            </a:r>
          </a:p>
          <a:p>
            <a:pPr algn="l"/>
            <a:r>
              <a:rPr lang="en-US" altLang="zh-CN" sz="2600" dirty="0" smtClean="0"/>
              <a:t>     DB </a:t>
            </a:r>
            <a:r>
              <a:rPr lang="en-US" altLang="zh-CN" sz="2600" dirty="0" err="1" smtClean="0"/>
              <a:t>db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mongo.getDB</a:t>
            </a:r>
            <a:r>
              <a:rPr lang="en-US" altLang="zh-CN" sz="2600" dirty="0" smtClean="0"/>
              <a:t>("</a:t>
            </a:r>
            <a:r>
              <a:rPr lang="en-US" altLang="zh-CN" sz="2600" dirty="0" err="1" smtClean="0"/>
              <a:t>Mydb</a:t>
            </a:r>
            <a:r>
              <a:rPr lang="en-US" altLang="zh-CN" sz="2600" dirty="0" smtClean="0"/>
              <a:t>");</a:t>
            </a:r>
          </a:p>
          <a:p>
            <a:pPr algn="l"/>
            <a:r>
              <a:rPr lang="zh-CN" altLang="en-US" sz="2800" dirty="0" smtClean="0"/>
              <a:t>     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创建、获取</a:t>
            </a:r>
            <a:r>
              <a:rPr lang="en-US" altLang="zh-CN" sz="2800" dirty="0" smtClean="0"/>
              <a:t>"</a:t>
            </a:r>
            <a:r>
              <a:rPr lang="en-US" altLang="zh-CN" sz="2800" dirty="0" err="1" smtClean="0"/>
              <a:t>MyCollection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聚集集合</a:t>
            </a:r>
            <a:r>
              <a:rPr lang="en-US" sz="2800" dirty="0" err="1" smtClean="0"/>
              <a:t>DBCollection</a:t>
            </a:r>
            <a:endParaRPr lang="en-US" altLang="zh-CN" sz="2600" dirty="0" smtClean="0"/>
          </a:p>
          <a:p>
            <a:pPr algn="l"/>
            <a:r>
              <a:rPr lang="en-US" altLang="zh-CN" sz="2600" dirty="0" err="1" smtClean="0"/>
              <a:t>DBCollection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dbCollection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db.getCollection</a:t>
            </a:r>
            <a:r>
              <a:rPr lang="en-US" altLang="zh-CN" sz="2600" dirty="0" smtClean="0"/>
              <a:t>( "</a:t>
            </a:r>
            <a:r>
              <a:rPr lang="en-US" altLang="zh-CN" sz="2600" dirty="0" err="1" smtClean="0"/>
              <a:t>MyCollection</a:t>
            </a:r>
            <a:r>
              <a:rPr lang="en-US" altLang="zh-CN" sz="2600" dirty="0" smtClean="0"/>
              <a:t>");</a:t>
            </a:r>
          </a:p>
          <a:p>
            <a:pPr algn="l"/>
            <a:r>
              <a:rPr lang="en-US" altLang="zh-CN" sz="2600" dirty="0" smtClean="0"/>
              <a:t>	//</a:t>
            </a:r>
            <a:r>
              <a:rPr lang="zh-CN" altLang="en-US" sz="2800" dirty="0" smtClean="0"/>
              <a:t>查询所有数据 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       </a:t>
            </a:r>
            <a:r>
              <a:rPr lang="en-US" altLang="zh-CN" sz="2600" dirty="0" err="1" smtClean="0"/>
              <a:t>DBCursor</a:t>
            </a:r>
            <a:r>
              <a:rPr lang="en-US" altLang="zh-CN" sz="2600" dirty="0" smtClean="0"/>
              <a:t> cur = </a:t>
            </a:r>
            <a:r>
              <a:rPr lang="en-US" altLang="zh-CN" sz="2600" dirty="0" err="1" smtClean="0"/>
              <a:t>dbCollection.find</a:t>
            </a:r>
            <a:r>
              <a:rPr lang="en-US" altLang="zh-CN" sz="2600" dirty="0" smtClean="0"/>
              <a:t>();</a:t>
            </a:r>
          </a:p>
          <a:p>
            <a:pPr algn="l"/>
            <a:r>
              <a:rPr lang="en-US" altLang="zh-CN" sz="2600" dirty="0" smtClean="0"/>
              <a:t>		while (</a:t>
            </a:r>
            <a:r>
              <a:rPr lang="en-US" altLang="zh-CN" sz="2600" dirty="0" err="1" smtClean="0"/>
              <a:t>cur.hasNext</a:t>
            </a:r>
            <a:r>
              <a:rPr lang="en-US" altLang="zh-CN" sz="2600" dirty="0" smtClean="0"/>
              <a:t>()) {</a:t>
            </a:r>
          </a:p>
          <a:p>
            <a:pPr algn="l"/>
            <a:r>
              <a:rPr lang="en-US" altLang="zh-CN" sz="2600" dirty="0" smtClean="0"/>
              <a:t>			</a:t>
            </a:r>
            <a:r>
              <a:rPr lang="en-US" altLang="zh-CN" sz="2600" dirty="0" err="1" smtClean="0"/>
              <a:t>System.out.println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cur.next</a:t>
            </a:r>
            <a:r>
              <a:rPr lang="en-US" altLang="zh-CN" sz="2600" dirty="0" smtClean="0"/>
              <a:t>());</a:t>
            </a:r>
          </a:p>
          <a:p>
            <a:pPr algn="l"/>
            <a:r>
              <a:rPr lang="en-US" altLang="zh-CN" sz="2600" dirty="0" smtClean="0"/>
              <a:t>		}</a:t>
            </a:r>
            <a:endParaRPr lang="zh-CN" altLang="en-US" sz="2600" dirty="0" smtClean="0"/>
          </a:p>
          <a:p>
            <a:pPr lvl="0" algn="l"/>
            <a:endParaRPr lang="zh-CN" altLang="en-US" sz="2600" dirty="0" smtClean="0"/>
          </a:p>
          <a:p>
            <a:pPr lvl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2600" dirty="0" smtClean="0"/>
              <a:t>     //</a:t>
            </a:r>
            <a:r>
              <a:rPr lang="zh-CN" altLang="en-US" sz="2600" dirty="0" smtClean="0"/>
              <a:t>添加操作</a:t>
            </a:r>
            <a:r>
              <a:rPr lang="en-US" altLang="zh-CN" sz="2600" dirty="0" smtClean="0"/>
              <a:t>  </a:t>
            </a:r>
          </a:p>
          <a:p>
            <a:pPr algn="l"/>
            <a:r>
              <a:rPr lang="en-US" altLang="zh-CN" sz="2600" dirty="0" smtClean="0"/>
              <a:t>     //</a:t>
            </a:r>
            <a:r>
              <a:rPr lang="zh-CN" altLang="en-US" sz="2600" dirty="0" smtClean="0"/>
              <a:t>创建</a:t>
            </a:r>
            <a:r>
              <a:rPr lang="en-US" altLang="zh-CN" sz="2800" dirty="0" err="1" smtClean="0"/>
              <a:t>MongoDB</a:t>
            </a:r>
            <a:r>
              <a:rPr lang="zh-CN" altLang="en-US" sz="2800" dirty="0" smtClean="0"/>
              <a:t>对象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Mongo </a:t>
            </a:r>
            <a:r>
              <a:rPr lang="en-US" altLang="zh-CN" sz="2600" dirty="0" err="1" smtClean="0"/>
              <a:t>mongo</a:t>
            </a:r>
            <a:r>
              <a:rPr lang="en-US" altLang="zh-CN" sz="2600" dirty="0" smtClean="0"/>
              <a:t> = new Mongo();</a:t>
            </a:r>
          </a:p>
          <a:p>
            <a:pPr algn="l"/>
            <a:r>
              <a:rPr lang="en-US" altLang="zh-CN" sz="2600" dirty="0" smtClean="0"/>
              <a:t>    // </a:t>
            </a:r>
            <a:r>
              <a:rPr lang="zh-CN" altLang="en-US" sz="2600" dirty="0" smtClean="0"/>
              <a:t>创建、获取</a:t>
            </a:r>
            <a:r>
              <a:rPr lang="en-US" altLang="zh-CN" sz="2600" dirty="0" err="1" smtClean="0"/>
              <a:t>Mydb</a:t>
            </a:r>
            <a:r>
              <a:rPr lang="zh-CN" altLang="en-US" sz="2600" dirty="0" smtClean="0"/>
              <a:t>数据库</a:t>
            </a:r>
            <a:r>
              <a:rPr lang="en-US" altLang="zh-CN" sz="2600" dirty="0" smtClean="0"/>
              <a:t>     </a:t>
            </a:r>
          </a:p>
          <a:p>
            <a:pPr algn="l"/>
            <a:r>
              <a:rPr lang="en-US" altLang="zh-CN" sz="2600" dirty="0" smtClean="0"/>
              <a:t>     DB </a:t>
            </a:r>
            <a:r>
              <a:rPr lang="en-US" altLang="zh-CN" sz="2600" dirty="0" err="1" smtClean="0"/>
              <a:t>db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mongo.getDB</a:t>
            </a:r>
            <a:r>
              <a:rPr lang="en-US" altLang="zh-CN" sz="2600" dirty="0" smtClean="0"/>
              <a:t>("</a:t>
            </a:r>
            <a:r>
              <a:rPr lang="en-US" altLang="zh-CN" sz="2600" dirty="0" err="1" smtClean="0"/>
              <a:t>Mydb</a:t>
            </a:r>
            <a:r>
              <a:rPr lang="en-US" altLang="zh-CN" sz="2600" dirty="0" smtClean="0"/>
              <a:t>");</a:t>
            </a:r>
          </a:p>
          <a:p>
            <a:pPr algn="l"/>
            <a:r>
              <a:rPr lang="zh-CN" altLang="en-US" sz="2800" dirty="0" smtClean="0"/>
              <a:t>     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创建、获取</a:t>
            </a:r>
            <a:r>
              <a:rPr lang="en-US" altLang="zh-CN" sz="2800" dirty="0" smtClean="0"/>
              <a:t>"</a:t>
            </a:r>
            <a:r>
              <a:rPr lang="en-US" altLang="zh-CN" sz="2800" dirty="0" err="1" smtClean="0"/>
              <a:t>MyCollection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聚集集合</a:t>
            </a:r>
            <a:r>
              <a:rPr lang="en-US" sz="2800" dirty="0" err="1" smtClean="0"/>
              <a:t>DBCollection</a:t>
            </a:r>
            <a:r>
              <a:rPr lang="en-US" sz="2800" dirty="0" smtClean="0"/>
              <a:t>  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</a:t>
            </a:r>
            <a:r>
              <a:rPr lang="en-US" altLang="zh-CN" sz="2600" dirty="0" err="1" smtClean="0"/>
              <a:t>DBCollection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dbCollection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db.getCollection</a:t>
            </a:r>
            <a:r>
              <a:rPr lang="en-US" altLang="zh-CN" sz="2600" dirty="0" smtClean="0"/>
              <a:t>( "</a:t>
            </a:r>
            <a:r>
              <a:rPr lang="en-US" altLang="zh-CN" sz="2600" dirty="0" err="1" smtClean="0"/>
              <a:t>MyCollection</a:t>
            </a:r>
            <a:r>
              <a:rPr lang="en-US" altLang="zh-CN" sz="2600" dirty="0" smtClean="0"/>
              <a:t>");</a:t>
            </a:r>
          </a:p>
          <a:p>
            <a:pPr algn="l"/>
            <a:r>
              <a:rPr lang="en-US" altLang="zh-CN" sz="2600" dirty="0" smtClean="0"/>
              <a:t>	//</a:t>
            </a:r>
            <a:r>
              <a:rPr lang="zh-CN" altLang="en-US" sz="2600" dirty="0" smtClean="0"/>
              <a:t>创建</a:t>
            </a:r>
            <a:r>
              <a:rPr lang="zh-CN" altLang="en-US" sz="2800" dirty="0" smtClean="0"/>
              <a:t>基本对象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       </a:t>
            </a:r>
            <a:r>
              <a:rPr lang="en-US" altLang="zh-CN" sz="2600" dirty="0" err="1" smtClean="0"/>
              <a:t>BasicDBObject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obj</a:t>
            </a:r>
            <a:r>
              <a:rPr lang="en-US" altLang="zh-CN" sz="2600" dirty="0" smtClean="0"/>
              <a:t> = new </a:t>
            </a:r>
            <a:r>
              <a:rPr lang="en-US" altLang="zh-CN" sz="2600" dirty="0" err="1" smtClean="0"/>
              <a:t>BasicDBObject</a:t>
            </a:r>
            <a:r>
              <a:rPr lang="en-US" altLang="zh-CN" sz="2600" dirty="0" smtClean="0"/>
              <a:t>();</a:t>
            </a:r>
          </a:p>
          <a:p>
            <a:pPr algn="l"/>
            <a:r>
              <a:rPr lang="en-US" altLang="zh-CN" sz="2600" dirty="0" smtClean="0"/>
              <a:t>                       </a:t>
            </a:r>
            <a:r>
              <a:rPr lang="en-US" altLang="zh-CN" sz="2600" dirty="0" err="1" smtClean="0"/>
              <a:t>obj.put</a:t>
            </a:r>
            <a:r>
              <a:rPr lang="en-US" altLang="zh-CN" sz="2600" dirty="0" smtClean="0"/>
              <a:t>("type", 123);</a:t>
            </a:r>
          </a:p>
          <a:p>
            <a:pPr algn="l"/>
            <a:r>
              <a:rPr lang="en-US" altLang="zh-CN" sz="2600" dirty="0" smtClean="0"/>
              <a:t>                       </a:t>
            </a:r>
            <a:r>
              <a:rPr lang="en-US" altLang="zh-CN" sz="2600" dirty="0" err="1" smtClean="0"/>
              <a:t>obj.put</a:t>
            </a:r>
            <a:r>
              <a:rPr lang="en-US" altLang="zh-CN" sz="2600" dirty="0" smtClean="0"/>
              <a:t>("value", "</a:t>
            </a:r>
            <a:r>
              <a:rPr lang="en-US" altLang="zh-CN" sz="2600" dirty="0" err="1" smtClean="0"/>
              <a:t>fdfdffd</a:t>
            </a:r>
            <a:r>
              <a:rPr lang="en-US" altLang="zh-CN" sz="2600" dirty="0" smtClean="0"/>
              <a:t>");</a:t>
            </a:r>
          </a:p>
          <a:p>
            <a:pPr algn="l"/>
            <a:r>
              <a:rPr lang="en-US" altLang="zh-CN" sz="2600" dirty="0" smtClean="0"/>
              <a:t>             //</a:t>
            </a:r>
            <a:r>
              <a:rPr lang="zh-CN" altLang="en-US" sz="2600" dirty="0" smtClean="0"/>
              <a:t>执行插入操作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	          </a:t>
            </a:r>
            <a:r>
              <a:rPr lang="en-US" altLang="zh-CN" sz="2600" dirty="0" err="1" smtClean="0"/>
              <a:t>dbCollection.insert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obj</a:t>
            </a:r>
            <a:r>
              <a:rPr lang="en-US" altLang="zh-CN" sz="2600" dirty="0" smtClean="0"/>
              <a:t>);</a:t>
            </a:r>
            <a:endParaRPr lang="zh-CN" altLang="en-US" sz="2600" dirty="0" smtClean="0"/>
          </a:p>
          <a:p>
            <a:pPr lvl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392909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 smtClean="0"/>
              <a:t>     //</a:t>
            </a:r>
            <a:r>
              <a:rPr lang="zh-CN" altLang="en-US" sz="2600" dirty="0" smtClean="0"/>
              <a:t>删除操作</a:t>
            </a:r>
            <a:r>
              <a:rPr lang="en-US" altLang="zh-CN" sz="2600" dirty="0" smtClean="0"/>
              <a:t>  </a:t>
            </a:r>
          </a:p>
          <a:p>
            <a:pPr algn="l"/>
            <a:r>
              <a:rPr lang="en-US" altLang="zh-CN" sz="2600" dirty="0" smtClean="0"/>
              <a:t> 	</a:t>
            </a:r>
            <a:r>
              <a:rPr lang="en-US" altLang="zh-CN" sz="2600" dirty="0" err="1" smtClean="0"/>
              <a:t>BasicDBObject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delDbo</a:t>
            </a:r>
            <a:r>
              <a:rPr lang="en-US" altLang="zh-CN" sz="2600" dirty="0" smtClean="0"/>
              <a:t> = new </a:t>
            </a:r>
            <a:r>
              <a:rPr lang="en-US" altLang="zh-CN" sz="2600" dirty="0" err="1" smtClean="0"/>
              <a:t>BasicDBObject</a:t>
            </a:r>
            <a:r>
              <a:rPr lang="en-US" altLang="zh-CN" sz="2600" dirty="0" smtClean="0"/>
              <a:t>();</a:t>
            </a:r>
          </a:p>
          <a:p>
            <a:pPr algn="l"/>
            <a:r>
              <a:rPr lang="en-US" altLang="zh-CN" sz="2600" dirty="0" smtClean="0"/>
              <a:t>	//</a:t>
            </a:r>
            <a:r>
              <a:rPr lang="zh-CN" altLang="en-US" sz="2600" dirty="0" smtClean="0"/>
              <a:t>添加删除条件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           </a:t>
            </a:r>
            <a:r>
              <a:rPr lang="en-US" altLang="zh-CN" sz="2600" dirty="0" err="1" smtClean="0"/>
              <a:t>delDbo.put</a:t>
            </a:r>
            <a:r>
              <a:rPr lang="en-US" altLang="zh-CN" sz="2600" dirty="0" smtClean="0"/>
              <a:t>("type", </a:t>
            </a:r>
            <a:r>
              <a:rPr lang="en-US" altLang="zh-CN" sz="2600" dirty="0" err="1" smtClean="0"/>
              <a:t>json.getInt</a:t>
            </a:r>
            <a:r>
              <a:rPr lang="en-US" altLang="zh-CN" sz="2600" dirty="0" smtClean="0"/>
              <a:t>("type"));</a:t>
            </a:r>
          </a:p>
          <a:p>
            <a:pPr algn="l"/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delDbo.put</a:t>
            </a:r>
            <a:r>
              <a:rPr lang="en-US" altLang="zh-CN" sz="2600" dirty="0" smtClean="0"/>
              <a:t>("value", </a:t>
            </a:r>
            <a:r>
              <a:rPr lang="en-US" altLang="zh-CN" sz="2600" dirty="0" err="1" smtClean="0"/>
              <a:t>json.getString</a:t>
            </a:r>
            <a:r>
              <a:rPr lang="en-US" altLang="zh-CN" sz="2600" dirty="0" smtClean="0"/>
              <a:t>("value"));</a:t>
            </a:r>
          </a:p>
          <a:p>
            <a:pPr algn="l"/>
            <a:r>
              <a:rPr lang="en-US" altLang="zh-CN" sz="2600" dirty="0" smtClean="0"/>
              <a:t>           //</a:t>
            </a:r>
            <a:r>
              <a:rPr lang="zh-CN" altLang="en-US" sz="2600" dirty="0" smtClean="0"/>
              <a:t>执行删除操作</a:t>
            </a:r>
            <a:endParaRPr lang="en-US" altLang="zh-CN" sz="2600" dirty="0" smtClean="0"/>
          </a:p>
          <a:p>
            <a:pPr algn="l"/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dbCollection.remove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delDbo</a:t>
            </a:r>
            <a:r>
              <a:rPr lang="en-US" altLang="zh-CN" sz="2600" dirty="0" smtClean="0"/>
              <a:t>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 smtClean="0"/>
              <a:t>     //</a:t>
            </a:r>
            <a:r>
              <a:rPr lang="zh-CN" altLang="en-US" sz="2400" dirty="0" smtClean="0"/>
              <a:t>更新</a:t>
            </a:r>
            <a:r>
              <a:rPr lang="zh-CN" altLang="en-US" sz="2600" dirty="0" smtClean="0"/>
              <a:t>操作</a:t>
            </a:r>
            <a:r>
              <a:rPr lang="en-US" altLang="zh-CN" sz="2600" dirty="0" smtClean="0"/>
              <a:t>  </a:t>
            </a:r>
          </a:p>
          <a:p>
            <a:pPr algn="l"/>
            <a:r>
              <a:rPr lang="en-US" altLang="zh-CN" sz="2600" dirty="0" smtClean="0"/>
              <a:t> 	</a:t>
            </a:r>
            <a:r>
              <a:rPr lang="en-US" sz="2800" dirty="0" err="1" smtClean="0"/>
              <a:t>DBObject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= new </a:t>
            </a:r>
            <a:r>
              <a:rPr lang="en-US" sz="2800" dirty="0" err="1" smtClean="0"/>
              <a:t>BasicDBObject</a:t>
            </a:r>
            <a:r>
              <a:rPr lang="en-US" sz="2800" dirty="0" smtClean="0"/>
              <a:t>();  </a:t>
            </a:r>
            <a:br>
              <a:rPr lang="en-US" sz="2800" dirty="0" smtClean="0"/>
            </a:br>
            <a:r>
              <a:rPr lang="en-US" sz="2800" dirty="0" smtClean="0"/>
              <a:t>               </a:t>
            </a:r>
            <a:r>
              <a:rPr lang="en-US" sz="2800" dirty="0" err="1" smtClean="0"/>
              <a:t>obj.put</a:t>
            </a:r>
            <a:r>
              <a:rPr lang="en-US" sz="2800" dirty="0" smtClean="0"/>
              <a:t>("</a:t>
            </a:r>
            <a:r>
              <a:rPr lang="en-US" sz="2800" dirty="0" err="1" smtClean="0"/>
              <a:t>uid</a:t>
            </a:r>
            <a:r>
              <a:rPr lang="en-US" sz="2800" dirty="0" smtClean="0"/>
              <a:t>", "name59");  </a:t>
            </a:r>
          </a:p>
          <a:p>
            <a:pPr algn="l"/>
            <a:r>
              <a:rPr lang="en-US" sz="2800" dirty="0" smtClean="0"/>
              <a:t>               //</a:t>
            </a:r>
            <a:r>
              <a:rPr lang="zh-CN" altLang="en-US" sz="2800" dirty="0" smtClean="0"/>
              <a:t>查询出被更新对象给</a:t>
            </a:r>
            <a:r>
              <a:rPr lang="en-US" altLang="zh-CN" sz="2800" dirty="0" smtClean="0"/>
              <a:t>obj2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</a:t>
            </a:r>
            <a:r>
              <a:rPr lang="en-US" sz="2800" dirty="0" err="1" smtClean="0"/>
              <a:t>DBObject</a:t>
            </a:r>
            <a:r>
              <a:rPr lang="en-US" sz="2800" dirty="0" smtClean="0"/>
              <a:t> obj2 = </a:t>
            </a:r>
            <a:r>
              <a:rPr lang="en-US" sz="2800" dirty="0" err="1" smtClean="0"/>
              <a:t>collection.findOne</a:t>
            </a:r>
            <a:r>
              <a:rPr lang="en-US" sz="2800" dirty="0" smtClean="0"/>
              <a:t>(</a:t>
            </a:r>
            <a:r>
              <a:rPr lang="en-US" sz="2800" dirty="0" err="1" smtClean="0"/>
              <a:t>obj</a:t>
            </a:r>
            <a:r>
              <a:rPr lang="en-US" sz="2800" dirty="0" smtClean="0"/>
              <a:t>);  </a:t>
            </a:r>
          </a:p>
          <a:p>
            <a:pPr algn="l"/>
            <a:r>
              <a:rPr lang="en-US" sz="2800" dirty="0" smtClean="0"/>
              <a:t>              // </a:t>
            </a:r>
            <a:r>
              <a:rPr lang="zh-CN" altLang="en-US" sz="2800" dirty="0" smtClean="0"/>
              <a:t>修改属性值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obj2.put("</a:t>
            </a:r>
            <a:r>
              <a:rPr lang="en-US" sz="2800" dirty="0" err="1" smtClean="0"/>
              <a:t>ip</a:t>
            </a:r>
            <a:r>
              <a:rPr lang="en-US" sz="2800" dirty="0" smtClean="0"/>
              <a:t>", "100.100.100.333");  </a:t>
            </a:r>
          </a:p>
          <a:p>
            <a:pPr algn="l"/>
            <a:r>
              <a:rPr lang="zh-CN" altLang="en-US" sz="2800" dirty="0" smtClean="0"/>
              <a:t>             </a:t>
            </a:r>
            <a:r>
              <a:rPr lang="en-US" altLang="zh-CN" sz="2800" dirty="0" smtClean="0"/>
              <a:t>// </a:t>
            </a:r>
            <a:r>
              <a:rPr lang="zh-CN" altLang="en-US" sz="2800" dirty="0" smtClean="0"/>
              <a:t>执行更新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</a:t>
            </a:r>
            <a:r>
              <a:rPr lang="en-US" sz="2800" dirty="0" err="1" smtClean="0"/>
              <a:t>collection.update</a:t>
            </a:r>
            <a:r>
              <a:rPr lang="en-US" sz="2800" dirty="0" smtClean="0"/>
              <a:t>(</a:t>
            </a:r>
            <a:r>
              <a:rPr lang="en-US" sz="2800" dirty="0" err="1" smtClean="0"/>
              <a:t>obj</a:t>
            </a:r>
            <a:r>
              <a:rPr lang="en-US" sz="2800" dirty="0" smtClean="0"/>
              <a:t>, obj2);  </a:t>
            </a:r>
            <a:br>
              <a:rPr lang="en-US" sz="2800" dirty="0" smtClean="0"/>
            </a:br>
            <a:r>
              <a:rPr lang="en-US" sz="2800" dirty="0" smtClean="0"/>
              <a:t>    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785818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RESTEasy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143536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RESTEasy</a:t>
            </a:r>
            <a:r>
              <a:rPr lang="zh-CN" altLang="en-US" sz="2800" dirty="0" smtClean="0"/>
              <a:t>是</a:t>
            </a:r>
            <a:r>
              <a:rPr lang="en-US" sz="2800" dirty="0" err="1" smtClean="0"/>
              <a:t>JBoss</a:t>
            </a:r>
            <a:r>
              <a:rPr lang="zh-CN" altLang="en-US" sz="2800" dirty="0" smtClean="0"/>
              <a:t>的一个开源项目，提供各种框架帮助你构建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Web Services</a:t>
            </a:r>
            <a:r>
              <a:rPr lang="zh-CN" altLang="en-US" sz="2800" dirty="0" smtClean="0"/>
              <a:t>和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Java</a:t>
            </a:r>
            <a:r>
              <a:rPr lang="zh-CN" altLang="en-US" sz="2800" dirty="0" smtClean="0"/>
              <a:t>应用程序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@Path，</a:t>
            </a:r>
            <a:r>
              <a:rPr lang="zh-CN" altLang="en-US" sz="2800" dirty="0" smtClean="0"/>
              <a:t>标注资源类或方法的相对路径</a:t>
            </a:r>
          </a:p>
          <a:p>
            <a:pPr algn="l"/>
            <a:r>
              <a:rPr lang="en-US" altLang="zh-CN" sz="2800" dirty="0" smtClean="0"/>
              <a:t>@</a:t>
            </a:r>
            <a:r>
              <a:rPr lang="en-US" sz="2800" dirty="0" smtClean="0"/>
              <a:t>GET，@PUT，@POST，@DELETE，</a:t>
            </a:r>
            <a:r>
              <a:rPr lang="zh-CN" altLang="en-US" sz="2800" dirty="0" smtClean="0"/>
              <a:t>标注方法是用的</a:t>
            </a:r>
            <a:r>
              <a:rPr lang="en-US" sz="2800" dirty="0" smtClean="0"/>
              <a:t>HTTP</a:t>
            </a:r>
            <a:r>
              <a:rPr lang="zh-CN" altLang="en-US" sz="2800" dirty="0" smtClean="0"/>
              <a:t>请求的类型</a:t>
            </a:r>
          </a:p>
          <a:p>
            <a:pPr algn="l"/>
            <a:r>
              <a:rPr lang="en-US" altLang="zh-CN" sz="2800" dirty="0" smtClean="0"/>
              <a:t>@</a:t>
            </a:r>
            <a:r>
              <a:rPr lang="en-US" sz="2800" dirty="0" smtClean="0"/>
              <a:t>Produces，</a:t>
            </a:r>
            <a:r>
              <a:rPr lang="zh-CN" altLang="en-US" sz="2800" dirty="0" smtClean="0"/>
              <a:t>标注返回的</a:t>
            </a:r>
            <a:r>
              <a:rPr lang="en-US" sz="2800" dirty="0" smtClean="0"/>
              <a:t>MIME</a:t>
            </a:r>
            <a:r>
              <a:rPr lang="zh-CN" altLang="en-US" sz="2800" dirty="0" smtClean="0"/>
              <a:t>媒体类型</a:t>
            </a:r>
          </a:p>
          <a:p>
            <a:pPr algn="l"/>
            <a:r>
              <a:rPr lang="en-US" altLang="zh-CN" sz="2800" dirty="0" smtClean="0"/>
              <a:t>@</a:t>
            </a:r>
            <a:r>
              <a:rPr lang="en-US" sz="2800" dirty="0" smtClean="0"/>
              <a:t>Consumes，</a:t>
            </a:r>
            <a:r>
              <a:rPr lang="zh-CN" altLang="en-US" sz="2800" dirty="0" smtClean="0"/>
              <a:t>标注可接受请求的</a:t>
            </a:r>
            <a:r>
              <a:rPr lang="en-US" sz="2800" dirty="0" smtClean="0"/>
              <a:t>MIME</a:t>
            </a:r>
            <a:r>
              <a:rPr lang="zh-CN" altLang="en-US" sz="2800" dirty="0" smtClean="0"/>
              <a:t>媒体类型</a:t>
            </a:r>
          </a:p>
          <a:p>
            <a:pPr algn="l"/>
            <a:endParaRPr lang="en-US" sz="2800" dirty="0" smtClean="0"/>
          </a:p>
          <a:p>
            <a:pPr algn="l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497</TotalTime>
  <Words>1674</Words>
  <PresentationFormat>全屏显示(4:3)</PresentationFormat>
  <Paragraphs>287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跋涉</vt:lpstr>
      <vt:lpstr>MongoDB介绍</vt:lpstr>
      <vt:lpstr>MongoDB安装</vt:lpstr>
      <vt:lpstr>搭建java环境</vt:lpstr>
      <vt:lpstr>Java操作MongoDB</vt:lpstr>
      <vt:lpstr>Java操作MongoDB</vt:lpstr>
      <vt:lpstr>Java操作MongoDB</vt:lpstr>
      <vt:lpstr>Java操作MongoDB</vt:lpstr>
      <vt:lpstr>Java操作MongoDB</vt:lpstr>
      <vt:lpstr>RESTEasy</vt:lpstr>
      <vt:lpstr>RESTEasy</vt:lpstr>
      <vt:lpstr>RESTEasy</vt:lpstr>
      <vt:lpstr>jmeter</vt:lpstr>
      <vt:lpstr>Angular</vt:lpstr>
      <vt:lpstr>Angular</vt:lpstr>
      <vt:lpstr>Angular</vt:lpstr>
      <vt:lpstr>Angular</vt:lpstr>
      <vt:lpstr>Angular</vt:lpstr>
      <vt:lpstr>Node</vt:lpstr>
      <vt:lpstr>Node</vt:lpstr>
      <vt:lpstr>Node</vt:lpstr>
      <vt:lpstr>less</vt:lpstr>
      <vt:lpstr>less</vt:lpstr>
      <vt:lpstr>css</vt:lpstr>
      <vt:lpstr>css</vt:lpstr>
      <vt:lpstr>css</vt:lpstr>
      <vt:lpstr>css</vt:lpstr>
      <vt:lpstr>cordova</vt:lpstr>
      <vt:lpstr>推送服务</vt:lpstr>
      <vt:lpstr>Socket.io</vt:lpstr>
      <vt:lpstr>学习网站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Administrator</dc:creator>
  <cp:lastModifiedBy>admin</cp:lastModifiedBy>
  <cp:revision>205</cp:revision>
  <dcterms:created xsi:type="dcterms:W3CDTF">2014-10-15T13:58:23Z</dcterms:created>
  <dcterms:modified xsi:type="dcterms:W3CDTF">2014-12-09T00:53:39Z</dcterms:modified>
</cp:coreProperties>
</file>