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5"/>
    <p:restoredTop sz="94666"/>
  </p:normalViewPr>
  <p:slideViewPr>
    <p:cSldViewPr>
      <p:cViewPr varScale="1">
        <p:scale>
          <a:sx n="102" d="100"/>
          <a:sy n="102" d="100"/>
        </p:scale>
        <p:origin x="124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11/23/16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11/23/16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屏幕快照 2016-11-17 下午11.10.25.png"/>
          <p:cNvPicPr>
            <a:picLocks noGrp="1"/>
          </p:cNvPicPr>
          <p:nvPr>
            <p:ph sz="half"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2133600" y="2590800"/>
            <a:ext cx="4876800" cy="33528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Development of Industry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body" orient="vert" idx="4294967295"/>
          </p:nvPr>
        </p:nvSpPr>
        <p:spPr>
          <a:xfrm>
            <a:off x="0" y="1481138"/>
            <a:ext cx="8229600" cy="438626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1.GDP and industrial added valve in China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447800"/>
            <a:ext cx="8534400" cy="4525963"/>
          </a:xfrm>
        </p:spPr>
        <p:txBody>
          <a:bodyPr/>
          <a:lstStyle/>
          <a:p>
            <a:r>
              <a:rPr lang="en-US" dirty="0" smtClean="0"/>
              <a:t>2.Regional Distribution of Industrial Enterprises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Development of Industry</a:t>
            </a:r>
            <a:endParaRPr lang="en-US" dirty="0"/>
          </a:p>
        </p:txBody>
      </p:sp>
      <p:pic>
        <p:nvPicPr>
          <p:cNvPr id="4" name="Picture 3" descr="Untitled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1200" y="2438400"/>
            <a:ext cx="51816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481328"/>
            <a:ext cx="8686800" cy="4525963"/>
          </a:xfrm>
        </p:spPr>
        <p:txBody>
          <a:bodyPr/>
          <a:lstStyle/>
          <a:p>
            <a:r>
              <a:rPr lang="en-US" dirty="0" smtClean="0"/>
              <a:t>3.Numbers of Above-scale Industrial Enterprises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	Revenue from main operations</a:t>
            </a:r>
          </a:p>
          <a:p>
            <a:pPr>
              <a:buNone/>
            </a:pPr>
            <a:r>
              <a:rPr lang="en-US" sz="1800" dirty="0" smtClean="0"/>
              <a:t>	2001-2011:</a:t>
            </a:r>
          </a:p>
          <a:p>
            <a:pPr>
              <a:buNone/>
            </a:pPr>
            <a:r>
              <a:rPr lang="en-US" sz="1800" dirty="0" smtClean="0"/>
              <a:t>	Above 5 million Yuan</a:t>
            </a:r>
          </a:p>
          <a:p>
            <a:pPr>
              <a:buNone/>
            </a:pPr>
            <a:r>
              <a:rPr lang="en-US" sz="1800" dirty="0" smtClean="0"/>
              <a:t>	2011-2014:</a:t>
            </a:r>
          </a:p>
          <a:p>
            <a:pPr>
              <a:buNone/>
            </a:pPr>
            <a:r>
              <a:rPr lang="en-US" sz="1800" dirty="0" smtClean="0"/>
              <a:t>	Above 20 million Yuan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Development of Industry</a:t>
            </a:r>
            <a:endParaRPr lang="en-US" dirty="0"/>
          </a:p>
        </p:txBody>
      </p:sp>
      <p:pic>
        <p:nvPicPr>
          <p:cNvPr id="5" name="Picture 4" descr="屏幕快照 2016-11-17 下午11.12.03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2400" y="2590800"/>
            <a:ext cx="49530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481328"/>
            <a:ext cx="8686800" cy="4525963"/>
          </a:xfrm>
        </p:spPr>
        <p:txBody>
          <a:bodyPr/>
          <a:lstStyle/>
          <a:p>
            <a:r>
              <a:rPr lang="en-US" dirty="0" smtClean="0"/>
              <a:t>4. Investment in Environment Pollution Control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Development of Industry</a:t>
            </a:r>
            <a:endParaRPr lang="en-US" dirty="0"/>
          </a:p>
        </p:txBody>
      </p:sp>
      <p:pic>
        <p:nvPicPr>
          <p:cNvPr id="4" name="Picture 3" descr="屏幕快照 2016-11-17 下午11.12.27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2200" y="2438400"/>
            <a:ext cx="4572000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481328"/>
            <a:ext cx="9144000" cy="4525963"/>
          </a:xfrm>
        </p:spPr>
        <p:txBody>
          <a:bodyPr/>
          <a:lstStyle/>
          <a:p>
            <a:r>
              <a:rPr lang="en-US" sz="2400" dirty="0" smtClean="0"/>
              <a:t>5.comparison between investment in industrial pollution control in </a:t>
            </a:r>
          </a:p>
          <a:p>
            <a:pPr>
              <a:buNone/>
            </a:pPr>
            <a:r>
              <a:rPr lang="en-US" dirty="0" smtClean="0"/>
              <a:t> 		 	</a:t>
            </a:r>
            <a:r>
              <a:rPr lang="en-US" sz="2400" dirty="0" smtClean="0"/>
              <a:t>2005 &amp; 2004 	   2008 &amp; 2009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Development of Industry</a:t>
            </a:r>
            <a:endParaRPr lang="en-US" dirty="0"/>
          </a:p>
        </p:txBody>
      </p:sp>
      <p:pic>
        <p:nvPicPr>
          <p:cNvPr id="4" name="Picture 3" descr="屏幕快照 2016-11-17 下午11.10.55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2895600"/>
            <a:ext cx="6629400" cy="35814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48</Words>
  <Application>Microsoft Macintosh PowerPoint</Application>
  <PresentationFormat>全屏显示(4:3)</PresentationFormat>
  <Paragraphs>18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Lucida Sans Unicode</vt:lpstr>
      <vt:lpstr>Verdana</vt:lpstr>
      <vt:lpstr>Wingdings 2</vt:lpstr>
      <vt:lpstr>Wingdings 3</vt:lpstr>
      <vt:lpstr>Concourse</vt:lpstr>
      <vt:lpstr>Development of Industry</vt:lpstr>
      <vt:lpstr>Development of Industry</vt:lpstr>
      <vt:lpstr>Development of Industry</vt:lpstr>
      <vt:lpstr>Development of Industry</vt:lpstr>
      <vt:lpstr>Development of Industry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qtyu</dc:creator>
  <cp:lastModifiedBy>蒋信厚</cp:lastModifiedBy>
  <cp:revision>7</cp:revision>
  <dcterms:created xsi:type="dcterms:W3CDTF">2006-08-16T00:00:00Z</dcterms:created>
  <dcterms:modified xsi:type="dcterms:W3CDTF">2016-11-23T06:19:06Z</dcterms:modified>
</cp:coreProperties>
</file>