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3" r:id="rId2"/>
    <p:sldId id="262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蒋信厚" initials="蒋信厚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0"/>
    <p:restoredTop sz="70780"/>
  </p:normalViewPr>
  <p:slideViewPr>
    <p:cSldViewPr snapToGrid="0" snapToObjects="1">
      <p:cViewPr varScale="1">
        <p:scale>
          <a:sx n="74" d="100"/>
          <a:sy n="74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7A7A2-803D-8042-BBC4-3A020DC1BEC7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C7EE8-E8A5-0641-9863-AFC4A730F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18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Hello, every one, from my part, I did the visualization for the tourism data of china over the past ten years, and I specially designed and developed these diagrams with d3.js and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for that.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Besides, my works mainly focus on how many foreign tourists  have travelled to china since 2004, and the selected data cover three topics: their age groups, countries and areas.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3CE8-FE52-4AFC-93BC-86D8F1FC283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3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1.Now in this index page, for preview, I roughly show the ten years average data of each topic by generating some tag clouds. the font sizes are corresponding to the average data </a:t>
            </a:r>
            <a:r>
              <a:rPr kumimoji="1" lang="en-US" altLang="zh-CN" dirty="0" err="1" smtClean="0"/>
              <a:t>size.from</a:t>
            </a:r>
            <a:r>
              <a:rPr kumimoji="1" lang="en-US" altLang="zh-CN" dirty="0" smtClean="0"/>
              <a:t> the tag clouds, we can easily know those tourists are mainly adults and middle-ages, range from 25 years old to 64 years old and they are mainly from japan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korea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russia</a:t>
            </a:r>
            <a:r>
              <a:rPr kumimoji="1" lang="en-US" altLang="zh-CN" dirty="0" smtClean="0"/>
              <a:t> these </a:t>
            </a:r>
            <a:r>
              <a:rPr kumimoji="1" lang="en-US" altLang="zh-CN" dirty="0" err="1" smtClean="0"/>
              <a:t>asia</a:t>
            </a:r>
            <a:r>
              <a:rPr kumimoji="1" lang="en-US" altLang="zh-CN" dirty="0" smtClean="0"/>
              <a:t> countries.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C7EE8-E8A5-0641-9863-AFC4A730F36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82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09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6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14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8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8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45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6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13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85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96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B66B9-BE35-C743-B9E6-DFC5D7A2EB39}" type="datetimeFigureOut">
              <a:rPr kumimoji="1" lang="zh-CN" altLang="en-US" smtClean="0"/>
              <a:t>2016/11/23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EA67-A5CE-D34A-8390-7BA737EDB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417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468" y="52038"/>
            <a:ext cx="6096000" cy="8375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9027" y="5436645"/>
            <a:ext cx="6096000" cy="10283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64719" y="5729233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prstClr val="white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D3.js</a:t>
            </a:r>
            <a:r>
              <a:rPr lang="zh-CN" altLang="en-US" sz="2800" b="1" dirty="0" smtClean="0">
                <a:solidFill>
                  <a:prstClr val="white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     </a:t>
            </a:r>
            <a:r>
              <a:rPr lang="en-US" altLang="zh-CN" sz="2800" b="1" dirty="0" smtClean="0">
                <a:solidFill>
                  <a:prstClr val="white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JQuery</a:t>
            </a:r>
            <a:endParaRPr lang="zh-CN" altLang="en-US" sz="2800" b="1" dirty="0">
              <a:solidFill>
                <a:prstClr val="white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7895051" y="4484239"/>
            <a:ext cx="4296949" cy="1728192"/>
          </a:xfrm>
          <a:prstGeom prst="cloudCallout">
            <a:avLst>
              <a:gd name="adj1" fmla="val -76938"/>
              <a:gd name="adj2" fmla="val -54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From</a:t>
            </a:r>
            <a:r>
              <a:rPr lang="zh-CN" altLang="en-US" sz="28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different</a:t>
            </a:r>
            <a:r>
              <a:rPr lang="zh-CN" altLang="en-US" sz="28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continents</a:t>
            </a:r>
            <a:endParaRPr lang="zh-CN" altLang="en-US" sz="28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68" y="1231711"/>
            <a:ext cx="3986060" cy="22421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43" y="507197"/>
            <a:ext cx="3728173" cy="182792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30" y="2592777"/>
            <a:ext cx="3173869" cy="1900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87" y="2675527"/>
            <a:ext cx="2840891" cy="1713768"/>
          </a:xfrm>
          <a:prstGeom prst="rect">
            <a:avLst/>
          </a:prstGeom>
        </p:spPr>
      </p:pic>
      <p:sp>
        <p:nvSpPr>
          <p:cNvPr id="18" name="云形标注 17"/>
          <p:cNvSpPr/>
          <p:nvPr/>
        </p:nvSpPr>
        <p:spPr>
          <a:xfrm>
            <a:off x="29463" y="850621"/>
            <a:ext cx="3548533" cy="1802764"/>
          </a:xfrm>
          <a:prstGeom prst="cloudCallout">
            <a:avLst>
              <a:gd name="adj1" fmla="val 71521"/>
              <a:gd name="adj2" fmla="val -24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From</a:t>
            </a:r>
            <a:r>
              <a:rPr lang="zh-CN" altLang="en-US" sz="28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different</a:t>
            </a:r>
            <a:r>
              <a:rPr lang="zh-CN" altLang="en-US" sz="28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countries</a:t>
            </a:r>
          </a:p>
        </p:txBody>
      </p:sp>
      <p:sp>
        <p:nvSpPr>
          <p:cNvPr id="19" name="云形标注 18"/>
          <p:cNvSpPr/>
          <p:nvPr/>
        </p:nvSpPr>
        <p:spPr>
          <a:xfrm>
            <a:off x="337927" y="4834936"/>
            <a:ext cx="3451027" cy="1728192"/>
          </a:xfrm>
          <a:prstGeom prst="cloudCallout">
            <a:avLst>
              <a:gd name="adj1" fmla="val 78993"/>
              <a:gd name="adj2" fmla="val -151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Of</a:t>
            </a:r>
            <a:r>
              <a:rPr lang="zh-CN" altLang="en-US" sz="28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different</a:t>
            </a:r>
            <a:r>
              <a:rPr lang="zh-CN" altLang="en-US" sz="28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age</a:t>
            </a:r>
            <a:r>
              <a:rPr lang="zh-CN" altLang="en-US" sz="28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800" dirty="0" smtClean="0">
                <a:latin typeface="Apple Chancery" charset="0"/>
                <a:ea typeface="Apple Chancery" charset="0"/>
                <a:cs typeface="Apple Chancery" charset="0"/>
              </a:rPr>
              <a:t>group</a:t>
            </a:r>
            <a:endParaRPr lang="zh-CN" altLang="en-US" sz="28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2082" y="194439"/>
            <a:ext cx="594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Tourism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data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over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past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decade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14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7103" y="0"/>
            <a:ext cx="10471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 smtClean="0"/>
              <a:t>Preview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ten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years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average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data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generating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‘Tag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Clouds’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166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0"/>
            <a:ext cx="11543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7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7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181</Words>
  <Application>Microsoft Macintosh PowerPoint</Application>
  <PresentationFormat>宽屏</PresentationFormat>
  <Paragraphs>12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Apple Chancery</vt:lpstr>
      <vt:lpstr>Arial</vt:lpstr>
      <vt:lpstr>Calibri</vt:lpstr>
      <vt:lpstr>Calibri Light</vt:lpstr>
      <vt:lpstr>DengXian</vt:lpstr>
      <vt:lpstr>方正静蕾简体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蒋信厚</dc:creator>
  <cp:lastModifiedBy>蒋信厚</cp:lastModifiedBy>
  <cp:revision>7</cp:revision>
  <dcterms:created xsi:type="dcterms:W3CDTF">2016-11-23T02:24:29Z</dcterms:created>
  <dcterms:modified xsi:type="dcterms:W3CDTF">2016-11-23T06:20:55Z</dcterms:modified>
</cp:coreProperties>
</file>