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9868" y="0"/>
            <a:ext cx="8505173" cy="1515533"/>
          </a:xfrm>
        </p:spPr>
        <p:txBody>
          <a:bodyPr/>
          <a:lstStyle/>
          <a:p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7906" y="951978"/>
            <a:ext cx="15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group13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57367" y="319545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JiangXinhou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42344" y="506050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YangYonggui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835" y="3195459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YuQingtian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55517" y="5060509"/>
            <a:ext cx="111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WangKaili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51" y="1786471"/>
            <a:ext cx="1188720" cy="17282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16" y="1786471"/>
            <a:ext cx="1224630" cy="1728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16" y="3835729"/>
            <a:ext cx="1224630" cy="15310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51" y="3785625"/>
            <a:ext cx="118872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5</TotalTime>
  <Words>11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Garamond</vt:lpstr>
      <vt:lpstr>方正舒体</vt:lpstr>
      <vt:lpstr>环保</vt:lpstr>
      <vt:lpstr>Social Trends of China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Trends of China</dc:title>
  <dc:creator>蒋信厚</dc:creator>
  <cp:lastModifiedBy>蒋信厚</cp:lastModifiedBy>
  <cp:revision>5</cp:revision>
  <dcterms:created xsi:type="dcterms:W3CDTF">2016-11-19T11:30:42Z</dcterms:created>
  <dcterms:modified xsi:type="dcterms:W3CDTF">2016-11-19T14:42:59Z</dcterms:modified>
</cp:coreProperties>
</file>