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屏幕快照 2016-11-17 下午11.10.25.png"/>
          <p:cNvPicPr>
            <a:picLocks noGrp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2133600" y="2590800"/>
            <a:ext cx="4876800" cy="3352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Development </a:t>
            </a:r>
            <a:r>
              <a:rPr lang="en-US" dirty="0" smtClean="0"/>
              <a:t>of </a:t>
            </a:r>
            <a:r>
              <a:rPr lang="en-US" dirty="0" smtClean="0"/>
              <a:t>Industry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body" orient="vert" idx="4294967295"/>
          </p:nvPr>
        </p:nvSpPr>
        <p:spPr>
          <a:xfrm>
            <a:off x="0" y="1481138"/>
            <a:ext cx="8229600" cy="43862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1.GDP </a:t>
            </a:r>
            <a:r>
              <a:rPr lang="en-US" dirty="0" smtClean="0"/>
              <a:t>and industrial added valve </a:t>
            </a:r>
            <a:r>
              <a:rPr lang="en-US" dirty="0" smtClean="0"/>
              <a:t>in China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47800"/>
            <a:ext cx="8534400" cy="4525963"/>
          </a:xfrm>
        </p:spPr>
        <p:txBody>
          <a:bodyPr/>
          <a:lstStyle/>
          <a:p>
            <a:r>
              <a:rPr lang="en-US" dirty="0" smtClean="0"/>
              <a:t>2.Regional Distribution </a:t>
            </a:r>
            <a:r>
              <a:rPr lang="en-US" dirty="0" smtClean="0"/>
              <a:t>of </a:t>
            </a:r>
            <a:r>
              <a:rPr lang="en-US" dirty="0" smtClean="0"/>
              <a:t>Industrial Enterprises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of Industry</a:t>
            </a:r>
            <a:endParaRPr lang="en-US" dirty="0"/>
          </a:p>
        </p:txBody>
      </p:sp>
      <p:pic>
        <p:nvPicPr>
          <p:cNvPr id="4" name="Picture 3" descr="Untitled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2438400"/>
            <a:ext cx="51816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8686800" cy="4525963"/>
          </a:xfrm>
        </p:spPr>
        <p:txBody>
          <a:bodyPr/>
          <a:lstStyle/>
          <a:p>
            <a:r>
              <a:rPr lang="en-US" dirty="0" smtClean="0"/>
              <a:t>3.Numbers </a:t>
            </a:r>
            <a:r>
              <a:rPr lang="en-US" dirty="0" smtClean="0"/>
              <a:t>of </a:t>
            </a:r>
            <a:r>
              <a:rPr lang="en-US" dirty="0" smtClean="0"/>
              <a:t>Above-scale Industrial Enterprises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Revenue </a:t>
            </a:r>
            <a:r>
              <a:rPr lang="en-US" sz="1800" dirty="0" smtClean="0"/>
              <a:t>from main </a:t>
            </a:r>
            <a:r>
              <a:rPr lang="en-US" sz="1800" dirty="0" smtClean="0"/>
              <a:t>operations</a:t>
            </a:r>
          </a:p>
          <a:p>
            <a:pPr>
              <a:buNone/>
            </a:pPr>
            <a:r>
              <a:rPr lang="en-US" sz="1800" dirty="0" smtClean="0"/>
              <a:t>	2001-2011:</a:t>
            </a:r>
          </a:p>
          <a:p>
            <a:pPr>
              <a:buNone/>
            </a:pPr>
            <a:r>
              <a:rPr lang="en-US" sz="1800" dirty="0" smtClean="0"/>
              <a:t>	Above 5 </a:t>
            </a:r>
            <a:r>
              <a:rPr lang="en-US" sz="1800" dirty="0" smtClean="0"/>
              <a:t>million </a:t>
            </a:r>
            <a:r>
              <a:rPr lang="en-US" sz="1800" dirty="0" smtClean="0"/>
              <a:t>Yuan</a:t>
            </a:r>
          </a:p>
          <a:p>
            <a:pPr>
              <a:buNone/>
            </a:pPr>
            <a:r>
              <a:rPr lang="en-US" sz="1800" dirty="0" smtClean="0"/>
              <a:t>	2011-2014:</a:t>
            </a:r>
          </a:p>
          <a:p>
            <a:pPr>
              <a:buNone/>
            </a:pPr>
            <a:r>
              <a:rPr lang="en-US" sz="1800" dirty="0" smtClean="0"/>
              <a:t>	Above 20 </a:t>
            </a:r>
            <a:r>
              <a:rPr lang="en-US" sz="1800" dirty="0" smtClean="0"/>
              <a:t>million </a:t>
            </a:r>
            <a:r>
              <a:rPr lang="en-US" sz="1800" dirty="0" smtClean="0"/>
              <a:t>Yuan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of Industry</a:t>
            </a:r>
            <a:endParaRPr lang="en-US" dirty="0"/>
          </a:p>
        </p:txBody>
      </p:sp>
      <p:pic>
        <p:nvPicPr>
          <p:cNvPr id="5" name="Picture 4" descr="屏幕快照 2016-11-17 下午11.12.0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2590800"/>
            <a:ext cx="4953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8686800" cy="4525963"/>
          </a:xfrm>
        </p:spPr>
        <p:txBody>
          <a:bodyPr/>
          <a:lstStyle/>
          <a:p>
            <a:r>
              <a:rPr lang="en-US" dirty="0" smtClean="0"/>
              <a:t>4.</a:t>
            </a:r>
            <a:r>
              <a:rPr lang="en-US" dirty="0" smtClean="0"/>
              <a:t> </a:t>
            </a:r>
            <a:r>
              <a:rPr lang="en-US" dirty="0" smtClean="0"/>
              <a:t>Investment </a:t>
            </a:r>
            <a:r>
              <a:rPr lang="en-US" dirty="0" smtClean="0"/>
              <a:t>in </a:t>
            </a:r>
            <a:r>
              <a:rPr lang="en-US" dirty="0" smtClean="0"/>
              <a:t>Environment Pollution </a:t>
            </a:r>
            <a:r>
              <a:rPr lang="en-US" dirty="0" smtClean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of Industry</a:t>
            </a:r>
            <a:endParaRPr lang="en-US" dirty="0"/>
          </a:p>
        </p:txBody>
      </p:sp>
      <p:pic>
        <p:nvPicPr>
          <p:cNvPr id="4" name="Picture 3" descr="屏幕快照 2016-11-17 下午11.12.2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2438400"/>
            <a:ext cx="45720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/>
          <a:lstStyle/>
          <a:p>
            <a:r>
              <a:rPr lang="en-US" sz="2400" dirty="0" smtClean="0"/>
              <a:t>5.comparison </a:t>
            </a:r>
            <a:r>
              <a:rPr lang="en-US" sz="2400" dirty="0" smtClean="0"/>
              <a:t>between investment in industrial pollution control in 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 		 	</a:t>
            </a:r>
            <a:r>
              <a:rPr lang="en-US" sz="2400" dirty="0" smtClean="0"/>
              <a:t>2005 &amp; </a:t>
            </a:r>
            <a:r>
              <a:rPr lang="en-US" sz="2400" dirty="0" smtClean="0"/>
              <a:t>2004 </a:t>
            </a:r>
            <a:r>
              <a:rPr lang="en-US" sz="2400" dirty="0" smtClean="0"/>
              <a:t>	   2008 &amp; 2009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of Industry</a:t>
            </a:r>
            <a:endParaRPr lang="en-US" dirty="0"/>
          </a:p>
        </p:txBody>
      </p:sp>
      <p:pic>
        <p:nvPicPr>
          <p:cNvPr id="4" name="Picture 3" descr="屏幕快照 2016-11-17 下午11.10.5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895600"/>
            <a:ext cx="6629400" cy="3581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48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Slide 1</vt:lpstr>
      <vt:lpstr>Development of Industry</vt:lpstr>
      <vt:lpstr>Development of Industry</vt:lpstr>
      <vt:lpstr>Development of Industry</vt:lpstr>
      <vt:lpstr>Development of Industry</vt:lpstr>
      <vt:lpstr>Development of Industry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qtyu</dc:creator>
  <cp:lastModifiedBy>admin</cp:lastModifiedBy>
  <cp:revision>6</cp:revision>
  <dcterms:created xsi:type="dcterms:W3CDTF">2006-08-16T00:00:00Z</dcterms:created>
  <dcterms:modified xsi:type="dcterms:W3CDTF">2016-11-23T05:24:03Z</dcterms:modified>
</cp:coreProperties>
</file>