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5" r:id="rId17"/>
    <p:sldId id="258" r:id="rId18"/>
    <p:sldId id="259" r:id="rId19"/>
    <p:sldId id="260" r:id="rId20"/>
    <p:sldId id="261" r:id="rId21"/>
    <p:sldId id="262" r:id="rId22"/>
    <p:sldId id="278" r:id="rId23"/>
    <p:sldId id="280" r:id="rId24"/>
    <p:sldId id="281" r:id="rId25"/>
    <p:sldId id="282" r:id="rId26"/>
    <p:sldId id="284" r:id="rId27"/>
    <p:sldId id="279" r:id="rId28"/>
    <p:sldId id="286" r:id="rId29"/>
    <p:sldId id="299" r:id="rId30"/>
    <p:sldId id="297" r:id="rId31"/>
    <p:sldId id="296" r:id="rId32"/>
    <p:sldId id="287" r:id="rId33"/>
    <p:sldId id="288" r:id="rId34"/>
    <p:sldId id="289" r:id="rId35"/>
    <p:sldId id="292" r:id="rId36"/>
    <p:sldId id="290" r:id="rId37"/>
    <p:sldId id="306" r:id="rId38"/>
    <p:sldId id="304" r:id="rId39"/>
    <p:sldId id="293" r:id="rId40"/>
    <p:sldId id="302" r:id="rId41"/>
    <p:sldId id="301" r:id="rId42"/>
    <p:sldId id="300" r:id="rId43"/>
    <p:sldId id="310" r:id="rId44"/>
    <p:sldId id="312" r:id="rId45"/>
    <p:sldId id="314" r:id="rId46"/>
    <p:sldId id="326" r:id="rId47"/>
    <p:sldId id="317" r:id="rId48"/>
    <p:sldId id="311" r:id="rId49"/>
    <p:sldId id="313" r:id="rId50"/>
    <p:sldId id="318" r:id="rId51"/>
    <p:sldId id="315" r:id="rId52"/>
    <p:sldId id="344" r:id="rId53"/>
    <p:sldId id="316" r:id="rId54"/>
    <p:sldId id="305" r:id="rId55"/>
    <p:sldId id="319" r:id="rId56"/>
    <p:sldId id="320" r:id="rId57"/>
    <p:sldId id="321" r:id="rId58"/>
    <p:sldId id="322" r:id="rId59"/>
    <p:sldId id="324" r:id="rId60"/>
    <p:sldId id="325" r:id="rId61"/>
    <p:sldId id="323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07" r:id="rId70"/>
    <p:sldId id="341" r:id="rId71"/>
    <p:sldId id="342" r:id="rId72"/>
    <p:sldId id="308" r:id="rId73"/>
    <p:sldId id="334" r:id="rId74"/>
    <p:sldId id="338" r:id="rId75"/>
    <p:sldId id="335" r:id="rId76"/>
    <p:sldId id="339" r:id="rId77"/>
    <p:sldId id="336" r:id="rId78"/>
    <p:sldId id="340" r:id="rId79"/>
    <p:sldId id="337" r:id="rId80"/>
    <p:sldId id="343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669" autoAdjust="0"/>
  </p:normalViewPr>
  <p:slideViewPr>
    <p:cSldViewPr>
      <p:cViewPr varScale="1">
        <p:scale>
          <a:sx n="72" d="100"/>
          <a:sy n="72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34B2-441A-446C-9149-5379B21E5F0F}" type="datetimeFigureOut">
              <a:rPr lang="zh-CN" altLang="en-US" smtClean="0"/>
              <a:pPr/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08D69-AE92-47BA-8CA2-6A9CCF3FF1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软件包介绍：</a:t>
            </a:r>
          </a:p>
          <a:p>
            <a:pPr>
              <a:buNone/>
            </a:pPr>
            <a:r>
              <a:rPr lang="en-US" dirty="0" smtClean="0"/>
              <a:t>yum-</a:t>
            </a:r>
            <a:r>
              <a:rPr lang="en-US" dirty="0" err="1" smtClean="0"/>
              <a:t>utils</a:t>
            </a:r>
            <a:r>
              <a:rPr lang="zh-CN" altLang="en-US" dirty="0" smtClean="0"/>
              <a:t>：</a:t>
            </a:r>
            <a:r>
              <a:rPr lang="en-US" dirty="0" smtClean="0"/>
              <a:t>yum</a:t>
            </a:r>
            <a:r>
              <a:rPr lang="zh-CN" altLang="en-US" dirty="0" smtClean="0"/>
              <a:t>管理工具包</a:t>
            </a:r>
          </a:p>
          <a:p>
            <a:pPr>
              <a:buNone/>
            </a:pPr>
            <a:r>
              <a:rPr lang="en-US" dirty="0" smtClean="0"/>
              <a:t>device-</a:t>
            </a:r>
            <a:r>
              <a:rPr lang="en-US" dirty="0" err="1" smtClean="0"/>
              <a:t>mapper</a:t>
            </a:r>
            <a:r>
              <a:rPr lang="en-US" dirty="0" smtClean="0"/>
              <a:t>-persistent-data</a:t>
            </a:r>
            <a:r>
              <a:rPr lang="zh-CN" altLang="en-US" dirty="0" smtClean="0"/>
              <a:t>：设备映射包</a:t>
            </a:r>
          </a:p>
          <a:p>
            <a:pPr>
              <a:buNone/>
            </a:pPr>
            <a:r>
              <a:rPr lang="en-US" dirty="0" smtClean="0"/>
              <a:t>lvm2</a:t>
            </a:r>
            <a:r>
              <a:rPr lang="zh-CN" altLang="en-US" dirty="0" smtClean="0"/>
              <a:t>：</a:t>
            </a:r>
            <a:r>
              <a:rPr lang="en-US" dirty="0" err="1" smtClean="0"/>
              <a:t>lvm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FROM centos:6.9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yum.repos.d</a:t>
            </a:r>
            <a:r>
              <a:rPr lang="en-US" altLang="zh-CN" dirty="0" smtClean="0"/>
              <a:t>/*.repo /</a:t>
            </a:r>
            <a:r>
              <a:rPr lang="en-US" altLang="zh-CN" dirty="0" err="1" smtClean="0"/>
              <a:t>tmp</a:t>
            </a:r>
            <a:endParaRPr lang="en-US" altLang="zh-CN" dirty="0" smtClean="0"/>
          </a:p>
          <a:p>
            <a:r>
              <a:rPr lang="en-US" altLang="zh-CN" dirty="0" smtClean="0"/>
              <a:t>RUN echo -e "[ftp]\</a:t>
            </a:r>
            <a:r>
              <a:rPr lang="en-US" altLang="zh-CN" dirty="0" err="1" smtClean="0"/>
              <a:t>nname</a:t>
            </a:r>
            <a:r>
              <a:rPr lang="en-US" altLang="zh-CN" dirty="0" smtClean="0"/>
              <a:t>=ftp\</a:t>
            </a:r>
            <a:r>
              <a:rPr lang="en-US" altLang="zh-CN" dirty="0" err="1" smtClean="0"/>
              <a:t>nbaseurl</a:t>
            </a:r>
            <a:r>
              <a:rPr lang="en-US" altLang="zh-CN" dirty="0" smtClean="0"/>
              <a:t>=ftp://10.0.0.100/pub\ngpgcheck=0"&gt;/etc/yum.repos.d/ftp.repo</a:t>
            </a:r>
          </a:p>
          <a:p>
            <a:r>
              <a:rPr lang="en-US" altLang="zh-CN" dirty="0" smtClean="0"/>
              <a:t>RUN yum </a:t>
            </a:r>
            <a:r>
              <a:rPr lang="en-US" altLang="zh-CN" dirty="0" err="1" smtClean="0"/>
              <a:t>makecache</a:t>
            </a:r>
            <a:r>
              <a:rPr lang="en-US" altLang="zh-CN" dirty="0" smtClean="0"/>
              <a:t> fast &amp;&amp; yum install </a:t>
            </a:r>
            <a:r>
              <a:rPr lang="en-US" altLang="zh-CN" dirty="0" err="1" smtClean="0"/>
              <a:t>openssh</a:t>
            </a:r>
            <a:r>
              <a:rPr lang="en-US" altLang="zh-CN" dirty="0" smtClean="0"/>
              <a:t>-server -y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yum install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nginx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downloadonly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downloaddir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=/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/soft</a:t>
            </a:r>
            <a:endParaRPr lang="en-US" altLang="zh-CN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yum -y install yum-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/app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createrepo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##centos6.9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root@docker</a:t>
            </a:r>
            <a:r>
              <a:rPr lang="en-US" altLang="zh-CN" dirty="0" smtClean="0"/>
              <a:t> test]# cat </a:t>
            </a:r>
            <a:r>
              <a:rPr lang="en-US" altLang="zh-CN" dirty="0" err="1" smtClean="0"/>
              <a:t>dockerfile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FROM centos:6.9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yum.repos.d</a:t>
            </a:r>
            <a:r>
              <a:rPr lang="en-US" altLang="zh-CN" dirty="0" smtClean="0"/>
              <a:t>/*.repo /</a:t>
            </a:r>
            <a:r>
              <a:rPr lang="en-US" altLang="zh-CN" dirty="0" err="1" smtClean="0"/>
              <a:t>tmp</a:t>
            </a:r>
            <a:endParaRPr lang="en-US" altLang="zh-CN" dirty="0" smtClean="0"/>
          </a:p>
          <a:p>
            <a:r>
              <a:rPr lang="en-US" altLang="zh-CN" dirty="0" smtClean="0"/>
              <a:t>RUN echo -e "[ftp]\</a:t>
            </a:r>
            <a:r>
              <a:rPr lang="en-US" altLang="zh-CN" dirty="0" err="1" smtClean="0"/>
              <a:t>nname</a:t>
            </a:r>
            <a:r>
              <a:rPr lang="en-US" altLang="zh-CN" dirty="0" smtClean="0"/>
              <a:t>=ftp\</a:t>
            </a:r>
            <a:r>
              <a:rPr lang="en-US" altLang="zh-CN" dirty="0" err="1" smtClean="0"/>
              <a:t>nbaseurl</a:t>
            </a:r>
            <a:r>
              <a:rPr lang="en-US" altLang="zh-CN" dirty="0" smtClean="0"/>
              <a:t>=ftp://10.0.0.100/pub\ngpgcheck=0"&gt;/etc/yum.repos.d/ftp.repo</a:t>
            </a:r>
          </a:p>
          <a:p>
            <a:r>
              <a:rPr lang="en-US" altLang="zh-CN" dirty="0" smtClean="0"/>
              <a:t>RUN yum </a:t>
            </a:r>
            <a:r>
              <a:rPr lang="en-US" altLang="zh-CN" dirty="0" err="1" smtClean="0"/>
              <a:t>makecache</a:t>
            </a:r>
            <a:r>
              <a:rPr lang="en-US" altLang="zh-CN" dirty="0" smtClean="0"/>
              <a:t> fast &amp;&amp; yum install </a:t>
            </a:r>
            <a:r>
              <a:rPr lang="en-US" altLang="zh-CN" dirty="0" err="1" smtClean="0"/>
              <a:t>openssh</a:t>
            </a:r>
            <a:r>
              <a:rPr lang="en-US" altLang="zh-CN" dirty="0" smtClean="0"/>
              <a:t>-server -y</a:t>
            </a:r>
          </a:p>
          <a:p>
            <a:r>
              <a:rPr lang="en-US" altLang="zh-CN" dirty="0" smtClean="0"/>
              <a:t>RUN echo "123456"|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 root</a:t>
            </a:r>
          </a:p>
          <a:p>
            <a:r>
              <a:rPr lang="en-US" altLang="zh-CN" dirty="0" smtClean="0"/>
              <a:t>RUN /etc/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sshd</a:t>
            </a:r>
            <a:r>
              <a:rPr lang="en-US" altLang="zh-CN" dirty="0" smtClean="0"/>
              <a:t> start</a:t>
            </a:r>
          </a:p>
          <a:p>
            <a:r>
              <a:rPr lang="en-US" altLang="zh-CN" dirty="0" smtClean="0"/>
              <a:t>EXPOSE 22</a:t>
            </a:r>
          </a:p>
          <a:p>
            <a:r>
              <a:rPr lang="en-US" altLang="zh-CN" dirty="0" smtClean="0"/>
              <a:t>CMD ["/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sshd</a:t>
            </a:r>
            <a:r>
              <a:rPr lang="en-US" altLang="zh-CN" dirty="0" smtClean="0"/>
              <a:t>","-D"]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root@docker</a:t>
            </a:r>
            <a:r>
              <a:rPr lang="en-US" altLang="zh-CN" dirty="0" smtClean="0"/>
              <a:t> test]# 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build -t="test:v1" /opt/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/app/test/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run -it -d --name ssh2    test:v1 /bin/bash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## Centos7.5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sshd</a:t>
            </a:r>
            <a:r>
              <a:rPr lang="en-US" altLang="zh-CN" dirty="0" smtClean="0"/>
              <a:t>]# cat </a:t>
            </a:r>
            <a:r>
              <a:rPr lang="en-US" altLang="zh-CN" dirty="0" err="1" smtClean="0"/>
              <a:t>dockerfile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FROM centos:7.5.1804</a:t>
            </a:r>
          </a:p>
          <a:p>
            <a:r>
              <a:rPr lang="en-US" altLang="zh-CN" dirty="0" smtClean="0"/>
              <a:t>FROM centos:7.5.1804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yum.repos.d</a:t>
            </a:r>
            <a:r>
              <a:rPr lang="en-US" altLang="zh-CN" dirty="0" smtClean="0"/>
              <a:t>/*.repo /</a:t>
            </a:r>
            <a:r>
              <a:rPr lang="en-US" altLang="zh-CN" dirty="0" err="1" smtClean="0"/>
              <a:t>tmp</a:t>
            </a:r>
            <a:endParaRPr lang="en-US" altLang="zh-CN" dirty="0" smtClean="0"/>
          </a:p>
          <a:p>
            <a:r>
              <a:rPr lang="en-US" altLang="zh-CN" dirty="0" smtClean="0"/>
              <a:t>RUN echo -e "[ftp]\</a:t>
            </a:r>
            <a:r>
              <a:rPr lang="en-US" altLang="zh-CN" dirty="0" err="1" smtClean="0"/>
              <a:t>nname</a:t>
            </a:r>
            <a:r>
              <a:rPr lang="en-US" altLang="zh-CN" dirty="0" smtClean="0"/>
              <a:t>=ftp\</a:t>
            </a:r>
            <a:r>
              <a:rPr lang="en-US" altLang="zh-CN" dirty="0" err="1" smtClean="0"/>
              <a:t>nbaseurl</a:t>
            </a:r>
            <a:r>
              <a:rPr lang="en-US" altLang="zh-CN" dirty="0" smtClean="0"/>
              <a:t>=ftp://10.0.0.100/pub\ngpgcheck=0"&gt;/etc/yum.repos.d/ftp.repo</a:t>
            </a:r>
          </a:p>
          <a:p>
            <a:r>
              <a:rPr lang="en-US" altLang="zh-CN" dirty="0" smtClean="0"/>
              <a:t>RUN yum install -y </a:t>
            </a:r>
            <a:r>
              <a:rPr lang="en-US" altLang="zh-CN" dirty="0" err="1" smtClean="0"/>
              <a:t>openssh</a:t>
            </a:r>
            <a:r>
              <a:rPr lang="en-US" altLang="zh-CN" dirty="0" smtClean="0"/>
              <a:t>-server</a:t>
            </a:r>
          </a:p>
          <a:p>
            <a:r>
              <a:rPr lang="en-US" altLang="zh-CN" dirty="0" smtClean="0"/>
              <a:t>RUN yum install -y </a:t>
            </a:r>
            <a:r>
              <a:rPr lang="en-US" altLang="zh-CN" dirty="0" err="1" smtClean="0"/>
              <a:t>openssh</a:t>
            </a:r>
            <a:r>
              <a:rPr lang="en-US" altLang="zh-CN" dirty="0" smtClean="0"/>
              <a:t>-clients</a:t>
            </a:r>
          </a:p>
          <a:p>
            <a:r>
              <a:rPr lang="en-US" altLang="zh-CN" dirty="0" smtClean="0"/>
              <a:t>RUN yum install -y </a:t>
            </a:r>
            <a:r>
              <a:rPr lang="en-US" altLang="zh-CN" dirty="0" err="1" smtClean="0"/>
              <a:t>sed</a:t>
            </a:r>
            <a:endParaRPr lang="en-US" altLang="zh-CN" dirty="0" smtClean="0"/>
          </a:p>
          <a:p>
            <a:r>
              <a:rPr lang="en-US" altLang="zh-CN" dirty="0" smtClean="0"/>
              <a:t>RUN yum install net-tools* -y</a:t>
            </a:r>
          </a:p>
          <a:p>
            <a:r>
              <a:rPr lang="en-US" altLang="zh-CN" dirty="0" smtClean="0"/>
              <a:t>RUN yum install </a:t>
            </a:r>
            <a:r>
              <a:rPr lang="en-US" altLang="zh-CN" dirty="0" err="1" smtClean="0"/>
              <a:t>iproute</a:t>
            </a:r>
            <a:r>
              <a:rPr lang="en-US" altLang="zh-CN" dirty="0" smtClean="0"/>
              <a:t>-* -y</a:t>
            </a:r>
          </a:p>
          <a:p>
            <a:r>
              <a:rPr lang="en-US" altLang="zh-CN" dirty="0" smtClean="0"/>
              <a:t>RUN yum install </a:t>
            </a:r>
            <a:r>
              <a:rPr lang="en-US" altLang="zh-CN" dirty="0" err="1" smtClean="0"/>
              <a:t>NetworkManager</a:t>
            </a:r>
            <a:r>
              <a:rPr lang="en-US" altLang="zh-CN" dirty="0" smtClean="0"/>
              <a:t> -y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/run/</a:t>
            </a:r>
            <a:r>
              <a:rPr lang="en-US" altLang="zh-CN" dirty="0" err="1" smtClean="0"/>
              <a:t>sshd</a:t>
            </a:r>
            <a:endParaRPr lang="en-US" altLang="zh-CN" dirty="0" smtClean="0"/>
          </a:p>
          <a:p>
            <a:r>
              <a:rPr lang="en-US" altLang="zh-CN" dirty="0" smtClean="0"/>
              <a:t>RUN echo '</a:t>
            </a:r>
            <a:r>
              <a:rPr lang="en-US" altLang="zh-CN" dirty="0" err="1" smtClean="0"/>
              <a:t>UseDNS</a:t>
            </a:r>
            <a:r>
              <a:rPr lang="en-US" altLang="zh-CN" dirty="0" smtClean="0"/>
              <a:t> no' &gt;&gt; /etc/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sshd_config</a:t>
            </a:r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-e '/pam_loginuid.so/d' /etc/</a:t>
            </a:r>
            <a:r>
              <a:rPr lang="en-US" altLang="zh-CN" dirty="0" err="1" smtClean="0"/>
              <a:t>pam.d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sshd</a:t>
            </a:r>
            <a:endParaRPr lang="en-US" altLang="zh-CN" dirty="0" smtClean="0"/>
          </a:p>
          <a:p>
            <a:r>
              <a:rPr lang="en-US" altLang="zh-CN" dirty="0" smtClean="0"/>
              <a:t>RUN echo 'root:123456' | </a:t>
            </a:r>
            <a:r>
              <a:rPr lang="en-US" altLang="zh-CN" dirty="0" err="1" smtClean="0"/>
              <a:t>chpasswd</a:t>
            </a:r>
            <a:endParaRPr lang="en-US" altLang="zh-CN" dirty="0" smtClean="0"/>
          </a:p>
          <a:p>
            <a:r>
              <a:rPr lang="en-US" altLang="zh-CN" dirty="0" smtClean="0"/>
              <a:t>RUN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 -A</a:t>
            </a:r>
          </a:p>
          <a:p>
            <a:r>
              <a:rPr lang="en-US" altLang="zh-CN" dirty="0" smtClean="0"/>
              <a:t>EXPOSE 22</a:t>
            </a:r>
          </a:p>
          <a:p>
            <a:r>
              <a:rPr lang="en-US" altLang="zh-CN" dirty="0" smtClean="0"/>
              <a:t>CMD ["/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sshd</a:t>
            </a:r>
            <a:r>
              <a:rPr lang="en-US" altLang="zh-CN" dirty="0" smtClean="0"/>
              <a:t>", "-D"]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##</a:t>
            </a:r>
            <a:r>
              <a:rPr lang="zh-CN" altLang="en-US" dirty="0" smtClean="0"/>
              <a:t>制作支持</a:t>
            </a:r>
            <a:r>
              <a:rPr lang="en-US" altLang="zh-CN" dirty="0" err="1" smtClean="0"/>
              <a:t>systemd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7.5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r>
              <a:rPr lang="en-US" altLang="zh-CN" dirty="0" smtClean="0"/>
              <a:t>https://forums.docker.com/t/any-simple-and-safe-way-to-start-services-on-centos7-systemd/5695/10</a:t>
            </a:r>
          </a:p>
          <a:p>
            <a:r>
              <a:rPr lang="en-US" altLang="zh-CN" dirty="0" smtClean="0"/>
              <a:t>https://access.redhat.com/articles/754933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FROM centos:7.5.1804</a:t>
            </a:r>
          </a:p>
          <a:p>
            <a:r>
              <a:rPr lang="en-US" altLang="zh-CN" dirty="0" smtClean="0"/>
              <a:t>ENV container 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r>
              <a:rPr lang="en-US" altLang="zh-CN" dirty="0" smtClean="0"/>
              <a:t>RUN (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/lib/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/system/</a:t>
            </a:r>
            <a:r>
              <a:rPr lang="en-US" altLang="zh-CN" dirty="0" err="1" smtClean="0"/>
              <a:t>sysinit.target.wants</a:t>
            </a:r>
            <a:r>
              <a:rPr lang="en-US" altLang="zh-CN" dirty="0" smtClean="0"/>
              <a:t>/;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*; do [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== \</a:t>
            </a:r>
          </a:p>
          <a:p>
            <a:r>
              <a:rPr lang="en-US" altLang="zh-CN" dirty="0" err="1" smtClean="0"/>
              <a:t>systemd-tmpfiles-setup.service</a:t>
            </a:r>
            <a:r>
              <a:rPr lang="en-US" altLang="zh-CN" dirty="0" smtClean="0"/>
              <a:t> ] ||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-f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done); \</a:t>
            </a:r>
          </a:p>
          <a:p>
            <a:r>
              <a:rPr lang="en-US" altLang="zh-CN" dirty="0" err="1" smtClean="0"/>
              <a:t>rm</a:t>
            </a:r>
            <a:r>
              <a:rPr lang="en-US" altLang="zh-CN" dirty="0" smtClean="0"/>
              <a:t> -f /lib/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/system/multi-</a:t>
            </a:r>
            <a:r>
              <a:rPr lang="en-US" altLang="zh-CN" dirty="0" err="1" smtClean="0"/>
              <a:t>user.target.wants</a:t>
            </a:r>
            <a:r>
              <a:rPr lang="en-US" altLang="zh-CN" dirty="0" smtClean="0"/>
              <a:t>/*;\</a:t>
            </a:r>
          </a:p>
          <a:p>
            <a:r>
              <a:rPr lang="en-US" altLang="zh-CN" dirty="0" err="1" smtClean="0"/>
              <a:t>rm</a:t>
            </a:r>
            <a:r>
              <a:rPr lang="en-US" altLang="zh-CN" dirty="0" smtClean="0"/>
              <a:t> -f /etc/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/system/*.wants/*;\</a:t>
            </a:r>
          </a:p>
          <a:p>
            <a:r>
              <a:rPr lang="en-US" altLang="zh-CN" dirty="0" err="1" smtClean="0"/>
              <a:t>rm</a:t>
            </a:r>
            <a:r>
              <a:rPr lang="en-US" altLang="zh-CN" dirty="0" smtClean="0"/>
              <a:t> -f /lib/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/system/local-</a:t>
            </a:r>
            <a:r>
              <a:rPr lang="en-US" altLang="zh-CN" dirty="0" err="1" smtClean="0"/>
              <a:t>fs.target.wants</a:t>
            </a:r>
            <a:r>
              <a:rPr lang="en-US" altLang="zh-CN" dirty="0" smtClean="0"/>
              <a:t>/*; \</a:t>
            </a:r>
          </a:p>
          <a:p>
            <a:r>
              <a:rPr lang="en-US" altLang="zh-CN" dirty="0" err="1" smtClean="0"/>
              <a:t>rm</a:t>
            </a:r>
            <a:r>
              <a:rPr lang="en-US" altLang="zh-CN" dirty="0" smtClean="0"/>
              <a:t> -f /lib/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/system/</a:t>
            </a:r>
            <a:r>
              <a:rPr lang="en-US" altLang="zh-CN" dirty="0" err="1" smtClean="0"/>
              <a:t>sockets.target.wants</a:t>
            </a:r>
            <a:r>
              <a:rPr lang="en-US" altLang="zh-CN" dirty="0" smtClean="0"/>
              <a:t>/*</a:t>
            </a:r>
            <a:r>
              <a:rPr lang="en-US" altLang="zh-CN" dirty="0" err="1" smtClean="0"/>
              <a:t>udev</a:t>
            </a:r>
            <a:r>
              <a:rPr lang="en-US" altLang="zh-CN" dirty="0" smtClean="0"/>
              <a:t>*; \</a:t>
            </a:r>
          </a:p>
          <a:p>
            <a:r>
              <a:rPr lang="en-US" altLang="zh-CN" dirty="0" err="1" smtClean="0"/>
              <a:t>rm</a:t>
            </a:r>
            <a:r>
              <a:rPr lang="en-US" altLang="zh-CN" dirty="0" smtClean="0"/>
              <a:t> -f /lib/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/system/</a:t>
            </a:r>
            <a:r>
              <a:rPr lang="en-US" altLang="zh-CN" dirty="0" err="1" smtClean="0"/>
              <a:t>sockets.target.wants</a:t>
            </a:r>
            <a:r>
              <a:rPr lang="en-US" altLang="zh-CN" dirty="0" smtClean="0"/>
              <a:t>/*</a:t>
            </a:r>
            <a:r>
              <a:rPr lang="en-US" altLang="zh-CN" dirty="0" err="1" smtClean="0"/>
              <a:t>initctl</a:t>
            </a:r>
            <a:r>
              <a:rPr lang="en-US" altLang="zh-CN" dirty="0" smtClean="0"/>
              <a:t>*; \</a:t>
            </a:r>
          </a:p>
          <a:p>
            <a:r>
              <a:rPr lang="en-US" altLang="zh-CN" dirty="0" err="1" smtClean="0"/>
              <a:t>rm</a:t>
            </a:r>
            <a:r>
              <a:rPr lang="en-US" altLang="zh-CN" dirty="0" smtClean="0"/>
              <a:t> -f /lib/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/system/</a:t>
            </a:r>
            <a:r>
              <a:rPr lang="en-US" altLang="zh-CN" dirty="0" err="1" smtClean="0"/>
              <a:t>basic.target.wants</a:t>
            </a:r>
            <a:r>
              <a:rPr lang="en-US" altLang="zh-CN" dirty="0" smtClean="0"/>
              <a:t>/*;\</a:t>
            </a:r>
          </a:p>
          <a:p>
            <a:r>
              <a:rPr lang="en-US" altLang="zh-CN" dirty="0" err="1" smtClean="0"/>
              <a:t>rm</a:t>
            </a:r>
            <a:r>
              <a:rPr lang="en-US" altLang="zh-CN" dirty="0" smtClean="0"/>
              <a:t> -f /lib/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/system/</a:t>
            </a:r>
            <a:r>
              <a:rPr lang="en-US" altLang="zh-CN" dirty="0" err="1" smtClean="0"/>
              <a:t>anaconda.target.wants</a:t>
            </a:r>
            <a:r>
              <a:rPr lang="en-US" altLang="zh-CN" dirty="0" smtClean="0"/>
              <a:t>/*;</a:t>
            </a:r>
          </a:p>
          <a:p>
            <a:r>
              <a:rPr lang="en-US" altLang="zh-CN" dirty="0" smtClean="0"/>
              <a:t>VOLUME [ "/sys/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cgroup</a:t>
            </a:r>
            <a:r>
              <a:rPr lang="en-US" altLang="zh-CN" dirty="0" smtClean="0"/>
              <a:t>" ]</a:t>
            </a:r>
          </a:p>
          <a:p>
            <a:r>
              <a:rPr lang="en-US" altLang="zh-CN" dirty="0" smtClean="0"/>
              <a:t>CMD ["/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/init"]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oldguo</a:t>
            </a:r>
            <a:r>
              <a:rPr lang="en-US" altLang="zh-CN" dirty="0" smtClean="0"/>
              <a:t>/centos7.5:v1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yum.repos.d</a:t>
            </a:r>
            <a:r>
              <a:rPr lang="en-US" altLang="zh-CN" dirty="0" smtClean="0"/>
              <a:t>/*.repo /</a:t>
            </a:r>
            <a:r>
              <a:rPr lang="en-US" altLang="zh-CN" dirty="0" err="1" smtClean="0"/>
              <a:t>tmp</a:t>
            </a:r>
            <a:endParaRPr lang="en-US" altLang="zh-CN" dirty="0" smtClean="0"/>
          </a:p>
          <a:p>
            <a:r>
              <a:rPr lang="en-US" altLang="zh-CN" dirty="0" smtClean="0"/>
              <a:t>RUN echo -e "[ftp]\</a:t>
            </a:r>
            <a:r>
              <a:rPr lang="en-US" altLang="zh-CN" dirty="0" err="1" smtClean="0"/>
              <a:t>nname</a:t>
            </a:r>
            <a:r>
              <a:rPr lang="en-US" altLang="zh-CN" dirty="0" smtClean="0"/>
              <a:t>=ftp\</a:t>
            </a:r>
            <a:r>
              <a:rPr lang="en-US" altLang="zh-CN" dirty="0" err="1" smtClean="0"/>
              <a:t>nbaseurl</a:t>
            </a:r>
            <a:r>
              <a:rPr lang="en-US" altLang="zh-CN" dirty="0" smtClean="0"/>
              <a:t>=ftp://10.0.0.100/pub\ngpgcheck=0"&gt;/etc/yum.repos.d/ftp.repo</a:t>
            </a:r>
          </a:p>
          <a:p>
            <a:r>
              <a:rPr lang="en-US" altLang="zh-CN" dirty="0" smtClean="0"/>
              <a:t>RUN yum </a:t>
            </a:r>
            <a:r>
              <a:rPr lang="en-US" altLang="zh-CN" dirty="0" err="1" smtClean="0"/>
              <a:t>makecache</a:t>
            </a:r>
            <a:r>
              <a:rPr lang="en-US" altLang="zh-CN" dirty="0" smtClean="0"/>
              <a:t> fast</a:t>
            </a:r>
          </a:p>
          <a:p>
            <a:r>
              <a:rPr lang="en-US" altLang="zh-CN" dirty="0" smtClean="0"/>
              <a:t>RUN yum install -y </a:t>
            </a:r>
            <a:r>
              <a:rPr lang="en-US" altLang="zh-CN" dirty="0" err="1" smtClean="0"/>
              <a:t>openssh</a:t>
            </a:r>
            <a:r>
              <a:rPr lang="en-US" altLang="zh-CN" dirty="0" smtClean="0"/>
              <a:t>-server</a:t>
            </a:r>
          </a:p>
          <a:p>
            <a:r>
              <a:rPr lang="en-US" altLang="zh-CN" dirty="0" smtClean="0"/>
              <a:t>RUN yum install -y </a:t>
            </a:r>
            <a:r>
              <a:rPr lang="en-US" altLang="zh-CN" dirty="0" err="1" smtClean="0"/>
              <a:t>openssh</a:t>
            </a:r>
            <a:r>
              <a:rPr lang="en-US" altLang="zh-CN" dirty="0" smtClean="0"/>
              <a:t>-clients</a:t>
            </a:r>
          </a:p>
          <a:p>
            <a:r>
              <a:rPr lang="en-US" altLang="zh-CN" dirty="0" smtClean="0"/>
              <a:t>RUN yum install -y </a:t>
            </a:r>
            <a:r>
              <a:rPr lang="en-US" altLang="zh-CN" dirty="0" err="1" smtClean="0"/>
              <a:t>sed</a:t>
            </a:r>
            <a:endParaRPr lang="en-US" altLang="zh-CN" dirty="0" smtClean="0"/>
          </a:p>
          <a:p>
            <a:r>
              <a:rPr lang="en-US" altLang="zh-CN" dirty="0" smtClean="0"/>
              <a:t>RUN yum install net-tools* -y</a:t>
            </a:r>
          </a:p>
          <a:p>
            <a:r>
              <a:rPr lang="en-US" altLang="zh-CN" dirty="0" smtClean="0"/>
              <a:t>RUN yum install </a:t>
            </a:r>
            <a:r>
              <a:rPr lang="en-US" altLang="zh-CN" dirty="0" err="1" smtClean="0"/>
              <a:t>iproute</a:t>
            </a:r>
            <a:r>
              <a:rPr lang="en-US" altLang="zh-CN" dirty="0" smtClean="0"/>
              <a:t>-* -y</a:t>
            </a:r>
          </a:p>
          <a:p>
            <a:r>
              <a:rPr lang="en-US" altLang="zh-CN" dirty="0" smtClean="0"/>
              <a:t>RUN yum install </a:t>
            </a:r>
            <a:r>
              <a:rPr lang="en-US" altLang="zh-CN" dirty="0" err="1" smtClean="0"/>
              <a:t>NetworkManager</a:t>
            </a:r>
            <a:r>
              <a:rPr lang="en-US" altLang="zh-CN" dirty="0" smtClean="0"/>
              <a:t> -y</a:t>
            </a:r>
          </a:p>
          <a:p>
            <a:r>
              <a:rPr lang="en-US" altLang="zh-CN" dirty="0" smtClean="0"/>
              <a:t>RUN echo 'root:123456' | </a:t>
            </a:r>
            <a:r>
              <a:rPr lang="en-US" altLang="zh-CN" dirty="0" err="1" smtClean="0"/>
              <a:t>chpasswd</a:t>
            </a:r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enable </a:t>
            </a:r>
            <a:r>
              <a:rPr lang="en-US" altLang="zh-CN" dirty="0" err="1" smtClean="0"/>
              <a:t>sshd</a:t>
            </a:r>
            <a:endParaRPr lang="en-US" altLang="zh-CN" dirty="0" smtClean="0"/>
          </a:p>
          <a:p>
            <a:r>
              <a:rPr lang="en-US" altLang="zh-CN" dirty="0" smtClean="0"/>
              <a:t>EXPOSE 22</a:t>
            </a:r>
          </a:p>
          <a:p>
            <a:r>
              <a:rPr lang="en-US" altLang="zh-CN" dirty="0" smtClean="0"/>
              <a:t>CMD ["/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/init"]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 --privileged=true --name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testssh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-v /sys/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cgroup</a:t>
            </a:r>
            <a:r>
              <a:rPr lang="en-US" altLang="zh-CN" dirty="0" smtClean="0"/>
              <a:t>:/sys/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cgroup:ro</a:t>
            </a:r>
            <a:r>
              <a:rPr lang="en-US" altLang="zh-CN" dirty="0" smtClean="0"/>
              <a:t> -p 2022:22 test:v1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FROM centos:6.9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yum.repos.d</a:t>
            </a:r>
            <a:r>
              <a:rPr lang="en-US" altLang="zh-CN" dirty="0" smtClean="0"/>
              <a:t>/*.repo /</a:t>
            </a:r>
            <a:r>
              <a:rPr lang="en-US" altLang="zh-CN" dirty="0" err="1" smtClean="0"/>
              <a:t>tmp</a:t>
            </a:r>
            <a:endParaRPr lang="en-US" altLang="zh-CN" dirty="0" smtClean="0"/>
          </a:p>
          <a:p>
            <a:r>
              <a:rPr lang="en-US" altLang="zh-CN" dirty="0" smtClean="0"/>
              <a:t>RUN echo -e "[ftp]\</a:t>
            </a:r>
            <a:r>
              <a:rPr lang="en-US" altLang="zh-CN" dirty="0" err="1" smtClean="0"/>
              <a:t>nname</a:t>
            </a:r>
            <a:r>
              <a:rPr lang="en-US" altLang="zh-CN" dirty="0" smtClean="0"/>
              <a:t>=ftp\</a:t>
            </a:r>
            <a:r>
              <a:rPr lang="en-US" altLang="zh-CN" dirty="0" err="1" smtClean="0"/>
              <a:t>nbaseurl</a:t>
            </a:r>
            <a:r>
              <a:rPr lang="en-US" altLang="zh-CN" dirty="0" smtClean="0"/>
              <a:t>=ftp://10.0.0.100/pub\ngpgcheck=0"&gt;/etc/yum.repos.d/ftp.repo</a:t>
            </a:r>
          </a:p>
          <a:p>
            <a:r>
              <a:rPr lang="en-US" altLang="zh-CN" dirty="0" smtClean="0"/>
              <a:t>RUN yum </a:t>
            </a:r>
            <a:r>
              <a:rPr lang="en-US" altLang="zh-CN" dirty="0" err="1" smtClean="0"/>
              <a:t>makecache</a:t>
            </a:r>
            <a:r>
              <a:rPr lang="en-US" altLang="zh-CN" dirty="0" smtClean="0"/>
              <a:t> fast &amp;&amp; yum install </a:t>
            </a:r>
            <a:r>
              <a:rPr lang="en-US" altLang="zh-CN" dirty="0" err="1" smtClean="0"/>
              <a:t>openssh</a:t>
            </a:r>
            <a:r>
              <a:rPr lang="en-US" altLang="zh-CN" dirty="0" smtClean="0"/>
              <a:t>-server -y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RUN /etc/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sshd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RUN echo "123456"|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 root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ENTRYPOINT ["/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sshd</a:t>
            </a:r>
            <a:r>
              <a:rPr lang="en-US" altLang="zh-CN" dirty="0" smtClean="0"/>
              <a:t>","-D"]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build -t=“ssh:v2" /opt/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/app/sshv2/</a:t>
            </a:r>
            <a:endParaRPr lang="zh-CN" alt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 PATH /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/local/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/bin:$PATH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zh-CN" altLang="en-US" dirty="0" smtClean="0"/>
              <a:t>说明：</a:t>
            </a:r>
          </a:p>
          <a:p>
            <a:r>
              <a:rPr lang="en-US" altLang="zh-CN" dirty="0" smtClean="0"/>
              <a:t>["/</a:t>
            </a:r>
            <a:r>
              <a:rPr lang="en-US" dirty="0" smtClean="0"/>
              <a:t>data"]</a:t>
            </a:r>
            <a:r>
              <a:rPr lang="zh-CN" altLang="en-US" dirty="0" smtClean="0"/>
              <a:t>可以是一个</a:t>
            </a:r>
            <a:r>
              <a:rPr lang="en-US" dirty="0" err="1" smtClean="0"/>
              <a:t>JsonArray</a:t>
            </a:r>
            <a:r>
              <a:rPr lang="en-US" dirty="0" smtClean="0"/>
              <a:t> ，</a:t>
            </a:r>
            <a:r>
              <a:rPr lang="zh-CN" altLang="en-US" dirty="0" smtClean="0"/>
              <a:t>也可以是多个值。所以如下几种写法都是正确的</a:t>
            </a:r>
          </a:p>
          <a:p>
            <a:pPr lvl="1"/>
            <a:r>
              <a:rPr lang="en-US" b="1" i="1" dirty="0" smtClean="0"/>
              <a:t>VOLUME ["/</a:t>
            </a:r>
            <a:r>
              <a:rPr lang="en-US" b="1" i="1" dirty="0" err="1" smtClean="0"/>
              <a:t>var</a:t>
            </a:r>
            <a:r>
              <a:rPr lang="en-US" b="1" i="1" dirty="0" smtClean="0"/>
              <a:t>/log/"]</a:t>
            </a:r>
          </a:p>
          <a:p>
            <a:pPr lvl="1"/>
            <a:r>
              <a:rPr lang="en-US" b="1" i="1" dirty="0" smtClean="0"/>
              <a:t>VOLUME /</a:t>
            </a:r>
            <a:r>
              <a:rPr lang="en-US" b="1" i="1" dirty="0" err="1" smtClean="0"/>
              <a:t>var</a:t>
            </a:r>
            <a:r>
              <a:rPr lang="en-US" b="1" i="1" dirty="0" smtClean="0"/>
              <a:t>/log</a:t>
            </a:r>
          </a:p>
          <a:p>
            <a:pPr lvl="1"/>
            <a:r>
              <a:rPr lang="en-US" b="1" i="1" dirty="0" smtClean="0"/>
              <a:t>VOLUME /</a:t>
            </a:r>
            <a:r>
              <a:rPr lang="en-US" b="1" i="1" dirty="0" err="1" smtClean="0"/>
              <a:t>var</a:t>
            </a:r>
            <a:r>
              <a:rPr lang="en-US" b="1" i="1" dirty="0" smtClean="0"/>
              <a:t>/log /</a:t>
            </a:r>
            <a:r>
              <a:rPr lang="en-US" b="1" i="1" dirty="0" err="1" smtClean="0"/>
              <a:t>var</a:t>
            </a:r>
            <a:r>
              <a:rPr lang="en-US" b="1" i="1" dirty="0" smtClean="0"/>
              <a:t>/db</a:t>
            </a:r>
            <a:r>
              <a:rPr lang="zh-CN" altLang="en-US" dirty="0" smtClean="0"/>
              <a:t>一般的使用场景为需要持久化存储数据时</a:t>
            </a:r>
          </a:p>
          <a:p>
            <a:r>
              <a:rPr lang="zh-CN" altLang="en-US" dirty="0" smtClean="0"/>
              <a:t>容器使用的是</a:t>
            </a:r>
            <a:r>
              <a:rPr lang="en-US" dirty="0" smtClean="0"/>
              <a:t>AUFS，</a:t>
            </a:r>
            <a:r>
              <a:rPr lang="zh-CN" altLang="en-US" dirty="0" smtClean="0"/>
              <a:t>这种文件系统不能持久化数据，当容器关闭后，所有的更改都会丢失。</a:t>
            </a:r>
          </a:p>
          <a:p>
            <a:r>
              <a:rPr lang="zh-CN" altLang="en-US" dirty="0" smtClean="0"/>
              <a:t>所以当数据需要持久化时用这个命令。</a:t>
            </a:r>
          </a:p>
          <a:p>
            <a:endParaRPr lang="en-US" dirty="0" smtClean="0"/>
          </a:p>
          <a:p>
            <a:r>
              <a:rPr lang="en-US" dirty="0" smtClean="0"/>
              <a:t>Mounts":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"Type": "volume",</a:t>
            </a:r>
          </a:p>
          <a:p>
            <a:r>
              <a:rPr lang="en-US" dirty="0" smtClean="0"/>
              <a:t>                "Name": "55392b47f8f6510e7b2c00d74f81ea1cd004313ab32ccd06c157b79f893df025",</a:t>
            </a:r>
          </a:p>
          <a:p>
            <a:r>
              <a:rPr lang="en-US" dirty="0" smtClean="0"/>
              <a:t>                "Source": "/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/volumes/55392b47f8f6510e7b2c00d74f81ea1cd004313ab32ccd06c157b79f893df025/_data",</a:t>
            </a:r>
          </a:p>
          <a:p>
            <a:r>
              <a:rPr lang="en-US" dirty="0" smtClean="0"/>
              <a:t>                "Destination": "/data",</a:t>
            </a:r>
          </a:p>
          <a:p>
            <a:r>
              <a:rPr lang="en-US" dirty="0" smtClean="0"/>
              <a:t>                "Driver": "local",</a:t>
            </a:r>
          </a:p>
          <a:p>
            <a:r>
              <a:rPr lang="en-US" dirty="0" smtClean="0"/>
              <a:t>                "Mode": "",</a:t>
            </a:r>
          </a:p>
          <a:p>
            <a:r>
              <a:rPr lang="en-US" dirty="0" smtClean="0"/>
              <a:t>                "RW": true,</a:t>
            </a:r>
          </a:p>
          <a:p>
            <a:r>
              <a:rPr lang="en-US" dirty="0" smtClean="0"/>
              <a:t>                "Propagation": ""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],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 run -it -v /opt/volumes/data:/data centos /bin/bash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dirty="0" smtClean="0"/>
              <a:t>RUN </a:t>
            </a:r>
            <a:r>
              <a:rPr lang="en-US" dirty="0" err="1" smtClean="0"/>
              <a:t>useradd</a:t>
            </a:r>
            <a:r>
              <a:rPr lang="en-US" dirty="0" smtClean="0"/>
              <a:t> -s 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nologin</a:t>
            </a:r>
            <a:r>
              <a:rPr lang="en-US" dirty="0" smtClean="0"/>
              <a:t> -M www。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如：</a:t>
            </a:r>
          </a:p>
          <a:p>
            <a:pPr lvl="1"/>
            <a:r>
              <a:rPr lang="en-US" b="1" i="1" dirty="0" smtClean="0"/>
              <a:t>WORKDIR /a</a:t>
            </a:r>
          </a:p>
          <a:p>
            <a:pPr lvl="1"/>
            <a:r>
              <a:rPr lang="en-US" b="1" i="1" dirty="0" smtClean="0"/>
              <a:t>WORKDIR b</a:t>
            </a:r>
          </a:p>
          <a:p>
            <a:pPr lvl="1"/>
            <a:r>
              <a:rPr lang="en-US" b="1" i="1" dirty="0" smtClean="0"/>
              <a:t>WORKDIR c</a:t>
            </a:r>
          </a:p>
          <a:p>
            <a:pPr lvl="1"/>
            <a:r>
              <a:rPr lang="en-US" b="1" i="1" dirty="0" smtClean="0"/>
              <a:t>RUN </a:t>
            </a:r>
            <a:r>
              <a:rPr lang="en-US" b="1" i="1" dirty="0" err="1" smtClean="0"/>
              <a:t>pwd</a:t>
            </a:r>
            <a:endParaRPr lang="en-US" b="1" i="1" dirty="0" smtClean="0"/>
          </a:p>
          <a:p>
            <a:pPr lvl="1"/>
            <a:r>
              <a:rPr lang="en-US" dirty="0" err="1" smtClean="0"/>
              <a:t>pwd</a:t>
            </a:r>
            <a:r>
              <a:rPr lang="zh-CN" altLang="en-US" dirty="0" smtClean="0"/>
              <a:t>执行的结果是</a:t>
            </a:r>
            <a:r>
              <a:rPr lang="en-US" altLang="zh-CN" dirty="0" smtClean="0"/>
              <a:t>/</a:t>
            </a:r>
            <a:r>
              <a:rPr lang="en-US" dirty="0" smtClean="0"/>
              <a:t>a/b/c</a:t>
            </a:r>
          </a:p>
          <a:p>
            <a:r>
              <a:rPr lang="en-US" dirty="0" smtClean="0"/>
              <a:t>WORKDIR</a:t>
            </a:r>
            <a:r>
              <a:rPr lang="zh-CN" altLang="en-US" dirty="0" smtClean="0"/>
              <a:t>也可以解析环境变量</a:t>
            </a:r>
          </a:p>
          <a:p>
            <a:pPr lvl="1"/>
            <a:r>
              <a:rPr lang="en-US" b="1" i="1" dirty="0" smtClean="0"/>
              <a:t>ENV DIRPATH /path</a:t>
            </a:r>
          </a:p>
          <a:p>
            <a:pPr lvl="1"/>
            <a:r>
              <a:rPr lang="en-US" b="1" i="1" dirty="0" smtClean="0"/>
              <a:t>WORKDIR $DIRPATH/$DIRNAME </a:t>
            </a:r>
          </a:p>
          <a:p>
            <a:pPr lvl="1"/>
            <a:r>
              <a:rPr lang="en-US" b="1" i="1" dirty="0" smtClean="0"/>
              <a:t>RUN </a:t>
            </a:r>
            <a:r>
              <a:rPr lang="en-US" b="1" i="1" dirty="0" err="1" smtClean="0"/>
              <a:t>pwd</a:t>
            </a:r>
            <a:endParaRPr lang="en-US" b="1" i="1" dirty="0" smtClean="0"/>
          </a:p>
          <a:p>
            <a:r>
              <a:rPr lang="en-US" dirty="0" err="1" smtClean="0"/>
              <a:t>pwd</a:t>
            </a:r>
            <a:r>
              <a:rPr lang="zh-CN" altLang="en-US" dirty="0" smtClean="0"/>
              <a:t>的执行结果是</a:t>
            </a:r>
            <a:r>
              <a:rPr lang="en-US" altLang="zh-CN" dirty="0" smtClean="0"/>
              <a:t>/</a:t>
            </a:r>
            <a:r>
              <a:rPr lang="en-US" dirty="0" smtClean="0"/>
              <a:t>path/$DIRNAME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比如当前镜像为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种添加：</a:t>
            </a:r>
          </a:p>
          <a:p>
            <a:pPr lvl="1"/>
            <a:r>
              <a:rPr lang="en-US" altLang="zh-CN" b="1" dirty="0" smtClean="0"/>
              <a:t>ONBUILD RUN </a:t>
            </a:r>
            <a:r>
              <a:rPr lang="en-US" altLang="zh-CN" b="1" dirty="0" err="1" smtClean="0"/>
              <a:t>ls</a:t>
            </a:r>
            <a:r>
              <a:rPr lang="en-US" altLang="zh-CN" b="1" dirty="0" smtClean="0"/>
              <a:t> –al</a:t>
            </a:r>
          </a:p>
          <a:p>
            <a:r>
              <a:rPr lang="zh-CN" altLang="en-US" dirty="0" smtClean="0"/>
              <a:t>这个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-al </a:t>
            </a:r>
            <a:r>
              <a:rPr lang="zh-CN" altLang="en-US" dirty="0" smtClean="0"/>
              <a:t>命令不会在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镜像构建或启动的时候执行</a:t>
            </a:r>
          </a:p>
          <a:p>
            <a:r>
              <a:rPr lang="zh-CN" altLang="en-US" dirty="0" smtClean="0"/>
              <a:t>此时有一个镜像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镜像构建的，那么这个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-al </a:t>
            </a:r>
            <a:r>
              <a:rPr lang="zh-CN" altLang="en-US" dirty="0" smtClean="0"/>
              <a:t>命令会在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镜像构建的时候被执行。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##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远程客户端访问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vim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/system/</a:t>
            </a:r>
            <a:r>
              <a:rPr lang="en-US" altLang="zh-CN" dirty="0" err="1" smtClean="0"/>
              <a:t>docker.service</a:t>
            </a:r>
            <a:endParaRPr lang="en-US" altLang="zh-CN" dirty="0" smtClean="0"/>
          </a:p>
          <a:p>
            <a:r>
              <a:rPr lang="en-US" altLang="zh-CN" dirty="0" err="1" smtClean="0"/>
              <a:t>ExecStart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dockerd</a:t>
            </a:r>
            <a:r>
              <a:rPr lang="en-US" altLang="zh-CN" dirty="0" smtClean="0"/>
              <a:t> -H unix:///var/run/docker.sock -H tcp://10.0.0.100:2375</a:t>
            </a:r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daemon-reload</a:t>
            </a:r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restart </a:t>
            </a:r>
            <a:r>
              <a:rPr lang="en-US" altLang="zh-CN" dirty="0" err="1" smtClean="0"/>
              <a:t>docker.service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-H 10.0.0.100 images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register push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时名称一定要标准：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registryAddress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]/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作者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imageName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[:tag]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-d -p 5000:5000 -v /opt/registry-auth/:/auth/ -v /opt/Registry:/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/lib/registry  --name register-auth -e "REGISTRY_AUTH=</a:t>
            </a:r>
            <a:r>
              <a:rPr lang="en-US" altLang="zh-CN" dirty="0" err="1" smtClean="0"/>
              <a:t>htpasswd</a:t>
            </a:r>
            <a:r>
              <a:rPr lang="en-US" altLang="zh-CN" dirty="0" smtClean="0"/>
              <a:t>" -e "REGISTRY_AUTH_HTPASSWD_REALM=Registry Realm" -e REGISTRY_AUTH_HTPASSWD_PATH=/auth/</a:t>
            </a:r>
            <a:r>
              <a:rPr lang="en-US" altLang="zh-CN" dirty="0" err="1" smtClean="0"/>
              <a:t>htpasswd</a:t>
            </a:r>
            <a:r>
              <a:rPr lang="en-US" altLang="zh-CN" dirty="0" smtClean="0"/>
              <a:t> registry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root@oldboy</a:t>
            </a:r>
            <a:r>
              <a:rPr lang="en-US" altLang="zh-CN" dirty="0" smtClean="0"/>
              <a:t> ~]#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login 10.0.0.100:5000</a:t>
            </a:r>
          </a:p>
          <a:p>
            <a:r>
              <a:rPr lang="en-US" altLang="zh-CN" dirty="0" smtClean="0"/>
              <a:t>Username: </a:t>
            </a:r>
            <a:r>
              <a:rPr lang="en-US" altLang="zh-CN" dirty="0" err="1" smtClean="0"/>
              <a:t>oldguo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Password: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的使用过程中往往需要对数据进行持久化，或者需要在多个容器之间进行数据共享，所以这就涉及到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容器的数据操作。 容器中数据管理主要有两种方式：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数据卷和数据卷容器。数据卷（</a:t>
            </a:r>
            <a:r>
              <a:rPr lang="en-US" altLang="zh-CN" dirty="0" smtClean="0"/>
              <a:t>Data Volumes</a:t>
            </a:r>
            <a:r>
              <a:rPr lang="zh-CN" altLang="en-US" dirty="0" smtClean="0"/>
              <a:t>） 容器内数据直接映射到本地宿主机。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数据卷容器（</a:t>
            </a:r>
            <a:r>
              <a:rPr lang="en-US" altLang="zh-CN" dirty="0" smtClean="0"/>
              <a:t>Data Volume Containers</a:t>
            </a:r>
            <a:r>
              <a:rPr lang="zh-CN" altLang="en-US" dirty="0" smtClean="0"/>
              <a:t>） 使用特定容器维护数据卷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-it --name test --net none centos:7.5.1804 /bin/bash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-it --name </a:t>
            </a:r>
            <a:r>
              <a:rPr lang="en-US" altLang="zh-CN" dirty="0" err="1" smtClean="0"/>
              <a:t>testcon</a:t>
            </a:r>
            <a:r>
              <a:rPr lang="en-US" altLang="zh-CN" dirty="0" smtClean="0"/>
              <a:t> --net container:centos7.5  centos:7.5.1804 /bin/bash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-it --name </a:t>
            </a:r>
            <a:r>
              <a:rPr lang="en-US" altLang="zh-CN" dirty="0" err="1" smtClean="0"/>
              <a:t>testhost</a:t>
            </a:r>
            <a:r>
              <a:rPr lang="en-US" altLang="zh-CN" dirty="0" smtClean="0"/>
              <a:t> --net host  centos:7.5.1804 /bin/bash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）准备工作</a:t>
            </a:r>
          </a:p>
          <a:p>
            <a:r>
              <a:rPr lang="en-US" altLang="zh-CN" dirty="0" smtClean="0"/>
              <a:t>docker01</a:t>
            </a:r>
            <a:r>
              <a:rPr lang="zh-CN" altLang="en-US" dirty="0" smtClean="0"/>
              <a:t>上：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-d -p 8500:8500 -h consul --name consul </a:t>
            </a:r>
            <a:r>
              <a:rPr lang="en-US" altLang="zh-CN" dirty="0" err="1" smtClean="0"/>
              <a:t>progrium</a:t>
            </a:r>
            <a:r>
              <a:rPr lang="en-US" altLang="zh-CN" dirty="0" smtClean="0"/>
              <a:t>/consul -server -bootstrap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docker02</a:t>
            </a:r>
            <a:r>
              <a:rPr lang="zh-CN" altLang="en-US" dirty="0" smtClean="0"/>
              <a:t>：</a:t>
            </a:r>
          </a:p>
          <a:p>
            <a:r>
              <a:rPr lang="en-US" altLang="zh-CN" dirty="0" smtClean="0"/>
              <a:t>vim  /etc/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daemon.json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"hosts":["tcp://0.0.0.0:2376","unix:///var/run/docker.sock"],</a:t>
            </a:r>
          </a:p>
          <a:p>
            <a:r>
              <a:rPr lang="en-US" altLang="zh-CN" dirty="0" smtClean="0"/>
              <a:t>  "registry-mirrors": ["https://registry.docker-cn.com"],</a:t>
            </a:r>
          </a:p>
          <a:p>
            <a:r>
              <a:rPr lang="en-US" altLang="zh-CN" dirty="0" smtClean="0"/>
              <a:t>  "cluster-store": "consul://10.0.0.100:8500",</a:t>
            </a:r>
          </a:p>
          <a:p>
            <a:r>
              <a:rPr lang="en-US" altLang="zh-CN" dirty="0" smtClean="0"/>
              <a:t>  "cluster-advertise": "10.0.0.100:2376",</a:t>
            </a:r>
          </a:p>
          <a:p>
            <a:r>
              <a:rPr lang="en-US" altLang="zh-CN" dirty="0" smtClean="0"/>
              <a:t>  "insecure-registries": ["10.0.0.100:5000"]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）创建</a:t>
            </a:r>
            <a:r>
              <a:rPr lang="en-US" altLang="zh-CN" dirty="0" smtClean="0"/>
              <a:t>overlay</a:t>
            </a:r>
            <a:r>
              <a:rPr lang="zh-CN" altLang="en-US" dirty="0" smtClean="0"/>
              <a:t>网络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network create -d overlay ol1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）启动容器测试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-it --network ol1 --name oldboy02  </a:t>
            </a:r>
            <a:r>
              <a:rPr lang="en-US" altLang="zh-CN" dirty="0" err="1" smtClean="0"/>
              <a:t>busybox:latest</a:t>
            </a:r>
            <a:r>
              <a:rPr lang="en-US" altLang="zh-CN" dirty="0" smtClean="0"/>
              <a:t> /bin/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vim /opt/Dockerfile</a:t>
            </a:r>
          </a:p>
          <a:p>
            <a:r>
              <a:rPr lang="en-US" altLang="zh-CN" dirty="0" smtClean="0"/>
              <a:t>FROM centos</a:t>
            </a:r>
          </a:p>
          <a:p>
            <a:r>
              <a:rPr lang="en-US" altLang="zh-CN" dirty="0" smtClean="0"/>
              <a:t>RUN yum </a:t>
            </a:r>
            <a:r>
              <a:rPr lang="en-US" altLang="zh-CN" dirty="0" err="1" smtClean="0"/>
              <a:t>makecache</a:t>
            </a:r>
            <a:r>
              <a:rPr lang="en-US" altLang="zh-CN" dirty="0" smtClean="0"/>
              <a:t> fast &amp;&amp; yum -y install vim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root@oldboy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]#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build -t "</a:t>
            </a:r>
            <a:r>
              <a:rPr lang="en-US" altLang="zh-CN" dirty="0" err="1" smtClean="0"/>
              <a:t>testvim</a:t>
            </a:r>
            <a:r>
              <a:rPr lang="en-US" altLang="zh-CN" dirty="0" smtClean="0"/>
              <a:t>" /opt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##yum</a:t>
            </a:r>
            <a:r>
              <a:rPr lang="zh-CN" altLang="en-US" dirty="0" smtClean="0"/>
              <a:t>源优化</a:t>
            </a:r>
            <a:endParaRPr lang="en-US" altLang="zh-CN" dirty="0" smtClean="0"/>
          </a:p>
          <a:p>
            <a:r>
              <a:rPr lang="en-US" altLang="zh-CN" dirty="0" smtClean="0"/>
              <a:t>echo -e '[ftp]\</a:t>
            </a:r>
            <a:r>
              <a:rPr lang="en-US" altLang="zh-CN" dirty="0" err="1" smtClean="0"/>
              <a:t>nname</a:t>
            </a:r>
            <a:r>
              <a:rPr lang="en-US" altLang="zh-CN" dirty="0" smtClean="0"/>
              <a:t>=ftp\n\</a:t>
            </a:r>
            <a:r>
              <a:rPr lang="en-US" altLang="zh-CN" dirty="0" err="1" smtClean="0"/>
              <a:t>baseurl</a:t>
            </a:r>
            <a:r>
              <a:rPr lang="en-US" altLang="zh-CN" dirty="0" smtClean="0"/>
              <a:t>=ftp://10.0.0.100/pub\ngpgcheck=0'&gt;/etc/yum.repo.d/ftp.repo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run --name </a:t>
            </a:r>
            <a:r>
              <a:rPr lang="en-US" altLang="zh-CN" dirty="0" err="1" smtClean="0"/>
              <a:t>testxx</a:t>
            </a:r>
            <a:r>
              <a:rPr lang="en-US" altLang="zh-CN" dirty="0" smtClean="0"/>
              <a:t>  -d centos /bin/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-c "while true ;do echo hello world; sleep 1;done"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altLang="zh-CN" dirty="0" smtClean="0"/>
              <a:t>[root@oldboy docker]# docker logs testxx</a:t>
            </a:r>
          </a:p>
          <a:p>
            <a:r>
              <a:rPr lang="sv-SE" altLang="zh-CN" dirty="0" smtClean="0"/>
              <a:t>[root@oldboy docker]# docker logs </a:t>
            </a:r>
            <a:r>
              <a:rPr lang="en-US" altLang="zh-CN" dirty="0" smtClean="0"/>
              <a:t>-t</a:t>
            </a:r>
            <a:r>
              <a:rPr lang="en-US" altLang="zh-CN" baseline="0" dirty="0" smtClean="0"/>
              <a:t> </a:t>
            </a:r>
            <a:r>
              <a:rPr lang="sv-SE" altLang="zh-CN" dirty="0" smtClean="0"/>
              <a:t>testxx</a:t>
            </a:r>
          </a:p>
          <a:p>
            <a:r>
              <a:rPr lang="sv-SE" altLang="zh-CN" dirty="0" smtClean="0"/>
              <a:t>[root@oldboy docker]# docker logs -tf testxx</a:t>
            </a:r>
          </a:p>
          <a:p>
            <a:r>
              <a:rPr lang="sv-SE" altLang="zh-CN" dirty="0" smtClean="0"/>
              <a:t>[root@oldboy docker]# docker logs -tf  --tail 10 testxx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altLang="zh-CN" dirty="0" smtClean="0"/>
              <a:t>[root@oldboy docker]# docker logs -tf  --tail 0 testxx</a:t>
            </a:r>
          </a:p>
          <a:p>
            <a:endParaRPr lang="sv-SE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run -d --name test1 --restart=always 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update --restart=always </a:t>
            </a:r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D69-AE92-47BA-8CA2-6A9CCF3FF114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dguo@oldboy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2.6.24@200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s.aliyun.com/docker-ce/linux/centos/docker-ce.rep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r.console.aliyun.com/cn-hangzhou/mirr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docker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From: </a:t>
            </a:r>
            <a:r>
              <a:rPr lang="en-US" altLang="zh-CN" dirty="0" err="1" smtClean="0">
                <a:hlinkClick r:id="rId2"/>
              </a:rPr>
              <a:t>oldguo</a:t>
            </a:r>
            <a:endParaRPr lang="en-US" altLang="zh-CN" dirty="0" smtClean="0"/>
          </a:p>
          <a:p>
            <a:r>
              <a:rPr lang="en-US" altLang="zh-CN" dirty="0" smtClean="0"/>
              <a:t>QQ:22654481</a:t>
            </a:r>
          </a:p>
          <a:p>
            <a:r>
              <a:rPr lang="en-US" altLang="zh-CN" dirty="0" smtClean="0"/>
              <a:t>TEL:15801332370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</a:t>
            </a:r>
            <a:r>
              <a:rPr lang="zh-CN" altLang="en-US" dirty="0" smtClean="0"/>
              <a:t>依赖的内核技术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NameSpace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命名空间</a:t>
            </a:r>
            <a:endParaRPr lang="en-US" altLang="zh-CN" dirty="0" smtClean="0"/>
          </a:p>
          <a:p>
            <a:r>
              <a:rPr lang="en-US" altLang="zh-CN" dirty="0" smtClean="0"/>
              <a:t>Control Groups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Cgroups</a:t>
            </a:r>
            <a:r>
              <a:rPr lang="zh-CN" altLang="en-US" dirty="0" smtClean="0"/>
              <a:t>）控制组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Namespaces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NameSpace</a:t>
            </a:r>
            <a:r>
              <a:rPr lang="zh-CN" altLang="en-US" dirty="0" smtClean="0"/>
              <a:t>（命名空间）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编程语言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封装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ym typeface="Wingdings" pitchFamily="2" charset="2"/>
              </a:rPr>
              <a:t>     </a:t>
            </a:r>
            <a:r>
              <a:rPr lang="zh-CN" altLang="en-US" dirty="0" smtClean="0">
                <a:sym typeface="Wingdings" pitchFamily="2" charset="2"/>
              </a:rPr>
              <a:t>代码隔离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系统资源隔离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进程、网络、文件系统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>
              <a:buNone/>
            </a:pPr>
            <a:endParaRPr lang="en-US" altLang="zh-CN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Namespace</a:t>
            </a:r>
            <a:r>
              <a:rPr lang="zh-CN" altLang="en-US" dirty="0" smtClean="0"/>
              <a:t>隔离的资源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523" y="2071678"/>
            <a:ext cx="7980953" cy="29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Cgroups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 Groups </a:t>
            </a:r>
            <a:r>
              <a:rPr lang="zh-CN" altLang="en-US" dirty="0" smtClean="0"/>
              <a:t>控制组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用来资源分配管理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来源于</a:t>
            </a:r>
            <a:r>
              <a:rPr lang="en-US" altLang="zh-CN" dirty="0" err="1" smtClean="0"/>
              <a:t>google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 kernel </a:t>
            </a:r>
            <a:r>
              <a:rPr lang="en-US" altLang="zh-CN" dirty="0" smtClean="0">
                <a:hlinkClick r:id="rId2"/>
              </a:rPr>
              <a:t>2.6.24 @ 2007</a:t>
            </a:r>
            <a:r>
              <a:rPr lang="zh-CN" altLang="en-US" dirty="0" smtClean="0"/>
              <a:t>开始支持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Cgroups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资源限制管理</a:t>
            </a:r>
            <a:endParaRPr lang="en-US" altLang="zh-CN" dirty="0" smtClean="0"/>
          </a:p>
          <a:p>
            <a:r>
              <a:rPr lang="zh-CN" altLang="en-US" dirty="0" smtClean="0"/>
              <a:t>优先级设定</a:t>
            </a:r>
            <a:endParaRPr lang="en-US" altLang="zh-CN" dirty="0" smtClean="0"/>
          </a:p>
          <a:p>
            <a:r>
              <a:rPr lang="zh-CN" altLang="en-US" dirty="0" smtClean="0"/>
              <a:t>资源计量</a:t>
            </a:r>
            <a:endParaRPr lang="en-US" altLang="zh-CN" dirty="0" smtClean="0"/>
          </a:p>
          <a:p>
            <a:r>
              <a:rPr lang="zh-CN" altLang="en-US" dirty="0" smtClean="0"/>
              <a:t>资源控制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Docker</a:t>
            </a:r>
            <a:r>
              <a:rPr lang="zh-CN" altLang="en-US" b="1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文件系统隔离：每个容器都有自己的</a:t>
            </a:r>
            <a:r>
              <a:rPr lang="en-US" altLang="zh-CN" dirty="0" err="1" smtClean="0"/>
              <a:t>rootfs</a:t>
            </a:r>
            <a:endParaRPr lang="en-US" altLang="zh-CN" dirty="0" smtClean="0"/>
          </a:p>
          <a:p>
            <a:r>
              <a:rPr lang="zh-CN" altLang="en-US" dirty="0" smtClean="0"/>
              <a:t>进程隔离：每个容器都运行在自己的集成环境中</a:t>
            </a:r>
            <a:endParaRPr lang="en-US" altLang="zh-CN" dirty="0" smtClean="0"/>
          </a:p>
          <a:p>
            <a:r>
              <a:rPr lang="zh-CN" altLang="en-US" dirty="0" smtClean="0"/>
              <a:t>网络隔离：容器间的虚拟网路接口和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都是分开的</a:t>
            </a:r>
            <a:endParaRPr lang="en-US" altLang="zh-CN" dirty="0" smtClean="0"/>
          </a:p>
          <a:p>
            <a:r>
              <a:rPr lang="zh-CN" altLang="en-US" dirty="0" smtClean="0"/>
              <a:t>资源组隔离：使用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Mem</a:t>
            </a:r>
            <a:r>
              <a:rPr lang="zh-CN" altLang="en-US" dirty="0" smtClean="0"/>
              <a:t>资源独立分配给每个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容器。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3.</a:t>
            </a:r>
            <a:r>
              <a:rPr lang="en-US" b="1" dirty="0" smtClean="0"/>
              <a:t>Docker</a:t>
            </a:r>
            <a:r>
              <a:rPr lang="zh-CN" altLang="en-US" b="1" dirty="0" smtClean="0"/>
              <a:t>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C/S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Image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container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registry 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C/S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771530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Image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容器的基石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层叠的只读文件系统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联合加载模式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929066"/>
            <a:ext cx="548849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altLang="zh-CN" b="1" dirty="0" smtClean="0"/>
              <a:t>C</a:t>
            </a:r>
            <a:r>
              <a:rPr lang="en-US" b="1" dirty="0" smtClean="0"/>
              <a:t>ontainer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container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是容器的启动和执行阶段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写时复制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500438"/>
            <a:ext cx="4143404" cy="27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1.Docker</a:t>
            </a:r>
            <a:r>
              <a:rPr lang="zh-CN" altLang="en-US" b="1" dirty="0" smtClean="0"/>
              <a:t>介绍</a:t>
            </a:r>
            <a:endParaRPr lang="en-US" altLang="zh-CN" b="1" dirty="0" smtClean="0"/>
          </a:p>
          <a:p>
            <a:r>
              <a:rPr lang="en-US" altLang="zh-CN" b="1" dirty="0" smtClean="0"/>
              <a:t>2.Docker</a:t>
            </a:r>
            <a:r>
              <a:rPr lang="zh-CN" altLang="en-US" b="1" dirty="0" smtClean="0"/>
              <a:t>依赖的技术</a:t>
            </a:r>
            <a:endParaRPr lang="en-US" altLang="zh-CN" b="1" dirty="0" smtClean="0"/>
          </a:p>
          <a:p>
            <a:r>
              <a:rPr lang="en-US" altLang="zh-CN" b="1" dirty="0" smtClean="0"/>
              <a:t>3.Docker</a:t>
            </a:r>
            <a:r>
              <a:rPr lang="zh-CN" altLang="en-US" b="1" dirty="0" smtClean="0"/>
              <a:t>结构</a:t>
            </a:r>
            <a:endParaRPr lang="en-US" altLang="zh-CN" b="1" dirty="0" smtClean="0"/>
          </a:p>
          <a:p>
            <a:r>
              <a:rPr lang="en-US" altLang="zh-CN" b="1" dirty="0" smtClean="0"/>
              <a:t>4.Docker</a:t>
            </a:r>
            <a:r>
              <a:rPr lang="zh-CN" altLang="en-US" b="1" dirty="0" smtClean="0"/>
              <a:t>安装部署</a:t>
            </a:r>
            <a:endParaRPr lang="en-US" altLang="zh-CN" b="1" dirty="0" smtClean="0"/>
          </a:p>
          <a:p>
            <a:r>
              <a:rPr lang="en-US" altLang="zh-CN" b="1" dirty="0" smtClean="0"/>
              <a:t>5.Docker Image</a:t>
            </a:r>
            <a:r>
              <a:rPr lang="zh-CN" altLang="en-US" b="1" dirty="0" smtClean="0"/>
              <a:t>管理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b="1" dirty="0" smtClean="0"/>
              <a:t>6.Docker</a:t>
            </a:r>
            <a:r>
              <a:rPr lang="zh-CN" altLang="en-US" b="1" dirty="0" smtClean="0"/>
              <a:t>容器基本操作</a:t>
            </a:r>
            <a:endParaRPr lang="en-US" altLang="zh-CN" b="1" dirty="0" smtClean="0"/>
          </a:p>
          <a:p>
            <a:r>
              <a:rPr lang="en-US" altLang="zh-CN" b="1" dirty="0" smtClean="0"/>
              <a:t>7.Dockerfile</a:t>
            </a:r>
            <a:r>
              <a:rPr lang="zh-CN" altLang="en-US" b="1" dirty="0" smtClean="0"/>
              <a:t>高级应用</a:t>
            </a:r>
            <a:endParaRPr lang="en-US" altLang="zh-CN" b="1" dirty="0" smtClean="0"/>
          </a:p>
          <a:p>
            <a:r>
              <a:rPr lang="en-US" altLang="zh-CN" b="1" dirty="0" smtClean="0"/>
              <a:t>8.Docker</a:t>
            </a:r>
            <a:r>
              <a:rPr lang="zh-CN" altLang="en-US" b="1" dirty="0" smtClean="0"/>
              <a:t>私有仓库管理</a:t>
            </a:r>
            <a:endParaRPr lang="en-US" altLang="zh-CN" b="1" dirty="0" smtClean="0"/>
          </a:p>
          <a:p>
            <a:r>
              <a:rPr lang="en-US" altLang="zh-CN" b="1" dirty="0" smtClean="0"/>
              <a:t>9.Docker</a:t>
            </a:r>
            <a:r>
              <a:rPr lang="zh-CN" altLang="en-US" b="1" dirty="0" smtClean="0"/>
              <a:t>数据卷管理</a:t>
            </a:r>
            <a:endParaRPr lang="en-US" altLang="zh-CN" b="1" dirty="0" smtClean="0"/>
          </a:p>
          <a:p>
            <a:r>
              <a:rPr lang="en-US" altLang="zh-CN" b="1" dirty="0" smtClean="0"/>
              <a:t>10.Docker</a:t>
            </a:r>
            <a:r>
              <a:rPr lang="zh-CN" altLang="en-US" b="1" dirty="0" smtClean="0"/>
              <a:t>资源配比</a:t>
            </a:r>
            <a:endParaRPr lang="en-US" altLang="zh-CN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registry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registry</a:t>
            </a:r>
          </a:p>
          <a:p>
            <a:pPr lvl="1"/>
            <a:r>
              <a:rPr lang="zh-CN" altLang="en-US" dirty="0" smtClean="0"/>
              <a:t>公有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私有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hub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各组成部分关系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6285" y="2153691"/>
            <a:ext cx="7571429" cy="39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4.Docker</a:t>
            </a:r>
            <a:r>
              <a:rPr lang="zh-CN" altLang="en-US" dirty="0" smtClean="0"/>
              <a:t>安装部署</a:t>
            </a:r>
            <a:r>
              <a:rPr lang="en-US" altLang="zh-CN" dirty="0" smtClean="0"/>
              <a:t>(Centos7.5)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Yum</a:t>
            </a:r>
            <a:r>
              <a:rPr lang="zh-CN" altLang="en-US" dirty="0" smtClean="0"/>
              <a:t>源获取</a:t>
            </a:r>
            <a:endParaRPr lang="en-US" altLang="zh-CN" dirty="0" smtClean="0"/>
          </a:p>
          <a:p>
            <a:r>
              <a:rPr lang="zh-CN" altLang="en-US" dirty="0" smtClean="0"/>
              <a:t>安装依赖和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zh-CN" altLang="en-US" dirty="0" smtClean="0"/>
              <a:t>安装指定版本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服务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yum</a:t>
            </a:r>
            <a:r>
              <a:rPr lang="zh-CN" altLang="en-US" dirty="0" smtClean="0"/>
              <a:t>源获取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400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yum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dirty="0" smtClean="0"/>
              <a:t>curl </a:t>
            </a:r>
            <a:r>
              <a:rPr lang="en-US" sz="1400" dirty="0" smtClean="0">
                <a:hlinkClick r:id="rId2"/>
              </a:rPr>
              <a:t>http://mirrors.aliyun.com/docker-ce/linux/centos/docker-ce.repo</a:t>
            </a:r>
            <a:r>
              <a:rPr lang="en-US" sz="1400" dirty="0" smtClean="0"/>
              <a:t> </a:t>
            </a:r>
            <a:r>
              <a:rPr lang="en-US" altLang="zh-CN" sz="1400" dirty="0" smtClean="0"/>
              <a:t>-o /etc/</a:t>
            </a:r>
            <a:r>
              <a:rPr lang="en-US" altLang="zh-CN" sz="1400" dirty="0" err="1" smtClean="0"/>
              <a:t>yum.repos.d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docker-ce.repo</a:t>
            </a:r>
            <a:endParaRPr lang="zh-CN" altLang="en-US" sz="1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安装依赖包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yum install -y yum-</a:t>
            </a:r>
            <a:r>
              <a:rPr lang="en-US" dirty="0" err="1" smtClean="0"/>
              <a:t>utils</a:t>
            </a:r>
            <a:r>
              <a:rPr lang="en-US" dirty="0" smtClean="0"/>
              <a:t> device-</a:t>
            </a:r>
            <a:r>
              <a:rPr lang="en-US" dirty="0" err="1" smtClean="0"/>
              <a:t>mapper</a:t>
            </a:r>
            <a:r>
              <a:rPr lang="en-US" dirty="0" smtClean="0"/>
              <a:t>-persistent-data lvm2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查看及安装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dirty="0" err="1" smtClean="0"/>
              <a:t>docker</a:t>
            </a:r>
            <a:r>
              <a:rPr lang="zh-CN" altLang="en-US" dirty="0" smtClean="0"/>
              <a:t>版本</a:t>
            </a:r>
          </a:p>
          <a:p>
            <a:pPr>
              <a:buNone/>
            </a:pPr>
            <a:r>
              <a:rPr lang="en-US" dirty="0" smtClean="0"/>
              <a:t>yum list docker-ce.x86_64 --</a:t>
            </a:r>
            <a:r>
              <a:rPr lang="en-US" dirty="0" err="1" smtClean="0"/>
              <a:t>showduplicates</a:t>
            </a:r>
            <a:r>
              <a:rPr lang="en-US" dirty="0" smtClean="0"/>
              <a:t> | sort -r</a:t>
            </a:r>
            <a:endParaRPr lang="zh-CN" altLang="en-US" dirty="0" smtClean="0"/>
          </a:p>
          <a:p>
            <a:r>
              <a:rPr lang="zh-CN" altLang="en-US" dirty="0" smtClean="0"/>
              <a:t>安装指定版本的</a:t>
            </a:r>
            <a:r>
              <a:rPr lang="en-US" dirty="0" err="1" smtClean="0"/>
              <a:t>docker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yum install -y --</a:t>
            </a:r>
            <a:r>
              <a:rPr lang="en-US" dirty="0" err="1" smtClean="0"/>
              <a:t>setopt</a:t>
            </a:r>
            <a:r>
              <a:rPr lang="en-US" dirty="0" smtClean="0"/>
              <a:t>=obsoletes=0 \</a:t>
            </a:r>
            <a:endParaRPr lang="zh-CN" altLang="en-US" dirty="0" smtClean="0"/>
          </a:p>
          <a:p>
            <a:pPr>
              <a:buNone/>
            </a:pPr>
            <a:r>
              <a:rPr lang="en-US" sz="2800" dirty="0" smtClean="0"/>
              <a:t>  docker-ce-17.03.2.ce-1.el7.centos.x86_64 \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  docker-ce-selinux-17.03.2.ce-	1.el7.centos.noarch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systemctl</a:t>
            </a:r>
            <a:r>
              <a:rPr lang="en-US" dirty="0" smtClean="0"/>
              <a:t> daemon-reload</a:t>
            </a:r>
            <a:endParaRPr lang="zh-CN" altLang="en-US" dirty="0" smtClean="0"/>
          </a:p>
          <a:p>
            <a:r>
              <a:rPr lang="en-US" dirty="0" err="1" smtClean="0"/>
              <a:t>systemctl</a:t>
            </a:r>
            <a:r>
              <a:rPr lang="en-US" dirty="0" smtClean="0"/>
              <a:t> restart </a:t>
            </a:r>
            <a:r>
              <a:rPr lang="en-US" dirty="0" err="1" smtClean="0"/>
              <a:t>docker</a:t>
            </a:r>
            <a:endParaRPr lang="zh-CN" alt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version:</a:t>
            </a:r>
            <a:r>
              <a:rPr lang="zh-CN" altLang="en-US" dirty="0" smtClean="0"/>
              <a:t>查看版本信息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 info</a:t>
            </a:r>
            <a:r>
              <a:rPr lang="zh-CN" altLang="en-US" dirty="0" smtClean="0"/>
              <a:t>：查看</a:t>
            </a:r>
            <a:r>
              <a:rPr lang="en-US" dirty="0" err="1" smtClean="0"/>
              <a:t>docker</a:t>
            </a:r>
            <a:r>
              <a:rPr lang="zh-CN" altLang="en-US" dirty="0" smtClean="0"/>
              <a:t>详细信息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5.DockerImage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镜像回顾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镜像的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push</a:t>
            </a:r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镜像存储位置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查看镜像及删除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构建镜像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File</a:t>
            </a:r>
            <a:r>
              <a:rPr lang="zh-CN" altLang="en-US" dirty="0" smtClean="0"/>
              <a:t>简单应用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镜像回顾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21308"/>
            <a:ext cx="7176709" cy="385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-hub</a:t>
            </a:r>
            <a:r>
              <a:rPr lang="zh-CN" altLang="en-US" dirty="0" smtClean="0"/>
              <a:t>加速器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>
                <a:hlinkClick r:id="rId2"/>
              </a:rPr>
              <a:t>阿里云</a:t>
            </a:r>
            <a:r>
              <a:rPr lang="en-US" altLang="zh-CN" dirty="0" err="1" smtClean="0">
                <a:hlinkClick r:id="rId2"/>
              </a:rPr>
              <a:t>Docker</a:t>
            </a:r>
            <a:r>
              <a:rPr lang="en-US" altLang="zh-CN" dirty="0" smtClean="0">
                <a:hlinkClick r:id="rId2"/>
              </a:rPr>
              <a:t>-hub</a:t>
            </a: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>
                <a:hlinkClick r:id="rId2"/>
              </a:rPr>
              <a:t>https://cr.console.aliyun.com/cn-hangzhou/mirrors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mkdir</a:t>
            </a:r>
            <a:r>
              <a:rPr lang="en-US" dirty="0" smtClean="0"/>
              <a:t> -p /etc/</a:t>
            </a:r>
            <a:r>
              <a:rPr lang="en-US" dirty="0" err="1" smtClean="0"/>
              <a:t>docker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tee /etc/</a:t>
            </a:r>
            <a:r>
              <a:rPr lang="en-US" dirty="0" err="1" smtClean="0"/>
              <a:t>docker</a:t>
            </a:r>
            <a:r>
              <a:rPr lang="en-US" dirty="0" smtClean="0"/>
              <a:t>/</a:t>
            </a:r>
            <a:r>
              <a:rPr lang="en-US" dirty="0" err="1" smtClean="0"/>
              <a:t>daemon.json</a:t>
            </a:r>
            <a:r>
              <a:rPr lang="en-US" dirty="0" smtClean="0"/>
              <a:t> &lt;&lt;-'EOF'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{ "registry-mirrors": ["https://</a:t>
            </a:r>
            <a:r>
              <a:rPr lang="en-US" dirty="0" smtClean="0">
                <a:solidFill>
                  <a:srgbClr val="FF0000"/>
                </a:solidFill>
              </a:rPr>
              <a:t>68rmyzg7</a:t>
            </a:r>
            <a:r>
              <a:rPr lang="en-US" dirty="0" smtClean="0"/>
              <a:t>.mirror.aliyuncs.com"]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EOF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zh-CN" altLang="en-US" dirty="0" smtClean="0"/>
              <a:t>重启</a:t>
            </a:r>
            <a:r>
              <a:rPr lang="en-US" altLang="zh-CN" dirty="0" err="1" smtClean="0"/>
              <a:t>docker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</a:t>
            </a:r>
            <a:r>
              <a:rPr lang="en-US" b="1" dirty="0" smtClean="0"/>
              <a:t>Docker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zh-CN" altLang="en-US" b="1" dirty="0" smtClean="0"/>
              <a:t>什么是容器？</a:t>
            </a:r>
            <a:endParaRPr lang="en-US" altLang="zh-CN" b="1" dirty="0" smtClean="0"/>
          </a:p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容器与虚拟化对比</a:t>
            </a:r>
            <a:endParaRPr lang="en-US" altLang="zh-CN" b="1" dirty="0" smtClean="0"/>
          </a:p>
          <a:p>
            <a:r>
              <a:rPr lang="zh-CN" altLang="en-US" b="1" dirty="0" smtClean="0"/>
              <a:t>什么是</a:t>
            </a:r>
            <a:r>
              <a:rPr lang="en-US" altLang="zh-CN" b="1" dirty="0" err="1" smtClean="0"/>
              <a:t>Docker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err="1" smtClean="0"/>
              <a:t>Docker</a:t>
            </a:r>
            <a:r>
              <a:rPr lang="zh-CN" altLang="en-US" b="1" dirty="0" smtClean="0"/>
              <a:t>要实现的目标</a:t>
            </a:r>
            <a:endParaRPr lang="en-US" altLang="zh-CN" b="1" dirty="0" smtClean="0"/>
          </a:p>
          <a:p>
            <a:r>
              <a:rPr lang="en-US" b="1" dirty="0" err="1" smtClean="0"/>
              <a:t>Docker</a:t>
            </a:r>
            <a:r>
              <a:rPr lang="zh-CN" altLang="en-US" b="1" dirty="0" smtClean="0"/>
              <a:t>应用场景</a:t>
            </a:r>
            <a:endParaRPr lang="en-US" altLang="zh-CN" b="1" dirty="0" smtClean="0"/>
          </a:p>
          <a:p>
            <a:r>
              <a:rPr lang="en-US" b="1" dirty="0" err="1" smtClean="0"/>
              <a:t>Docker</a:t>
            </a:r>
            <a:r>
              <a:rPr lang="zh-CN" altLang="en-US" b="1" dirty="0" smtClean="0"/>
              <a:t>依赖的内核技术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搜索镜像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search</a:t>
            </a:r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653" y="4357694"/>
            <a:ext cx="7663809" cy="2115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428868"/>
            <a:ext cx="5715039" cy="173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获取和推送镜像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pull</a:t>
            </a:r>
          </a:p>
          <a:p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798036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镜像存储位置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info</a:t>
            </a:r>
            <a:r>
              <a:rPr lang="zh-CN" altLang="en-US" dirty="0" smtClean="0"/>
              <a:t>命令查看位置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查看镜像基本信息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查看镜像信息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images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images –q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05663"/>
            <a:ext cx="4572032" cy="135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286256"/>
            <a:ext cx="5715040" cy="79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9196" y="5681684"/>
            <a:ext cx="46672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查看镜像的详细信息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inspect</a:t>
            </a:r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2500306"/>
            <a:ext cx="78470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847" y="3371854"/>
            <a:ext cx="702786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查询镜像的改动历史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history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4" y="2621531"/>
            <a:ext cx="8429652" cy="137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镜像的删除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 IMAGEID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7215238" cy="3858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镜像的导入导出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导出镜像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save  </a:t>
            </a:r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image save centos &gt; /opt/</a:t>
            </a:r>
            <a:r>
              <a:rPr lang="en-US" altLang="zh-CN" dirty="0" err="1" smtClean="0"/>
              <a:t>centos.tar.gz</a:t>
            </a:r>
            <a:endParaRPr lang="en-US" altLang="zh-CN" dirty="0" smtClean="0"/>
          </a:p>
          <a:p>
            <a:r>
              <a:rPr lang="zh-CN" altLang="en-US" dirty="0" smtClean="0"/>
              <a:t>导入镜像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load</a:t>
            </a:r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image load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/opt/</a:t>
            </a:r>
            <a:r>
              <a:rPr lang="en-US" altLang="zh-CN" dirty="0" err="1" smtClean="0"/>
              <a:t>centos.tar.gz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运行一个容器（仅测试）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 run -d -p 80:80 </a:t>
            </a:r>
            <a:r>
              <a:rPr lang="en-US" dirty="0" err="1" smtClean="0"/>
              <a:t>httpd</a:t>
            </a:r>
            <a:endParaRPr lang="zh-CN" altLang="en-US" dirty="0" smtClean="0"/>
          </a:p>
          <a:p>
            <a:pPr lvl="1"/>
            <a:r>
              <a:rPr lang="en-US" dirty="0" smtClean="0"/>
              <a:t>1.</a:t>
            </a:r>
            <a:r>
              <a:rPr lang="zh-CN" altLang="en-US" dirty="0" smtClean="0"/>
              <a:t>在本地查找有没有</a:t>
            </a:r>
            <a:r>
              <a:rPr lang="en-US" dirty="0" err="1" smtClean="0"/>
              <a:t>httpd:latest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没有，转入第</a:t>
            </a:r>
            <a:r>
              <a:rPr lang="en-US" dirty="0" smtClean="0"/>
              <a:t>2</a:t>
            </a:r>
            <a:r>
              <a:rPr lang="zh-CN" altLang="en-US" dirty="0" smtClean="0"/>
              <a:t>步</a:t>
            </a:r>
            <a:r>
              <a:rPr lang="en-US" altLang="zh-CN" dirty="0" smtClean="0"/>
              <a:t>;</a:t>
            </a:r>
            <a:r>
              <a:rPr lang="zh-CN" altLang="en-US" dirty="0" smtClean="0"/>
              <a:t>有，则转入第</a:t>
            </a:r>
            <a:r>
              <a:rPr lang="en-US" dirty="0" smtClean="0"/>
              <a:t>3</a:t>
            </a:r>
            <a:r>
              <a:rPr lang="zh-CN" altLang="en-US" dirty="0" smtClean="0"/>
              <a:t>步</a:t>
            </a:r>
          </a:p>
          <a:p>
            <a:pPr lvl="1"/>
            <a:r>
              <a:rPr lang="en-US" dirty="0" smtClean="0"/>
              <a:t>2</a:t>
            </a:r>
            <a:r>
              <a:rPr lang="zh-CN" altLang="en-US" dirty="0" smtClean="0"/>
              <a:t>去公有仓库（或者私仓）下载对应的镜像</a:t>
            </a:r>
            <a:endParaRPr lang="en-US" altLang="zh-CN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pull </a:t>
            </a:r>
            <a:r>
              <a:rPr lang="en-US" dirty="0" err="1" smtClean="0"/>
              <a:t>httpd:latest</a:t>
            </a:r>
            <a:endParaRPr lang="zh-CN" altLang="en-US" dirty="0" smtClean="0"/>
          </a:p>
          <a:p>
            <a:pPr lvl="1"/>
            <a:r>
              <a:rPr lang="en-US" dirty="0" smtClean="0"/>
              <a:t>3. </a:t>
            </a:r>
            <a:r>
              <a:rPr lang="zh-CN" altLang="en-US" dirty="0" smtClean="0"/>
              <a:t>创建容器</a:t>
            </a:r>
            <a:endParaRPr lang="en-US" altLang="zh-CN" dirty="0" smtClean="0"/>
          </a:p>
          <a:p>
            <a:pPr lvl="2"/>
            <a:r>
              <a:rPr lang="en-US" dirty="0" err="1" smtClean="0"/>
              <a:t>docker</a:t>
            </a:r>
            <a:r>
              <a:rPr lang="en-US" dirty="0" smtClean="0"/>
              <a:t>  create</a:t>
            </a:r>
            <a:endParaRPr lang="zh-CN" altLang="en-US" dirty="0" smtClean="0"/>
          </a:p>
          <a:p>
            <a:pPr lvl="1"/>
            <a:r>
              <a:rPr lang="en-US" dirty="0" smtClean="0"/>
              <a:t>4. </a:t>
            </a:r>
            <a:r>
              <a:rPr lang="zh-CN" altLang="en-US" dirty="0" smtClean="0"/>
              <a:t>启动容器</a:t>
            </a:r>
            <a:endParaRPr lang="en-US" altLang="zh-CN" dirty="0" smtClean="0"/>
          </a:p>
          <a:p>
            <a:pPr lvl="2"/>
            <a:r>
              <a:rPr lang="en-US" dirty="0" err="1" smtClean="0"/>
              <a:t>docker</a:t>
            </a:r>
            <a:r>
              <a:rPr lang="en-US" dirty="0" smtClean="0"/>
              <a:t>  start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基于现有容器构建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7580313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318821"/>
            <a:ext cx="7786742" cy="211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什么是容器？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一种类虚拟化的方案</a:t>
            </a:r>
            <a:endParaRPr lang="en-US" altLang="zh-CN" dirty="0" smtClean="0"/>
          </a:p>
          <a:p>
            <a:r>
              <a:rPr lang="zh-CN" altLang="en-US" dirty="0" smtClean="0"/>
              <a:t>操作系统级别功能</a:t>
            </a:r>
            <a:endParaRPr lang="en-US" altLang="zh-CN" dirty="0" smtClean="0"/>
          </a:p>
          <a:p>
            <a:r>
              <a:rPr lang="zh-CN" altLang="en-US" dirty="0" smtClean="0"/>
              <a:t>只能运行同内核或类内核的</a:t>
            </a:r>
            <a:r>
              <a:rPr lang="en-US" altLang="zh-CN" dirty="0" smtClean="0"/>
              <a:t>OS</a:t>
            </a:r>
          </a:p>
          <a:p>
            <a:r>
              <a:rPr lang="zh-CN" altLang="en-US" dirty="0" smtClean="0"/>
              <a:t>依赖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内核特性：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Cgroups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启动容器并构建镜像</a:t>
            </a:r>
            <a:endParaRPr lang="zh-CN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2"/>
            <a:ext cx="4590477" cy="118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214818"/>
            <a:ext cx="4743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071810"/>
            <a:ext cx="6684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3786190"/>
            <a:ext cx="59340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5286388"/>
            <a:ext cx="7608887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镜像构建</a:t>
            </a:r>
            <a:r>
              <a:rPr lang="en-US" altLang="zh-CN" dirty="0" smtClean="0"/>
              <a:t>-Dockerfile</a:t>
            </a:r>
            <a:r>
              <a:rPr lang="zh-CN" altLang="en-US" dirty="0" smtClean="0"/>
              <a:t>简单使用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创建第一个</a:t>
            </a:r>
            <a:r>
              <a:rPr lang="en-US" altLang="zh-CN" dirty="0" smtClean="0"/>
              <a:t>Dockerfile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00306"/>
            <a:ext cx="52292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容器的基本管理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启动容器</a:t>
            </a:r>
            <a:endParaRPr lang="en-US" altLang="zh-CN" dirty="0" smtClean="0"/>
          </a:p>
          <a:p>
            <a:r>
              <a:rPr lang="zh-CN" altLang="en-US" dirty="0" smtClean="0"/>
              <a:t>自定义容器运行</a:t>
            </a:r>
            <a:endParaRPr lang="en-US" altLang="zh-CN" dirty="0" smtClean="0"/>
          </a:p>
          <a:p>
            <a:r>
              <a:rPr lang="zh-CN" altLang="en-US" dirty="0" smtClean="0"/>
              <a:t>容器“</a:t>
            </a:r>
            <a:r>
              <a:rPr lang="en-US" altLang="zh-CN" dirty="0" smtClean="0"/>
              <a:t>hang</a:t>
            </a:r>
            <a:r>
              <a:rPr lang="zh-CN" altLang="en-US" dirty="0" smtClean="0"/>
              <a:t>”运行</a:t>
            </a:r>
            <a:endParaRPr lang="en-US" altLang="zh-CN" dirty="0" smtClean="0"/>
          </a:p>
          <a:p>
            <a:r>
              <a:rPr lang="zh-CN" altLang="en-US" dirty="0" smtClean="0"/>
              <a:t>查看容器运行</a:t>
            </a:r>
            <a:endParaRPr lang="en-US" altLang="zh-CN" dirty="0" smtClean="0"/>
          </a:p>
          <a:p>
            <a:r>
              <a:rPr lang="zh-CN" altLang="en-US" dirty="0" smtClean="0"/>
              <a:t>进入容器</a:t>
            </a:r>
            <a:endParaRPr lang="en-US" altLang="zh-CN" dirty="0" smtClean="0"/>
          </a:p>
          <a:p>
            <a:r>
              <a:rPr lang="zh-CN" altLang="en-US" dirty="0" smtClean="0"/>
              <a:t>容器重新启动</a:t>
            </a:r>
            <a:endParaRPr lang="en-US" altLang="zh-CN" dirty="0" smtClean="0"/>
          </a:p>
          <a:p>
            <a:r>
              <a:rPr lang="zh-CN" altLang="en-US" dirty="0" smtClean="0"/>
              <a:t>删除停止容器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428868"/>
            <a:ext cx="53816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自定义容器运行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6057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容器“</a:t>
            </a:r>
            <a:r>
              <a:rPr lang="en-US" altLang="zh-CN" dirty="0" smtClean="0"/>
              <a:t>hang</a:t>
            </a:r>
            <a:r>
              <a:rPr lang="zh-CN" altLang="en-US" dirty="0" smtClean="0"/>
              <a:t>”运行及后台运行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ctrl+p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ctrl+q</a:t>
            </a:r>
            <a:endParaRPr lang="en-US" altLang="zh-CN" dirty="0" smtClean="0"/>
          </a:p>
          <a:p>
            <a:r>
              <a:rPr lang="zh-CN" altLang="en-US" dirty="0" smtClean="0"/>
              <a:t>循环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容器后台运行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-d </a:t>
            </a:r>
            <a:r>
              <a:rPr lang="zh-CN" altLang="en-US" dirty="0" smtClean="0"/>
              <a:t>放在后台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run -d -p 80:80 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查看容器日志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2152866"/>
            <a:ext cx="5533334" cy="17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–a  -q -l</a:t>
            </a:r>
          </a:p>
          <a:p>
            <a:r>
              <a:rPr lang="sv-SE" altLang="zh-CN" dirty="0" smtClean="0"/>
              <a:t>docker top testxx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inspect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容器的进入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从宿主机进入运行中的容器：</a:t>
            </a:r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attach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ID|</a:t>
            </a:r>
            <a:r>
              <a:rPr lang="zh-CN" altLang="en-US" dirty="0" smtClean="0"/>
              <a:t>容器名称（工具类）</a:t>
            </a:r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exec 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-t 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ID|</a:t>
            </a:r>
            <a:r>
              <a:rPr lang="zh-CN" altLang="en-US" dirty="0" smtClean="0"/>
              <a:t>容器名称 </a:t>
            </a:r>
            <a:r>
              <a:rPr lang="en-US" altLang="zh-CN" dirty="0" smtClean="0"/>
              <a:t>/bin/bash(</a:t>
            </a:r>
            <a:r>
              <a:rPr lang="zh-CN" altLang="en-US" dirty="0" smtClean="0"/>
              <a:t>服务类）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容器与虚拟化的比较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43116"/>
            <a:ext cx="8229600" cy="316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关闭容器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stop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kill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重新启动关闭的容器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 -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 restart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ID|</a:t>
            </a:r>
            <a:r>
              <a:rPr lang="zh-CN" altLang="en-US" dirty="0" smtClean="0"/>
              <a:t>容器名称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容器自启动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"registry-mirrors": ["https://68rmyzg7.mirror.aliyuncs.com"],</a:t>
            </a:r>
          </a:p>
          <a:p>
            <a:r>
              <a:rPr lang="en-US" altLang="zh-CN" dirty="0" smtClean="0"/>
              <a:t>  "insecure-registries": ["10.0.0.100:5000"],</a:t>
            </a:r>
          </a:p>
          <a:p>
            <a:r>
              <a:rPr lang="en-US" altLang="zh-CN" smtClean="0"/>
              <a:t> </a:t>
            </a:r>
            <a:r>
              <a:rPr lang="en-US" altLang="zh-CN" smtClean="0"/>
              <a:t> </a:t>
            </a:r>
            <a:r>
              <a:rPr lang="en-US" altLang="zh-CN" dirty="0" smtClean="0"/>
              <a:t>"</a:t>
            </a:r>
            <a:r>
              <a:rPr lang="en-US" altLang="zh-CN" dirty="0" smtClean="0"/>
              <a:t>live-restore": true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删除已停止的容器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ID|</a:t>
            </a:r>
            <a:r>
              <a:rPr lang="zh-CN" altLang="en-US" dirty="0" smtClean="0"/>
              <a:t>容器名称</a:t>
            </a:r>
            <a:endParaRPr lang="en-US" altLang="zh-CN" dirty="0" smtClean="0"/>
          </a:p>
          <a:p>
            <a:r>
              <a:rPr lang="zh-CN" altLang="en-US" dirty="0" smtClean="0"/>
              <a:t>批量删除已关闭</a:t>
            </a:r>
            <a:endParaRPr lang="en-US" altLang="zh-CN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dirty="0" smtClean="0"/>
              <a:t>d</a:t>
            </a:r>
            <a:r>
              <a:rPr lang="sv-SE" altLang="zh-CN" dirty="0" smtClean="0"/>
              <a:t>ocker rm -v $(docker ps -aq -f status=exited)</a:t>
            </a:r>
          </a:p>
          <a:p>
            <a:r>
              <a:rPr lang="zh-CN" altLang="en-US" dirty="0" smtClean="0"/>
              <a:t>批量强制删除所有</a:t>
            </a:r>
            <a:endParaRPr lang="en-US" altLang="zh-CN" dirty="0" smtClean="0"/>
          </a:p>
          <a:p>
            <a:r>
              <a:rPr lang="sv-SE" altLang="zh-CN" dirty="0" smtClean="0"/>
              <a:t>docker rm -f ’docker ps -a –q</a:t>
            </a:r>
            <a:r>
              <a:rPr lang="en-US" altLang="zh-CN" dirty="0" smtClean="0"/>
              <a:t>’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7.Dockerfile</a:t>
            </a:r>
            <a:r>
              <a:rPr lang="zh-CN" altLang="en-US" b="1" dirty="0" smtClean="0"/>
              <a:t>高级应用</a:t>
            </a:r>
            <a:endParaRPr lang="en-US" altLang="zh-CN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Dockerfile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en-US" altLang="zh-CN" dirty="0" err="1" smtClean="0"/>
              <a:t>Dockerfile</a:t>
            </a:r>
            <a:r>
              <a:rPr lang="zh-CN" altLang="en-US" dirty="0" smtClean="0"/>
              <a:t>语法格式</a:t>
            </a:r>
            <a:endParaRPr lang="en-US" altLang="zh-CN" dirty="0" smtClean="0"/>
          </a:p>
          <a:p>
            <a:r>
              <a:rPr lang="zh-CN" altLang="en-US" dirty="0" smtClean="0"/>
              <a:t>一步一步学写</a:t>
            </a:r>
            <a:r>
              <a:rPr lang="en-US" altLang="zh-CN" dirty="0" smtClean="0"/>
              <a:t>Dockerfile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镜像的构建过程</a:t>
            </a:r>
            <a:endParaRPr lang="en-US" altLang="zh-CN" dirty="0" smtClean="0"/>
          </a:p>
          <a:p>
            <a:r>
              <a:rPr lang="en-US" altLang="zh-CN" dirty="0" err="1" smtClean="0"/>
              <a:t>Dockerfile</a:t>
            </a:r>
            <a:r>
              <a:rPr lang="zh-CN" altLang="en-US" dirty="0" smtClean="0"/>
              <a:t>案例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Dockerfile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通过读取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里面的内容可以自动</a:t>
            </a:r>
            <a:r>
              <a:rPr lang="en-US" altLang="zh-CN" dirty="0" smtClean="0"/>
              <a:t>build image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是一个包含了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过程中需要执行的所有命令的文本文件。也可以理解为</a:t>
            </a:r>
            <a:r>
              <a:rPr lang="en-US" altLang="zh-CN" dirty="0" err="1" smtClean="0"/>
              <a:t>Dockfile</a:t>
            </a:r>
            <a:r>
              <a:rPr lang="zh-CN" altLang="en-US" dirty="0" smtClean="0"/>
              <a:t>是一种被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程序解释的脚本，由一条一条的指令组成，每条指令对应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系统下面的一条命令，由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程序将这些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指令翻译成真正的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命令。</a:t>
            </a:r>
            <a:endParaRPr lang="en-US" altLang="zh-CN" dirty="0" smtClean="0"/>
          </a:p>
          <a:p>
            <a:r>
              <a:rPr lang="en-US" altLang="zh-CN" dirty="0" err="1" smtClean="0"/>
              <a:t>Dockerfile</a:t>
            </a:r>
            <a:r>
              <a:rPr lang="zh-CN" altLang="en-US" dirty="0" smtClean="0"/>
              <a:t>有自己书写格式和支持的命令，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程序解决这些命令间的依赖关系，类似于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程序将读取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，根据指令生成定制的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。相比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这种黑盒子，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这种显而易见的脚本更容易被使用者接受，它明确的表明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是怎么产生的。有了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，当我们需要定制自己额外的需求时，只需在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上添加或者修改指令，重新生成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即可，省去了敲命令的麻烦。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Dockerfile</a:t>
            </a:r>
            <a:r>
              <a:rPr lang="zh-CN" altLang="en-US" dirty="0" smtClean="0"/>
              <a:t>语法格式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FROM</a:t>
            </a:r>
          </a:p>
          <a:p>
            <a:pPr lvl="1"/>
            <a:r>
              <a:rPr lang="en-US" altLang="zh-CN" dirty="0" smtClean="0"/>
              <a:t>RUN</a:t>
            </a:r>
          </a:p>
          <a:p>
            <a:r>
              <a:rPr lang="zh-CN" altLang="en-US" dirty="0" smtClean="0"/>
              <a:t>常用功能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CMD</a:t>
            </a:r>
          </a:p>
          <a:p>
            <a:pPr lvl="1"/>
            <a:r>
              <a:rPr lang="en-US" dirty="0" smtClean="0"/>
              <a:t>MAINTAINER</a:t>
            </a:r>
          </a:p>
          <a:p>
            <a:pPr lvl="1"/>
            <a:r>
              <a:rPr lang="en-US" dirty="0" smtClean="0"/>
              <a:t>ENTRYPOINT</a:t>
            </a:r>
          </a:p>
          <a:p>
            <a:pPr lvl="1"/>
            <a:r>
              <a:rPr lang="en-US" dirty="0" smtClean="0"/>
              <a:t>EXPOSE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ENV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altLang="zh-CN" dirty="0" smtClean="0"/>
              <a:t>COPY</a:t>
            </a:r>
            <a:endParaRPr lang="en-US" dirty="0" smtClean="0"/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WORKDIR</a:t>
            </a:r>
          </a:p>
          <a:p>
            <a:pPr lvl="1"/>
            <a:r>
              <a:rPr lang="en-US" dirty="0" smtClean="0"/>
              <a:t>ONBUILD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一步一步学写</a:t>
            </a:r>
            <a:r>
              <a:rPr lang="en-US" altLang="zh-CN" dirty="0" err="1" smtClean="0"/>
              <a:t>dockerfile</a:t>
            </a:r>
            <a:r>
              <a:rPr lang="en-US" altLang="zh-CN" dirty="0" smtClean="0"/>
              <a:t>——FROM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Dockerfile</a:t>
            </a:r>
            <a:r>
              <a:rPr lang="zh-CN" altLang="en-US" dirty="0" smtClean="0"/>
              <a:t>必须以</a:t>
            </a:r>
            <a:r>
              <a:rPr lang="en-US" dirty="0" smtClean="0"/>
              <a:t>FROM</a:t>
            </a:r>
            <a:r>
              <a:rPr lang="zh-CN" altLang="en-US" dirty="0" smtClean="0"/>
              <a:t>指令开始，</a:t>
            </a:r>
            <a:r>
              <a:rPr lang="en-US" dirty="0" smtClean="0"/>
              <a:t>FROM</a:t>
            </a:r>
            <a:r>
              <a:rPr lang="zh-CN" altLang="en-US" dirty="0" smtClean="0"/>
              <a:t>指令指定了基础镜像是什么。也就是基于哪个镜像来制作自己的镜像。</a:t>
            </a:r>
            <a:endParaRPr lang="en-US" altLang="zh-CN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FROM &lt;image name&gt;</a:t>
            </a:r>
            <a:endParaRPr lang="en-US" altLang="zh-CN" dirty="0" smtClean="0"/>
          </a:p>
          <a:p>
            <a:r>
              <a:rPr lang="en-US" dirty="0" smtClean="0"/>
              <a:t>image name</a:t>
            </a:r>
            <a:r>
              <a:rPr lang="zh-CN" altLang="en-US" dirty="0" smtClean="0"/>
              <a:t>的格式一般为</a:t>
            </a:r>
            <a:r>
              <a:rPr lang="en-US" altLang="zh-CN" dirty="0" smtClean="0"/>
              <a:t>"</a:t>
            </a:r>
            <a:r>
              <a:rPr lang="en-US" dirty="0" err="1" smtClean="0"/>
              <a:t>image:tag</a:t>
            </a:r>
            <a:r>
              <a:rPr lang="en-US" dirty="0" smtClean="0"/>
              <a:t>"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429132"/>
            <a:ext cx="58864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一步一步学写</a:t>
            </a:r>
            <a:r>
              <a:rPr lang="en-US" altLang="zh-CN" dirty="0" err="1" smtClean="0"/>
              <a:t>dockerfile</a:t>
            </a:r>
            <a:r>
              <a:rPr lang="en-US" altLang="zh-CN" dirty="0" smtClean="0"/>
              <a:t>——RUN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的环境下执行的命令。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指令会在新创建的镜像上添加新的层面，接下来提交的结果用在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的下一条指令中。</a:t>
            </a:r>
            <a:endParaRPr lang="en-US" altLang="zh-CN" dirty="0" smtClean="0"/>
          </a:p>
          <a:p>
            <a:pPr lvl="1"/>
            <a:r>
              <a:rPr lang="en-US" dirty="0" smtClean="0"/>
              <a:t>RUN &lt;command&gt;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8" y="3714753"/>
            <a:ext cx="7715272" cy="97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41848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一步一步学写</a:t>
            </a:r>
            <a:r>
              <a:rPr lang="en-US" altLang="zh-CN" dirty="0" err="1" smtClean="0"/>
              <a:t>dockerfile</a:t>
            </a:r>
            <a:r>
              <a:rPr lang="en-US" altLang="zh-CN" dirty="0" smtClean="0"/>
              <a:t>——CMD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支持三种格式</a:t>
            </a:r>
          </a:p>
          <a:p>
            <a:pPr lvl="1"/>
            <a:r>
              <a:rPr lang="zh-CN" altLang="en-US" dirty="0" smtClean="0"/>
              <a:t> </a:t>
            </a:r>
            <a:r>
              <a:rPr lang="en-US" dirty="0" smtClean="0"/>
              <a:t>CMD ["executable","param1","param2"] </a:t>
            </a:r>
            <a:r>
              <a:rPr lang="zh-CN" altLang="en-US" dirty="0" smtClean="0"/>
              <a:t>使用 </a:t>
            </a:r>
            <a:r>
              <a:rPr lang="en-US" dirty="0" smtClean="0"/>
              <a:t>exec </a:t>
            </a:r>
            <a:r>
              <a:rPr lang="zh-CN" altLang="en-US" dirty="0" smtClean="0"/>
              <a:t>执行，推荐方式；</a:t>
            </a:r>
          </a:p>
          <a:p>
            <a:pPr lvl="1"/>
            <a:r>
              <a:rPr lang="en-US" dirty="0" smtClean="0"/>
              <a:t>CMD command param1 param2 </a:t>
            </a:r>
            <a:r>
              <a:rPr lang="zh-CN" altLang="en-US" dirty="0" smtClean="0"/>
              <a:t>在 </a:t>
            </a:r>
            <a:r>
              <a:rPr lang="en-US" altLang="zh-CN" dirty="0" smtClean="0"/>
              <a:t>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r>
              <a:rPr lang="en-US" dirty="0" smtClean="0"/>
              <a:t> </a:t>
            </a:r>
            <a:r>
              <a:rPr lang="zh-CN" altLang="en-US" dirty="0" smtClean="0"/>
              <a:t>中执行，提供给需要交互的应用；</a:t>
            </a:r>
          </a:p>
          <a:p>
            <a:pPr lvl="1"/>
            <a:r>
              <a:rPr lang="zh-CN" altLang="en-US" dirty="0" smtClean="0"/>
              <a:t>    </a:t>
            </a:r>
            <a:r>
              <a:rPr lang="en-US" dirty="0" smtClean="0"/>
              <a:t>CMD ["param1","param2"] </a:t>
            </a:r>
            <a:r>
              <a:rPr lang="zh-CN" altLang="en-US" dirty="0" smtClean="0"/>
              <a:t>提供给 </a:t>
            </a:r>
            <a:r>
              <a:rPr lang="en-US" dirty="0" smtClean="0"/>
              <a:t>ENTRYPOINT </a:t>
            </a:r>
            <a:r>
              <a:rPr lang="zh-CN" altLang="en-US" dirty="0" smtClean="0"/>
              <a:t>的默认参数；</a:t>
            </a:r>
          </a:p>
          <a:p>
            <a:r>
              <a:rPr lang="zh-CN" altLang="en-US" dirty="0" smtClean="0"/>
              <a:t>指定启动容器时执行的命令，每个 </a:t>
            </a:r>
            <a:r>
              <a:rPr lang="en-US" dirty="0" smtClean="0"/>
              <a:t>Dockerfile </a:t>
            </a:r>
            <a:r>
              <a:rPr lang="zh-CN" altLang="en-US" dirty="0" smtClean="0"/>
              <a:t>只能有一条 </a:t>
            </a:r>
            <a:r>
              <a:rPr lang="en-US" dirty="0" smtClean="0"/>
              <a:t>CMD </a:t>
            </a:r>
            <a:r>
              <a:rPr lang="zh-CN" altLang="en-US" dirty="0" smtClean="0"/>
              <a:t>命令。如果指定了多条命令，只有最后一条会被执行。</a:t>
            </a:r>
          </a:p>
          <a:p>
            <a:r>
              <a:rPr lang="zh-CN" altLang="en-US" dirty="0" smtClean="0"/>
              <a:t>如果用户启动容器时候指定了运行的命令，则会覆盖掉 </a:t>
            </a:r>
            <a:r>
              <a:rPr lang="en-US" dirty="0" smtClean="0"/>
              <a:t>CMD </a:t>
            </a:r>
            <a:r>
              <a:rPr lang="zh-CN" altLang="en-US" dirty="0" smtClean="0"/>
              <a:t>指定的命令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什么是</a:t>
            </a:r>
            <a:r>
              <a:rPr lang="en-US" b="1" dirty="0" err="1" smtClean="0"/>
              <a:t>docker</a:t>
            </a:r>
            <a:r>
              <a:rPr lang="zh-CN" altLang="en-US" b="1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可以将应用程序自动部署到容器</a:t>
            </a:r>
            <a:endParaRPr lang="en-US" altLang="zh-CN" dirty="0" smtClean="0"/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语言开发：</a:t>
            </a:r>
            <a:r>
              <a:rPr lang="en-US" altLang="zh-CN" dirty="0" smtClean="0">
                <a:hlinkClick r:id="rId2"/>
              </a:rPr>
              <a:t>https://github.com/docker/docker</a:t>
            </a:r>
            <a:endParaRPr lang="en-US" altLang="zh-CN" dirty="0" smtClean="0"/>
          </a:p>
          <a:p>
            <a:r>
              <a:rPr lang="en-US" altLang="zh-CN" dirty="0" smtClean="0"/>
              <a:t>2013 </a:t>
            </a:r>
            <a:r>
              <a:rPr lang="zh-CN" altLang="en-US" dirty="0" smtClean="0"/>
              <a:t>年 </a:t>
            </a:r>
            <a:r>
              <a:rPr lang="en-US" altLang="zh-CN" dirty="0" err="1" smtClean="0"/>
              <a:t>Dotcloud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Apache2.0</a:t>
            </a:r>
            <a:r>
              <a:rPr lang="zh-CN" altLang="en-US" dirty="0" smtClean="0"/>
              <a:t>开源授权协议发行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41848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一步一步学写</a:t>
            </a:r>
            <a:r>
              <a:rPr lang="en-US" altLang="zh-CN" dirty="0" err="1" smtClean="0"/>
              <a:t>dockerfile</a:t>
            </a:r>
            <a:r>
              <a:rPr lang="en-US" altLang="zh-CN" dirty="0" smtClean="0"/>
              <a:t>——ENTRYPOINT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ENTRYPOINT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两种格式：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ENTRYPOINT ["executable", "param1", "param2"]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ENTRYPOINT command param1 param2（shell</a:t>
            </a:r>
            <a:r>
              <a:rPr lang="zh-CN" altLang="en-US" sz="2200" dirty="0" smtClean="0"/>
              <a:t>中执行）。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配置容器启动后执行的命令，并且不可被 </a:t>
            </a:r>
            <a:r>
              <a:rPr lang="en-US" altLang="en-US" sz="2400" dirty="0" err="1" smtClean="0"/>
              <a:t>docker</a:t>
            </a:r>
            <a:r>
              <a:rPr lang="en-US" altLang="en-US" sz="2400" dirty="0" smtClean="0"/>
              <a:t> run </a:t>
            </a:r>
            <a:r>
              <a:rPr lang="zh-CN" altLang="en-US" sz="2400" dirty="0" smtClean="0"/>
              <a:t>提供的参数覆盖。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每个 </a:t>
            </a:r>
            <a:r>
              <a:rPr lang="en-US" altLang="en-US" sz="2400" dirty="0" smtClean="0"/>
              <a:t>Dockerfile </a:t>
            </a:r>
            <a:r>
              <a:rPr lang="zh-CN" altLang="en-US" sz="2400" dirty="0" smtClean="0"/>
              <a:t>中只能有一个 </a:t>
            </a:r>
            <a:r>
              <a:rPr lang="en-US" altLang="en-US" sz="2400" dirty="0" smtClean="0"/>
              <a:t>ENTRYPOINT，</a:t>
            </a:r>
            <a:r>
              <a:rPr lang="zh-CN" altLang="en-US" sz="2400" dirty="0" smtClean="0"/>
              <a:t>当指定多个时，只有最后一个起效。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一步一步学写</a:t>
            </a:r>
            <a:r>
              <a:rPr lang="en-US" altLang="zh-CN" dirty="0" smtClean="0"/>
              <a:t>Dockerfile--EXPOSE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告诉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服务端容器暴露的端口号，供互联系统使用。在启动容器时需要通过 </a:t>
            </a:r>
            <a:r>
              <a:rPr lang="en-US" altLang="zh-CN" dirty="0" smtClean="0"/>
              <a:t>-P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主机会自动分配一个端口转发到指定的端口。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格式为 </a:t>
            </a:r>
            <a:r>
              <a:rPr lang="en-US" dirty="0" smtClean="0"/>
              <a:t>EXPOSE &lt;port&gt; [&lt;port&gt;...]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一步一步学写</a:t>
            </a:r>
            <a:r>
              <a:rPr lang="en-US" altLang="zh-CN" dirty="0" smtClean="0"/>
              <a:t>Dockerfile--ENV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功能为设置环境变量</a:t>
            </a:r>
          </a:p>
          <a:p>
            <a:r>
              <a:rPr lang="zh-CN" altLang="en-US" dirty="0" smtClean="0"/>
              <a:t>语法有两种</a:t>
            </a:r>
          </a:p>
          <a:p>
            <a:pPr lvl="1"/>
            <a:r>
              <a:rPr lang="en-US" altLang="zh-CN" b="1" dirty="0" smtClean="0"/>
              <a:t>1. </a:t>
            </a:r>
            <a:r>
              <a:rPr lang="en-US" b="1" dirty="0" smtClean="0"/>
              <a:t>ENV &lt;key&gt; &lt;value&gt;</a:t>
            </a:r>
          </a:p>
          <a:p>
            <a:pPr lvl="1"/>
            <a:r>
              <a:rPr lang="en-US" b="1" dirty="0" smtClean="0"/>
              <a:t>2. ENV &lt;key&gt;=&lt;value&gt; ...</a:t>
            </a:r>
          </a:p>
          <a:p>
            <a:pPr lvl="1"/>
            <a:r>
              <a:rPr lang="zh-CN" altLang="en-US" dirty="0" smtClean="0"/>
              <a:t>两者的区别就是第一种是一次设置一个，第二种是一次设置多个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 </a:t>
            </a:r>
            <a:r>
              <a:rPr lang="zh-CN" altLang="en-US" dirty="0" smtClean="0"/>
              <a:t>一个复制命令，把文件复制到镜像中。并带有自动解压功能。</a:t>
            </a:r>
          </a:p>
          <a:p>
            <a:r>
              <a:rPr lang="zh-CN" altLang="en-US" dirty="0" smtClean="0"/>
              <a:t>如果把虚拟机与容器想象成两台</a:t>
            </a:r>
            <a:r>
              <a:rPr lang="en-US" dirty="0" err="1" smtClean="0"/>
              <a:t>linux</a:t>
            </a:r>
            <a:r>
              <a:rPr lang="zh-CN" altLang="en-US" dirty="0" smtClean="0"/>
              <a:t>服务器的话，那么这个命令就类似于</a:t>
            </a:r>
            <a:r>
              <a:rPr lang="en-US" dirty="0" err="1" smtClean="0"/>
              <a:t>scp</a:t>
            </a:r>
            <a:r>
              <a:rPr lang="en-US" dirty="0" smtClean="0"/>
              <a:t>，</a:t>
            </a:r>
            <a:r>
              <a:rPr lang="zh-CN" altLang="en-US" dirty="0" smtClean="0"/>
              <a:t>只是</a:t>
            </a:r>
            <a:r>
              <a:rPr lang="en-US" dirty="0" err="1" smtClean="0"/>
              <a:t>scp</a:t>
            </a:r>
            <a:r>
              <a:rPr lang="zh-CN" altLang="en-US" dirty="0" smtClean="0"/>
              <a:t>需要加用户名和密码的权限验证，而</a:t>
            </a:r>
            <a:r>
              <a:rPr lang="en-US" dirty="0" smtClean="0"/>
              <a:t>ADD</a:t>
            </a:r>
            <a:r>
              <a:rPr lang="zh-CN" altLang="en-US" dirty="0" smtClean="0"/>
              <a:t>不用。 </a:t>
            </a:r>
          </a:p>
          <a:p>
            <a:r>
              <a:rPr lang="zh-CN" altLang="en-US" dirty="0" smtClean="0"/>
              <a:t>语法如下：</a:t>
            </a:r>
          </a:p>
          <a:p>
            <a:pPr lvl="1"/>
            <a:r>
              <a:rPr lang="en-US" altLang="zh-CN" b="1" dirty="0" smtClean="0"/>
              <a:t>1. </a:t>
            </a:r>
            <a:r>
              <a:rPr lang="en-US" b="1" dirty="0" smtClean="0"/>
              <a:t>ADD &lt;</a:t>
            </a:r>
            <a:r>
              <a:rPr lang="en-US" b="1" dirty="0" err="1" smtClean="0"/>
              <a:t>src</a:t>
            </a:r>
            <a:r>
              <a:rPr lang="en-US" b="1" dirty="0" smtClean="0"/>
              <a:t>&gt;... &lt;</a:t>
            </a:r>
            <a:r>
              <a:rPr lang="en-US" b="1" dirty="0" err="1" smtClean="0"/>
              <a:t>dest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2. ADD ["&lt;</a:t>
            </a:r>
            <a:r>
              <a:rPr lang="en-US" b="1" dirty="0" err="1" smtClean="0"/>
              <a:t>src</a:t>
            </a:r>
            <a:r>
              <a:rPr lang="en-US" b="1" dirty="0" smtClean="0"/>
              <a:t>&gt;",... "&lt;</a:t>
            </a:r>
            <a:r>
              <a:rPr lang="en-US" b="1" dirty="0" err="1" smtClean="0"/>
              <a:t>dest</a:t>
            </a:r>
            <a:r>
              <a:rPr lang="en-US" b="1" dirty="0" smtClean="0"/>
              <a:t>&gt;"]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dest</a:t>
            </a:r>
            <a:r>
              <a:rPr lang="en-US" dirty="0" smtClean="0"/>
              <a:t>&gt;</a:t>
            </a:r>
            <a:r>
              <a:rPr lang="zh-CN" altLang="en-US" dirty="0" smtClean="0"/>
              <a:t>路径的填写可以是容器内的绝对路径，也可以是相对于工作目录的相对路径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dirty="0" err="1" smtClean="0"/>
              <a:t>src</a:t>
            </a:r>
            <a:r>
              <a:rPr lang="en-US" dirty="0" smtClean="0"/>
              <a:t>&gt;</a:t>
            </a:r>
            <a:r>
              <a:rPr lang="zh-CN" altLang="en-US" dirty="0" smtClean="0"/>
              <a:t>可以是一个本地文件或者是一个本地压缩文件，还可以是一个</a:t>
            </a:r>
            <a:r>
              <a:rPr lang="en-US" dirty="0" err="1" smtClean="0"/>
              <a:t>url</a:t>
            </a:r>
            <a:r>
              <a:rPr lang="en-US" dirty="0" smtClean="0"/>
              <a:t> </a:t>
            </a:r>
          </a:p>
          <a:p>
            <a:r>
              <a:rPr lang="zh-CN" altLang="en-US" dirty="0" smtClean="0"/>
              <a:t>如果把</a:t>
            </a:r>
            <a:r>
              <a:rPr lang="en-US" altLang="zh-CN" dirty="0" smtClean="0"/>
              <a:t>&lt;</a:t>
            </a:r>
            <a:r>
              <a:rPr lang="en-US" dirty="0" err="1" smtClean="0"/>
              <a:t>src</a:t>
            </a:r>
            <a:r>
              <a:rPr lang="en-US" dirty="0" smtClean="0"/>
              <a:t>&gt;</a:t>
            </a:r>
            <a:r>
              <a:rPr lang="zh-CN" altLang="en-US" dirty="0" smtClean="0"/>
              <a:t>写成一个</a:t>
            </a:r>
            <a:r>
              <a:rPr lang="en-US" dirty="0" err="1" smtClean="0"/>
              <a:t>url</a:t>
            </a:r>
            <a:r>
              <a:rPr lang="en-US" dirty="0" smtClean="0"/>
              <a:t>，</a:t>
            </a:r>
            <a:r>
              <a:rPr lang="zh-CN" altLang="en-US" dirty="0" smtClean="0"/>
              <a:t>那么</a:t>
            </a:r>
            <a:r>
              <a:rPr lang="en-US" dirty="0" smtClean="0"/>
              <a:t>ADD</a:t>
            </a:r>
            <a:r>
              <a:rPr lang="zh-CN" altLang="en-US" dirty="0" smtClean="0"/>
              <a:t>就类似于</a:t>
            </a:r>
            <a:r>
              <a:rPr lang="en-US" dirty="0" err="1" smtClean="0"/>
              <a:t>wget</a:t>
            </a:r>
            <a:r>
              <a:rPr lang="zh-CN" altLang="en-US" dirty="0" smtClean="0"/>
              <a:t>命令 </a:t>
            </a:r>
          </a:p>
          <a:p>
            <a:r>
              <a:rPr lang="zh-CN" altLang="en-US" dirty="0" smtClean="0"/>
              <a:t>如以下写法都是可以的：</a:t>
            </a:r>
          </a:p>
          <a:p>
            <a:pPr lvl="1" latinLnBrk="1"/>
            <a:r>
              <a:rPr lang="en-US" b="1" i="1" dirty="0" smtClean="0"/>
              <a:t>ADD test </a:t>
            </a:r>
            <a:r>
              <a:rPr lang="en-US" b="1" i="1" dirty="0" err="1" smtClean="0"/>
              <a:t>relativeDir</a:t>
            </a:r>
            <a:r>
              <a:rPr lang="en-US" b="1" i="1" dirty="0" smtClean="0"/>
              <a:t>/ </a:t>
            </a:r>
            <a:endParaRPr lang="en-US" dirty="0" smtClean="0"/>
          </a:p>
          <a:p>
            <a:pPr lvl="1" latinLnBrk="1"/>
            <a:r>
              <a:rPr lang="en-US" b="1" i="1" dirty="0" smtClean="0"/>
              <a:t>ADD test /</a:t>
            </a:r>
            <a:r>
              <a:rPr lang="en-US" b="1" i="1" dirty="0" err="1" smtClean="0"/>
              <a:t>relativeDir</a:t>
            </a:r>
            <a:endParaRPr lang="en-US" dirty="0" smtClean="0"/>
          </a:p>
          <a:p>
            <a:pPr lvl="1" latinLnBrk="1"/>
            <a:r>
              <a:rPr lang="en-US" b="1" i="1" dirty="0" smtClean="0"/>
              <a:t>ADD http://example.com/foobar /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看这个名字就知道，又是一个复制命令</a:t>
            </a:r>
          </a:p>
          <a:p>
            <a:r>
              <a:rPr lang="zh-CN" altLang="en-US" dirty="0" smtClean="0"/>
              <a:t>语法如下：</a:t>
            </a:r>
          </a:p>
          <a:p>
            <a:pPr lvl="1"/>
            <a:r>
              <a:rPr lang="en-US" altLang="zh-CN" b="1" dirty="0" smtClean="0"/>
              <a:t>1. </a:t>
            </a:r>
            <a:r>
              <a:rPr lang="en-US" b="1" dirty="0" smtClean="0"/>
              <a:t>COPY &lt;</a:t>
            </a:r>
            <a:r>
              <a:rPr lang="en-US" b="1" dirty="0" err="1" smtClean="0"/>
              <a:t>src</a:t>
            </a:r>
            <a:r>
              <a:rPr lang="en-US" b="1" dirty="0" smtClean="0"/>
              <a:t>&gt;... &lt;</a:t>
            </a:r>
            <a:r>
              <a:rPr lang="en-US" b="1" dirty="0" err="1" smtClean="0"/>
              <a:t>dest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2. COPY ["&lt;</a:t>
            </a:r>
            <a:r>
              <a:rPr lang="en-US" b="1" dirty="0" err="1" smtClean="0"/>
              <a:t>src</a:t>
            </a:r>
            <a:r>
              <a:rPr lang="en-US" b="1" dirty="0" smtClean="0"/>
              <a:t>&gt;",... "&lt;</a:t>
            </a:r>
            <a:r>
              <a:rPr lang="en-US" b="1" dirty="0" err="1" smtClean="0"/>
              <a:t>dest</a:t>
            </a:r>
            <a:r>
              <a:rPr lang="en-US" b="1" dirty="0" smtClean="0"/>
              <a:t>&gt;"]</a:t>
            </a:r>
            <a:r>
              <a:rPr lang="zh-CN" altLang="en-US" dirty="0" smtClean="0"/>
              <a:t>与</a:t>
            </a:r>
            <a:r>
              <a:rPr lang="en-US" dirty="0" smtClean="0"/>
              <a:t>ADD</a:t>
            </a:r>
            <a:r>
              <a:rPr lang="zh-CN" altLang="en-US" dirty="0" smtClean="0"/>
              <a:t>的区别</a:t>
            </a:r>
          </a:p>
          <a:p>
            <a:pPr lvl="1"/>
            <a:r>
              <a:rPr lang="en-US" dirty="0" smtClean="0"/>
              <a:t>COPY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&lt;</a:t>
            </a:r>
            <a:r>
              <a:rPr lang="en-US" dirty="0" err="1" smtClean="0"/>
              <a:t>src</a:t>
            </a:r>
            <a:r>
              <a:rPr lang="en-US" dirty="0" smtClean="0"/>
              <a:t>&gt;</a:t>
            </a:r>
            <a:r>
              <a:rPr lang="zh-CN" altLang="en-US" dirty="0" smtClean="0"/>
              <a:t>只能是本地文件，其他用法一致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zh-CN" altLang="en-US" dirty="0" smtClean="0"/>
              <a:t>可实现挂载功能，可以将内地文件夹或者其他容器种得文件夹挂在到这个容器种</a:t>
            </a:r>
          </a:p>
          <a:p>
            <a:r>
              <a:rPr lang="zh-CN" altLang="en-US" dirty="0" smtClean="0"/>
              <a:t>语法为：</a:t>
            </a:r>
          </a:p>
          <a:p>
            <a:pPr lvl="1"/>
            <a:r>
              <a:rPr lang="en-US" b="1" dirty="0" smtClean="0"/>
              <a:t>VOLUME ["/data"]</a:t>
            </a:r>
            <a:r>
              <a:rPr lang="en-US" dirty="0" smtClean="0"/>
              <a:t>    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格式为 </a:t>
            </a:r>
            <a:endParaRPr lang="en-US" altLang="zh-CN" dirty="0" smtClean="0"/>
          </a:p>
          <a:p>
            <a:pPr lvl="1"/>
            <a:r>
              <a:rPr lang="en-US" dirty="0" smtClean="0"/>
              <a:t>USER daemon</a:t>
            </a:r>
          </a:p>
          <a:p>
            <a:r>
              <a:rPr lang="zh-CN" altLang="en-US" dirty="0" smtClean="0"/>
              <a:t>指定运行容器时的用户名或 </a:t>
            </a:r>
            <a:r>
              <a:rPr lang="en-US" dirty="0" smtClean="0"/>
              <a:t>UID，</a:t>
            </a:r>
            <a:r>
              <a:rPr lang="zh-CN" altLang="en-US" dirty="0" smtClean="0"/>
              <a:t>后续的 </a:t>
            </a:r>
            <a:r>
              <a:rPr lang="en-US" dirty="0" smtClean="0"/>
              <a:t>RUN </a:t>
            </a:r>
            <a:r>
              <a:rPr lang="zh-CN" altLang="en-US" dirty="0" smtClean="0"/>
              <a:t>也会使用指定用户。当服务不需要管理员权限时，可以通过该命令指定运行用户。并且可以在之前创建所需要的用户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US" dirty="0" smtClean="0"/>
              <a:t>WORKDIR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8577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语法：</a:t>
            </a:r>
          </a:p>
          <a:p>
            <a:pPr lvl="1"/>
            <a:r>
              <a:rPr lang="en-US" b="1" dirty="0" smtClean="0"/>
              <a:t>WORKDIR /path/to/</a:t>
            </a:r>
            <a:r>
              <a:rPr lang="en-US" b="1" dirty="0" err="1" smtClean="0"/>
              <a:t>workdir</a:t>
            </a:r>
            <a:r>
              <a:rPr lang="en-US" dirty="0" smtClean="0"/>
              <a:t> </a:t>
            </a:r>
          </a:p>
          <a:p>
            <a:r>
              <a:rPr lang="zh-CN" altLang="en-US" dirty="0" smtClean="0"/>
              <a:t>设置工作目录，对</a:t>
            </a:r>
            <a:r>
              <a:rPr lang="en-US" dirty="0" smtClean="0"/>
              <a:t>RUN,CMD,ENTRYPOINT,COPY,ADD</a:t>
            </a:r>
            <a:r>
              <a:rPr lang="zh-CN" altLang="en-US" dirty="0" smtClean="0"/>
              <a:t>生效。如果不存在则会创建，也可以设置多次。 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ONBUILD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语法：</a:t>
            </a:r>
          </a:p>
          <a:p>
            <a:pPr lvl="1"/>
            <a:r>
              <a:rPr lang="en-US" altLang="zh-CN" b="1" dirty="0" smtClean="0"/>
              <a:t>ONBUILD [INSTRUCTION]</a:t>
            </a:r>
          </a:p>
          <a:p>
            <a:r>
              <a:rPr lang="zh-CN" altLang="en-US" dirty="0" smtClean="0"/>
              <a:t>这个命令只对当前镜像的子镜像生效。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8.Docker</a:t>
            </a:r>
            <a:r>
              <a:rPr lang="zh-CN" altLang="en-US" b="1" dirty="0" smtClean="0"/>
              <a:t>私有仓库管理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run -d -p 5000:5000 --restart=always --name registry -v /opt/Registry:/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/lib/registry  </a:t>
            </a:r>
            <a:r>
              <a:rPr lang="en-US" altLang="zh-CN" dirty="0" err="1" smtClean="0"/>
              <a:t>registry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"registry-mirrors": ["https://68rmyzg7.mirror.aliyuncs.com"],</a:t>
            </a:r>
          </a:p>
          <a:p>
            <a:pPr>
              <a:buNone/>
            </a:pPr>
            <a:r>
              <a:rPr lang="en-US" altLang="zh-CN" dirty="0" smtClean="0"/>
              <a:t>   "insecure-registries": ["10.0.0.100:5000"]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err="1" smtClean="0"/>
              <a:t>systemctl</a:t>
            </a:r>
            <a:r>
              <a:rPr lang="en-US" altLang="zh-CN" dirty="0" smtClean="0"/>
              <a:t>  restart 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Docker</a:t>
            </a:r>
            <a:r>
              <a:rPr lang="zh-CN" altLang="en-US" b="1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提供简单轻量的建模方式</a:t>
            </a:r>
            <a:endParaRPr lang="en-US" altLang="zh-CN" dirty="0" smtClean="0"/>
          </a:p>
          <a:p>
            <a:r>
              <a:rPr lang="zh-CN" altLang="en-US" dirty="0" smtClean="0"/>
              <a:t>职责的逻辑分离</a:t>
            </a:r>
            <a:endParaRPr lang="en-US" altLang="zh-CN" dirty="0" smtClean="0"/>
          </a:p>
          <a:p>
            <a:r>
              <a:rPr lang="zh-CN" altLang="en-US" dirty="0" smtClean="0"/>
              <a:t>快速高效的生命周期</a:t>
            </a:r>
            <a:endParaRPr lang="en-US" altLang="zh-CN" dirty="0" smtClean="0"/>
          </a:p>
          <a:p>
            <a:r>
              <a:rPr lang="zh-CN" altLang="en-US" dirty="0" smtClean="0"/>
              <a:t>鼓励使用面向服务的架构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tag centos:7.5.1804 10.0.0.100:5000/</a:t>
            </a:r>
            <a:r>
              <a:rPr lang="en-US" altLang="zh-CN" dirty="0" err="1" smtClean="0"/>
              <a:t>oldguo</a:t>
            </a:r>
            <a:r>
              <a:rPr lang="en-US" altLang="zh-CN" dirty="0" smtClean="0"/>
              <a:t>/centos7.5:v1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push 10.0.0.100:5000/</a:t>
            </a:r>
            <a:r>
              <a:rPr lang="en-US" altLang="zh-CN" dirty="0" err="1" smtClean="0"/>
              <a:t>oldguo</a:t>
            </a:r>
            <a:r>
              <a:rPr lang="en-US" altLang="zh-CN" dirty="0" smtClean="0"/>
              <a:t>/centos7.5:v1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pull 10.0.0.100:5000/</a:t>
            </a:r>
            <a:r>
              <a:rPr lang="en-US" altLang="zh-CN" dirty="0" err="1" smtClean="0"/>
              <a:t>oldguo</a:t>
            </a:r>
            <a:r>
              <a:rPr lang="en-US" altLang="zh-CN" dirty="0" smtClean="0"/>
              <a:t>/centos7.5:v1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私有仓库加密实现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##</a:t>
            </a:r>
            <a:r>
              <a:rPr lang="zh-CN" altLang="en-US" dirty="0" smtClean="0"/>
              <a:t>带</a:t>
            </a:r>
            <a:r>
              <a:rPr lang="en-US" altLang="zh-CN" dirty="0" smtClean="0"/>
              <a:t>basic</a:t>
            </a:r>
            <a:r>
              <a:rPr lang="zh-CN" altLang="en-US" dirty="0" smtClean="0"/>
              <a:t>认证的</a:t>
            </a:r>
            <a:r>
              <a:rPr lang="en-US" altLang="zh-CN" dirty="0" smtClean="0"/>
              <a:t>registry</a:t>
            </a:r>
          </a:p>
          <a:p>
            <a:r>
              <a:rPr lang="en-US" altLang="zh-CN" dirty="0" smtClean="0"/>
              <a:t>yum install 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-tools -y</a:t>
            </a:r>
          </a:p>
          <a:p>
            <a:r>
              <a:rPr lang="en-US" altLang="zh-CN" dirty="0" err="1" smtClean="0"/>
              <a:t>mkdir</a:t>
            </a:r>
            <a:r>
              <a:rPr lang="en-US" altLang="zh-CN" dirty="0" smtClean="0"/>
              <a:t> /opt/registry-auth/ -p</a:t>
            </a:r>
          </a:p>
          <a:p>
            <a:r>
              <a:rPr lang="en-US" altLang="zh-CN" dirty="0" err="1" smtClean="0"/>
              <a:t>htpasswd</a:t>
            </a:r>
            <a:r>
              <a:rPr lang="en-US" altLang="zh-CN" dirty="0" smtClean="0"/>
              <a:t>  -</a:t>
            </a:r>
            <a:r>
              <a:rPr lang="en-US" altLang="zh-CN" dirty="0" err="1" smtClean="0"/>
              <a:t>Bbn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oldguo</a:t>
            </a:r>
            <a:r>
              <a:rPr lang="en-US" altLang="zh-CN" dirty="0" smtClean="0"/>
              <a:t> 123 &gt; /opt/registry-auth/</a:t>
            </a:r>
            <a:r>
              <a:rPr lang="en-US" altLang="zh-CN" dirty="0" err="1" smtClean="0"/>
              <a:t>htpasswd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-d -p 5000:5000 -v /opt/registry-auth/:/auth/ -v /opt/Registry:/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/lib/registry  --name register-auth -e "REGISTRY_AUTH=</a:t>
            </a:r>
            <a:r>
              <a:rPr lang="en-US" altLang="zh-CN" dirty="0" err="1" smtClean="0"/>
              <a:t>htpasswd</a:t>
            </a:r>
            <a:r>
              <a:rPr lang="en-US" altLang="zh-CN" dirty="0" smtClean="0"/>
              <a:t>" -e "REGISTRY_AUTH_HTPASSWD_REALM=Registry Realm" -e REGISTRY_AUTH_HTPASSWD_PATH=/auth/</a:t>
            </a:r>
            <a:r>
              <a:rPr lang="en-US" altLang="zh-CN" dirty="0" err="1" smtClean="0"/>
              <a:t>htpasswd</a:t>
            </a:r>
            <a:r>
              <a:rPr lang="en-US" altLang="zh-CN" dirty="0" smtClean="0"/>
              <a:t> registry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9.Docker</a:t>
            </a:r>
            <a:r>
              <a:rPr lang="zh-CN" altLang="en-US" b="1" dirty="0" smtClean="0"/>
              <a:t>数据卷管理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容器的数据卷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数据卷容器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数据卷的备份及恢复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容器的数据卷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143116"/>
            <a:ext cx="5857916" cy="428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00108"/>
            <a:ext cx="8229600" cy="312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4357694"/>
            <a:ext cx="7429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使用数据卷：</a:t>
            </a:r>
            <a:endParaRPr lang="en-US" altLang="zh-CN" dirty="0" smtClean="0"/>
          </a:p>
          <a:p>
            <a:r>
              <a:rPr lang="zh-CN" altLang="en-US" dirty="0" smtClean="0"/>
              <a:t>启动时指定：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-it --name="centosv1" -v /opt/</a:t>
            </a:r>
            <a:r>
              <a:rPr lang="en-US" altLang="zh-CN" dirty="0" err="1" smtClean="0"/>
              <a:t>datavolumns</a:t>
            </a:r>
            <a:r>
              <a:rPr lang="en-US" altLang="zh-CN" dirty="0" smtClean="0"/>
              <a:t>:/data centos  /bin/bash</a:t>
            </a:r>
          </a:p>
          <a:p>
            <a:r>
              <a:rPr lang="en-US" altLang="zh-CN" dirty="0" err="1" smtClean="0"/>
              <a:t>Dockerfile</a:t>
            </a:r>
            <a:r>
              <a:rPr lang="zh-CN" altLang="en-US" dirty="0" smtClean="0"/>
              <a:t>中指定</a:t>
            </a:r>
            <a:endParaRPr lang="en-US" altLang="zh-CN" dirty="0" smtClean="0"/>
          </a:p>
          <a:p>
            <a:r>
              <a:rPr lang="en-US" altLang="zh-CN" dirty="0" smtClean="0"/>
              <a:t>VOLUMES [“/data”]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inspect centosv1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的数据卷容器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7"/>
            <a:ext cx="7572428" cy="410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数据卷容器的使用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-it --volumes-from  centosv1 --name "centosv2" centos /bin/bash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-it --volumes-from  centosv1 --name "centosv3" centos /bin/bash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数据卷的备份及恢复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1844" y="2372140"/>
            <a:ext cx="5619048" cy="32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数据卷数据的备份及恢复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--volumes-from  centosv1 --name “</a:t>
            </a:r>
            <a:r>
              <a:rPr lang="en-US" altLang="zh-CN" dirty="0" err="1" smtClean="0"/>
              <a:t>centosvbak</a:t>
            </a:r>
            <a:r>
              <a:rPr lang="en-US" altLang="zh-CN" dirty="0" smtClean="0"/>
              <a:t>“ --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 -v /backup:/</a:t>
            </a:r>
            <a:r>
              <a:rPr lang="en-US" altLang="zh-CN" dirty="0" err="1" smtClean="0"/>
              <a:t>backup:rw</a:t>
            </a:r>
            <a:r>
              <a:rPr lang="en-US" altLang="zh-CN" dirty="0" smtClean="0"/>
              <a:t>  centos   tar </a:t>
            </a:r>
            <a:r>
              <a:rPr lang="en-US" altLang="zh-CN" dirty="0" err="1" smtClean="0"/>
              <a:t>cvf</a:t>
            </a:r>
            <a:r>
              <a:rPr lang="en-US" altLang="zh-CN" dirty="0" smtClean="0"/>
              <a:t> /backup/data.tar /data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--volumes-from  centosv1 --name "</a:t>
            </a:r>
            <a:r>
              <a:rPr lang="en-US" altLang="zh-CN" dirty="0" err="1" smtClean="0"/>
              <a:t>centosrestore</a:t>
            </a:r>
            <a:r>
              <a:rPr lang="en-US" altLang="zh-CN" dirty="0" smtClean="0"/>
              <a:t>" --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 -v /backup:/</a:t>
            </a:r>
            <a:r>
              <a:rPr lang="en-US" altLang="zh-CN" dirty="0" err="1" smtClean="0"/>
              <a:t>backup:rw</a:t>
            </a:r>
            <a:r>
              <a:rPr lang="en-US" altLang="zh-CN" dirty="0" smtClean="0"/>
              <a:t>  centos   tar </a:t>
            </a:r>
            <a:r>
              <a:rPr lang="en-US" altLang="zh-CN" dirty="0" err="1" smtClean="0"/>
              <a:t>xvf</a:t>
            </a:r>
            <a:r>
              <a:rPr lang="en-US" altLang="zh-CN" dirty="0" smtClean="0"/>
              <a:t>  /backup/data.tar</a:t>
            </a: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10.Docker</a:t>
            </a:r>
            <a:r>
              <a:rPr lang="zh-CN" altLang="en-US" b="1" dirty="0" smtClean="0"/>
              <a:t>的本地网络管理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NONE</a:t>
            </a:r>
          </a:p>
          <a:p>
            <a:r>
              <a:rPr lang="en-US" altLang="zh-CN" dirty="0" smtClean="0"/>
              <a:t>Container</a:t>
            </a:r>
          </a:p>
          <a:p>
            <a:r>
              <a:rPr lang="en-US" altLang="zh-CN" dirty="0" smtClean="0"/>
              <a:t>Host</a:t>
            </a:r>
          </a:p>
          <a:p>
            <a:r>
              <a:rPr lang="en-US" altLang="zh-CN" dirty="0" smtClean="0"/>
              <a:t>Bridge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开发、测试、部署服务</a:t>
            </a:r>
            <a:endParaRPr lang="en-US" altLang="zh-CN" dirty="0" smtClean="0"/>
          </a:p>
          <a:p>
            <a:r>
              <a:rPr lang="zh-CN" altLang="en-US" dirty="0" smtClean="0"/>
              <a:t>隔离的运行环境</a:t>
            </a:r>
            <a:endParaRPr lang="en-US" altLang="zh-CN" dirty="0" smtClean="0"/>
          </a:p>
          <a:p>
            <a:r>
              <a:rPr lang="zh-CN" altLang="en-US" dirty="0" smtClean="0"/>
              <a:t>构建多用户的平台即服务（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）基础设施</a:t>
            </a:r>
            <a:endParaRPr lang="en-US" altLang="zh-CN" dirty="0" smtClean="0"/>
          </a:p>
          <a:p>
            <a:r>
              <a:rPr lang="zh-CN" altLang="en-US" dirty="0" smtClean="0"/>
              <a:t>提供软件即服务（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）应用程序</a:t>
            </a:r>
            <a:endParaRPr lang="en-US" altLang="zh-CN" dirty="0" smtClean="0"/>
          </a:p>
          <a:p>
            <a:r>
              <a:rPr lang="zh-CN" altLang="en-US" dirty="0" smtClean="0"/>
              <a:t>高性能、超大规模系统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跨主机访问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Macvlan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Overlay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2.Docker</a:t>
            </a:r>
            <a:r>
              <a:rPr lang="zh-CN" altLang="en-US" dirty="0" smtClean="0"/>
              <a:t>依赖的技术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依赖的内核技术</a:t>
            </a:r>
            <a:endParaRPr lang="en-US" altLang="zh-CN" dirty="0" smtClean="0"/>
          </a:p>
          <a:p>
            <a:r>
              <a:rPr lang="en-US" altLang="zh-CN" dirty="0" err="1" smtClean="0"/>
              <a:t>NameSpace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err="1" smtClean="0"/>
              <a:t>NameSpace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err="1" smtClean="0"/>
              <a:t>Cgroups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err="1" smtClean="0"/>
              <a:t>Cgroups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1629</TotalTime>
  <Words>3041</Words>
  <PresentationFormat>全屏显示(4:3)</PresentationFormat>
  <Paragraphs>624</Paragraphs>
  <Slides>80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流畅</vt:lpstr>
      <vt:lpstr>Docker技术 </vt:lpstr>
      <vt:lpstr>课程大纲</vt:lpstr>
      <vt:lpstr>1.Docker介绍</vt:lpstr>
      <vt:lpstr>什么是容器？</vt:lpstr>
      <vt:lpstr>容器与虚拟化的比较</vt:lpstr>
      <vt:lpstr>什么是docker？</vt:lpstr>
      <vt:lpstr>Docker目标</vt:lpstr>
      <vt:lpstr>Docker应用场景</vt:lpstr>
      <vt:lpstr>2.Docker依赖的技术</vt:lpstr>
      <vt:lpstr>Docker依赖的内核技术</vt:lpstr>
      <vt:lpstr>Namespaces介绍</vt:lpstr>
      <vt:lpstr>Namespace隔离的资源</vt:lpstr>
      <vt:lpstr>Cgroups介绍</vt:lpstr>
      <vt:lpstr>Cgroups功能</vt:lpstr>
      <vt:lpstr>Docker功能</vt:lpstr>
      <vt:lpstr>3.Docker构成</vt:lpstr>
      <vt:lpstr>Docker的C/S结构</vt:lpstr>
      <vt:lpstr>Docker Image介绍</vt:lpstr>
      <vt:lpstr>Docker Container介绍</vt:lpstr>
      <vt:lpstr>Docker registry介绍</vt:lpstr>
      <vt:lpstr>Docker各组成部分关系</vt:lpstr>
      <vt:lpstr>4.Docker安装部署(Centos7.5)</vt:lpstr>
      <vt:lpstr>Docker yum源获取</vt:lpstr>
      <vt:lpstr>安装依赖</vt:lpstr>
      <vt:lpstr>查看及安装Docker</vt:lpstr>
      <vt:lpstr>启动Docker服务</vt:lpstr>
      <vt:lpstr>5.DockerImage管理</vt:lpstr>
      <vt:lpstr>Docker镜像回顾</vt:lpstr>
      <vt:lpstr>创建Docker-hub加速器</vt:lpstr>
      <vt:lpstr>搜索镜像</vt:lpstr>
      <vt:lpstr>Docker获取和推送镜像</vt:lpstr>
      <vt:lpstr>Docker镜像存储位置</vt:lpstr>
      <vt:lpstr>Docker查看镜像基本信息</vt:lpstr>
      <vt:lpstr>查看镜像的详细信息</vt:lpstr>
      <vt:lpstr>查询镜像的改动历史</vt:lpstr>
      <vt:lpstr>镜像的删除</vt:lpstr>
      <vt:lpstr>镜像的导入导出</vt:lpstr>
      <vt:lpstr>运行一个容器（仅测试）</vt:lpstr>
      <vt:lpstr>基于现有容器构建</vt:lpstr>
      <vt:lpstr>启动容器并构建镜像</vt:lpstr>
      <vt:lpstr>镜像构建-Dockerfile简单使用</vt:lpstr>
      <vt:lpstr>6.容器的基本管理</vt:lpstr>
      <vt:lpstr>启动容器</vt:lpstr>
      <vt:lpstr>自定义容器运行</vt:lpstr>
      <vt:lpstr>容器“hang”运行及后台运行</vt:lpstr>
      <vt:lpstr>容器后台运行</vt:lpstr>
      <vt:lpstr>查看容器日志</vt:lpstr>
      <vt:lpstr>查看容器</vt:lpstr>
      <vt:lpstr>容器的进入</vt:lpstr>
      <vt:lpstr>关闭容器</vt:lpstr>
      <vt:lpstr>重新启动关闭的容器</vt:lpstr>
      <vt:lpstr>容器自启动</vt:lpstr>
      <vt:lpstr>删除已停止的容器</vt:lpstr>
      <vt:lpstr>7.Dockerfile高级应用</vt:lpstr>
      <vt:lpstr>Dockerfile作用</vt:lpstr>
      <vt:lpstr>Dockerfile语法格式</vt:lpstr>
      <vt:lpstr>一步一步学写dockerfile——FROM</vt:lpstr>
      <vt:lpstr>一步一步学写dockerfile——RUN</vt:lpstr>
      <vt:lpstr>一步一步学写dockerfile——CMD</vt:lpstr>
      <vt:lpstr>一步一步学写dockerfile——ENTRYPOINT</vt:lpstr>
      <vt:lpstr>一步一步学写Dockerfile--EXPOSE</vt:lpstr>
      <vt:lpstr>一步一步学写Dockerfile--ENV</vt:lpstr>
      <vt:lpstr>ADD</vt:lpstr>
      <vt:lpstr>COPY</vt:lpstr>
      <vt:lpstr>VOLUME</vt:lpstr>
      <vt:lpstr>USER</vt:lpstr>
      <vt:lpstr>WORKDIR</vt:lpstr>
      <vt:lpstr>ONBUILD</vt:lpstr>
      <vt:lpstr>8.Docker私有仓库管理</vt:lpstr>
      <vt:lpstr>幻灯片 70</vt:lpstr>
      <vt:lpstr>私有仓库加密实现</vt:lpstr>
      <vt:lpstr>9.Docker数据卷管理</vt:lpstr>
      <vt:lpstr>Docker容器的数据卷</vt:lpstr>
      <vt:lpstr>幻灯片 74</vt:lpstr>
      <vt:lpstr>Docker的数据卷容器</vt:lpstr>
      <vt:lpstr>数据卷容器的使用</vt:lpstr>
      <vt:lpstr>Docker数据卷的备份及恢复</vt:lpstr>
      <vt:lpstr>数据卷数据的备份及恢复</vt:lpstr>
      <vt:lpstr>10.Docker的本地网络管理</vt:lpstr>
      <vt:lpstr>Docker跨主机访问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Docker技术</dc:title>
  <dc:creator>Administrator</dc:creator>
  <cp:lastModifiedBy>glee0916</cp:lastModifiedBy>
  <cp:revision>223</cp:revision>
  <dcterms:created xsi:type="dcterms:W3CDTF">2018-12-11T09:19:15Z</dcterms:created>
  <dcterms:modified xsi:type="dcterms:W3CDTF">2018-12-16T12:00:08Z</dcterms:modified>
</cp:coreProperties>
</file>