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73" r:id="rId3"/>
    <p:sldId id="277" r:id="rId4"/>
    <p:sldId id="278" r:id="rId5"/>
    <p:sldId id="292" r:id="rId6"/>
    <p:sldId id="291" r:id="rId7"/>
    <p:sldId id="293" r:id="rId8"/>
    <p:sldId id="294" r:id="rId9"/>
    <p:sldId id="274" r:id="rId10"/>
    <p:sldId id="286" r:id="rId11"/>
    <p:sldId id="287" r:id="rId12"/>
    <p:sldId id="275" r:id="rId13"/>
    <p:sldId id="280" r:id="rId14"/>
    <p:sldId id="276" r:id="rId15"/>
    <p:sldId id="282" r:id="rId16"/>
    <p:sldId id="288" r:id="rId17"/>
    <p:sldId id="289" r:id="rId18"/>
    <p:sldId id="290" r:id="rId19"/>
    <p:sldId id="285" r:id="rId20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89114" autoAdjust="0"/>
  </p:normalViewPr>
  <p:slideViewPr>
    <p:cSldViewPr>
      <p:cViewPr>
        <p:scale>
          <a:sx n="66" d="100"/>
          <a:sy n="66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2E24A19-0DD4-4472-997A-BBE5023D67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7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F8A0F-CF79-464C-8F2B-F6D1C4CF7D7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940D6A9B-73E1-4B0E-850B-24DD60CCEF49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48C4D9-656A-4FE6-875A-170EE96805C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E243F-653B-46FA-BB29-AA2D301400F3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1842-9702-4C07-BED3-3949D939CB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9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A8354-A2DC-44E5-9FE0-E5DADBBA4686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4C418-DCE8-4AEA-9360-D90133DE6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0427A-FFE8-449F-BA58-F116173B98DF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4710E-0108-4E0C-AD6A-007BF2AA2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1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834EC6-4CFB-4D29-BE9A-28A448DF308D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857C-2322-42DD-A446-20BAD8D2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8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BB44FA-3669-433C-95B0-096FEE321C90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7AB7B-B77F-4CDC-8B27-EE4DF6609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0E4AD-D653-46EA-BF63-907CF75819CC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B98C4-F276-4E94-A01F-CF532DA3D0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92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C9A146-B7AC-4D9C-BB30-5E93E360007E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813E-24AF-49CD-B302-B2E8A69E43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3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69B3A-D1CE-4DD6-BEFE-1B544D7E8824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23DC-4EFE-43B6-BDA8-E28CFD41F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EDB04-E8C4-45F3-B46D-F212CB04941C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96463-E5DD-477D-B391-940E1C6A2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73378-AE04-42CB-8C9A-1A3A0F761098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9C171-0B83-46B3-B858-D7FE17AF37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3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5AD182F2-6C08-4E08-AF1A-1E2A34FD2B11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75A15A0A-D8A4-47D0-A445-123A3A7D5E5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90A4A129-F132-4B71-9F99-C28F49F6C27A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B2CE770-6787-4733-9793-EF88D6CA1CC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420888"/>
            <a:ext cx="8568878" cy="1104900"/>
          </a:xfrm>
        </p:spPr>
        <p:txBody>
          <a:bodyPr/>
          <a:lstStyle/>
          <a:p>
            <a:r>
              <a:rPr lang="en-US" altLang="zh-CN" sz="3000" b="1" dirty="0"/>
              <a:t>MPI</a:t>
            </a:r>
            <a:r>
              <a:rPr lang="zh-CN" altLang="en-US" sz="3000" b="1" dirty="0"/>
              <a:t>与</a:t>
            </a:r>
            <a:r>
              <a:rPr lang="en-US" altLang="zh-CN" sz="3000" b="1" dirty="0"/>
              <a:t>Hadoop</a:t>
            </a:r>
            <a:r>
              <a:rPr lang="zh-CN" altLang="en-US" sz="3000" b="1" dirty="0"/>
              <a:t>在</a:t>
            </a:r>
            <a:r>
              <a:rPr lang="en-US" altLang="zh-CN" sz="3000" b="1" dirty="0"/>
              <a:t>K-means</a:t>
            </a:r>
            <a:r>
              <a:rPr lang="zh-CN" altLang="en-US" sz="3000" b="1" dirty="0"/>
              <a:t>算法上的性能比较分析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3817938" cy="119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>
                <a:solidFill>
                  <a:schemeClr val="tx2"/>
                </a:solidFill>
              </a:rPr>
              <a:t>答辩人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：</a:t>
            </a:r>
            <a:r>
              <a:rPr lang="zh-CN" altLang="en-US" sz="2200" b="1" dirty="0">
                <a:solidFill>
                  <a:schemeClr val="tx2"/>
                </a:solidFill>
              </a:rPr>
              <a:t>蒋鑫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    </a:t>
            </a:r>
            <a:endParaRPr lang="zh-CN" altLang="en-US" sz="22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solidFill>
                  <a:schemeClr val="tx2"/>
                </a:solidFill>
              </a:rPr>
              <a:t>指导老师：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周会群</a:t>
            </a:r>
            <a:endParaRPr lang="zh-CN" altLang="en-US" sz="22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85FB-95B2-4EA3-84C0-EFECAC085A52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377-D443-4E24-B266-05D28E4B2F7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r>
              <a:rPr lang="en-US" altLang="zh-CN" sz="2800" dirty="0"/>
              <a:t>Hadoop</a:t>
            </a:r>
            <a:r>
              <a:rPr lang="zh-CN" altLang="zh-CN" sz="2800" dirty="0"/>
              <a:t>计算时间与数据规模关系图</a:t>
            </a:r>
            <a:endParaRPr lang="en-US" altLang="zh-CN" sz="2800" b="1" dirty="0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0"/>
            <a:ext cx="449999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1"/>
            <a:ext cx="444349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19-925C-4245-B398-C76F8458DEFB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1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FB4-E65B-4A33-AB96-0DAD930D9A7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MPI I/O</a:t>
            </a:r>
            <a:r>
              <a:rPr lang="zh-CN" altLang="zh-CN" sz="2800" dirty="0"/>
              <a:t>时间与集群规模关系图</a:t>
            </a:r>
            <a:endParaRPr lang="en-US" altLang="zh-CN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1230"/>
            <a:ext cx="7715834" cy="463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0DB4-9072-46A0-9A44-4851BFC74ECF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917D-4DBC-4DC1-829B-E9F13880573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计算时间与计算精度关系图</a:t>
            </a:r>
            <a:endParaRPr lang="zh-CN" altLang="en-US" sz="2800" b="1" dirty="0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7946"/>
            <a:ext cx="7668050" cy="460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D985-8E87-4F56-A295-568AF073D0BB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959-D9EA-475C-A3D2-26C8718FED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MPI </a:t>
            </a:r>
            <a:r>
              <a:rPr lang="zh-CN" altLang="zh-CN" sz="2800" dirty="0"/>
              <a:t>计算时间与集群规模关系图</a:t>
            </a:r>
            <a:endParaRPr lang="en-US" altLang="zh-CN" sz="2800" b="1" dirty="0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360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43459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60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060849"/>
            <a:ext cx="45847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C87D-CFAB-42C3-B7BA-7D6D8E2710CE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2A0-C321-49C8-A2D3-949A722E576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总时间的对数与集群规模关系图</a:t>
            </a:r>
            <a:endParaRPr lang="zh-CN" altLang="en-US" sz="2800" b="1" dirty="0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3739"/>
            <a:ext cx="7476250" cy="449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EC66-1B9C-4C8B-A9C2-180EB5798D03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DFE8-512E-405F-954B-BD3E4F6CDE5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r>
              <a:rPr lang="en-US" altLang="zh-CN" sz="2800" dirty="0"/>
              <a:t>MPI I/O</a:t>
            </a:r>
            <a:r>
              <a:rPr lang="zh-CN" altLang="zh-CN" sz="2800" dirty="0"/>
              <a:t>时间的对数与数据规模关系图</a:t>
            </a:r>
            <a:endParaRPr lang="en-US" altLang="zh-CN" sz="2800" b="1" dirty="0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461"/>
            <a:ext cx="7200800" cy="453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813"/>
            <a:ext cx="6912768" cy="576262"/>
          </a:xfrm>
        </p:spPr>
        <p:txBody>
          <a:bodyPr/>
          <a:lstStyle/>
          <a:p>
            <a:r>
              <a:rPr lang="en-US" altLang="zh-CN" dirty="0"/>
              <a:t>MPI I/O</a:t>
            </a:r>
            <a:r>
              <a:rPr lang="zh-CN" altLang="zh-CN" dirty="0"/>
              <a:t>时间的对数与数据规模关系图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2334"/>
            <a:ext cx="7022850" cy="445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813"/>
            <a:ext cx="7848872" cy="576262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MPI</a:t>
            </a:r>
            <a:r>
              <a:rPr lang="zh-CN" altLang="zh-CN" dirty="0"/>
              <a:t>计算时间与数据规模关系图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8281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2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比率图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170080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CD55-4959-4C66-A625-F7EC859E76BC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7157-C236-44B1-89C1-62C62CFD47D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275" y="2924175"/>
            <a:ext cx="2592388" cy="72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dirty="0"/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CE7-2CCB-4A4D-84CB-D247575C77D4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D0F0-E96B-4EC4-8104-971083240E1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MPI </a:t>
            </a:r>
            <a:r>
              <a:rPr lang="zh-CN" altLang="en-US" b="1" dirty="0" smtClean="0"/>
              <a:t>并行编程模型</a:t>
            </a:r>
            <a:endParaRPr lang="zh-CN" altLang="en-US" b="1" dirty="0"/>
          </a:p>
        </p:txBody>
      </p:sp>
      <p:pic>
        <p:nvPicPr>
          <p:cNvPr id="324610" name="Picture 2" descr="E:\temp\thesis\消息传递模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680221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EC8-CA48-4D11-9E8E-883994500375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E2DB-8735-41FF-9E40-1030CA9A073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Hadoop</a:t>
            </a:r>
            <a:r>
              <a:rPr lang="zh-CN" altLang="en-US" sz="2800" b="1" dirty="0" smtClean="0"/>
              <a:t>体系结构</a:t>
            </a:r>
            <a:endParaRPr lang="zh-CN" altLang="en-US" sz="2800" b="1" dirty="0"/>
          </a:p>
        </p:txBody>
      </p:sp>
      <p:pic>
        <p:nvPicPr>
          <p:cNvPr id="325634" name="Picture 2" descr="E:\temp\thesis\Hadoop体系结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0688"/>
            <a:ext cx="7272808" cy="39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401-219C-4EE0-A7BB-671F58FBA7FD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B25-A712-4EB9-B748-669317C18B5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Mapreduce</a:t>
            </a:r>
            <a:r>
              <a:rPr lang="zh-CN" altLang="en-US" sz="2800" b="1" dirty="0" smtClean="0"/>
              <a:t>原理</a:t>
            </a:r>
            <a:endParaRPr lang="en-US" altLang="zh-CN" sz="2800" b="1" dirty="0"/>
          </a:p>
        </p:txBody>
      </p:sp>
      <p:pic>
        <p:nvPicPr>
          <p:cNvPr id="326658" name="Picture 2" descr="E:\temp\thesis\MapRedu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3" y="1389438"/>
            <a:ext cx="7927280" cy="44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2050" name="Picture 2" descr="E:\temp\thesis\K-means详细步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6" y="1540970"/>
            <a:ext cx="80137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K-means </a:t>
            </a:r>
            <a:r>
              <a:rPr lang="zh-CN" altLang="zh-CN" b="1" dirty="0"/>
              <a:t>算法基本</a:t>
            </a:r>
            <a:r>
              <a:rPr lang="zh-CN" altLang="zh-CN" b="1" dirty="0" smtClean="0"/>
              <a:t>步骤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E:\temp\thesis\K-means演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1688"/>
            <a:ext cx="6120680" cy="44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985396" cy="576262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的并行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</a:t>
            </a:r>
            <a:r>
              <a:rPr lang="zh-CN" altLang="en-US" dirty="0" smtClean="0"/>
              <a:t>函数实现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Key:</a:t>
            </a:r>
            <a:r>
              <a:rPr lang="zh-CN" altLang="en-US" dirty="0" smtClean="0"/>
              <a:t>数据对象相对于起始位置的偏移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Value:</a:t>
            </a:r>
            <a:r>
              <a:rPr lang="zh-CN" altLang="en-US" dirty="0" smtClean="0"/>
              <a:t>当前数据对象的坐标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smtClean="0"/>
              <a:t>Key:</a:t>
            </a:r>
            <a:r>
              <a:rPr lang="zh-CN" altLang="en-US" dirty="0" smtClean="0"/>
              <a:t>与该数据对象距离最近的分区中心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smtClean="0"/>
              <a:t>Value:</a:t>
            </a:r>
            <a:r>
              <a:rPr lang="zh-CN" altLang="en-US" dirty="0" smtClean="0"/>
              <a:t>当前数据对象的坐标</a:t>
            </a:r>
            <a:endParaRPr lang="en-US" altLang="zh-CN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函数设计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Key:</a:t>
            </a:r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Value:</a:t>
            </a:r>
          </a:p>
          <a:p>
            <a:pPr lvl="1"/>
            <a:r>
              <a:rPr lang="zh-CN" altLang="en-US" dirty="0" smtClean="0"/>
              <a:t>聚合相同中心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的数据对象，求解新的分区中心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MPI</a:t>
            </a:r>
            <a:r>
              <a:rPr lang="zh-CN" altLang="en-US" dirty="0" smtClean="0"/>
              <a:t>进程环境，检查文件合法性，检测集群状态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读取数据对象文件，划分数据对象给不同从进程</a:t>
            </a:r>
            <a:endParaRPr lang="en-US" altLang="zh-CN" dirty="0" smtClean="0"/>
          </a:p>
          <a:p>
            <a:r>
              <a:rPr lang="zh-CN" altLang="en-US" dirty="0" smtClean="0"/>
              <a:t>从进程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接受划分的数据对象，分别计算每个数据对象到分区中心的欧式距离，找到距离最近的分区中心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进行一次</a:t>
            </a:r>
            <a:r>
              <a:rPr lang="en-US" altLang="zh-CN" dirty="0" err="1" smtClean="0"/>
              <a:t>MPI_Reduce</a:t>
            </a:r>
            <a:r>
              <a:rPr lang="zh-CN" altLang="en-US" dirty="0" smtClean="0"/>
              <a:t>，找到所有距离同一分区中心最近的数据对象，根据它们的坐标计算新的分区中心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27A-FFE8-449F-BA58-F116173B98DF}" type="datetime1">
              <a:rPr lang="zh-CN" altLang="en-US" smtClean="0"/>
              <a:pPr/>
              <a:t>2015/6/8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710E-0108-4E0C-AD6A-007BF2AA2D9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6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D547-A8E3-4B5A-8BF0-109E2F51E1A1}" type="datetime1">
              <a:rPr lang="zh-CN" altLang="en-US"/>
              <a:pPr/>
              <a:t>2015/6/8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1C9A-3D95-459A-8644-AD0B732EAD9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179" y="332656"/>
            <a:ext cx="6193308" cy="576262"/>
          </a:xfrm>
        </p:spPr>
        <p:txBody>
          <a:bodyPr/>
          <a:lstStyle/>
          <a:p>
            <a:r>
              <a:rPr lang="en-US" altLang="zh-CN" sz="2800" dirty="0"/>
              <a:t>Hadoop</a:t>
            </a:r>
            <a:r>
              <a:rPr lang="zh-CN" altLang="zh-CN" sz="2800" dirty="0"/>
              <a:t>计算时间与计算精度关系图</a:t>
            </a:r>
            <a:endParaRPr lang="zh-CN" altLang="en-US" sz="2800" b="1" dirty="0"/>
          </a:p>
        </p:txBody>
      </p:sp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05899" cy="428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18039</TotalTime>
  <Words>308</Words>
  <Application>Microsoft Office PowerPoint</Application>
  <PresentationFormat>全屏显示(4:3)</PresentationFormat>
  <Paragraphs>75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Axis</vt:lpstr>
      <vt:lpstr>MPI与Hadoop在K-means算法上的性能比较分析</vt:lpstr>
      <vt:lpstr>MPI 并行编程模型</vt:lpstr>
      <vt:lpstr>Hadoop体系结构</vt:lpstr>
      <vt:lpstr>Mapreduce原理</vt:lpstr>
      <vt:lpstr>K-means算法</vt:lpstr>
      <vt:lpstr>K-means 算法基本步骤</vt:lpstr>
      <vt:lpstr>基于Hadoop的并行K-means算法设计</vt:lpstr>
      <vt:lpstr>基于MPI的K-means算法设计</vt:lpstr>
      <vt:lpstr>Hadoop计算时间与计算精度关系图</vt:lpstr>
      <vt:lpstr>Hadoop计算时间与数据规模关系图</vt:lpstr>
      <vt:lpstr>MPI I/O时间与集群规模关系图</vt:lpstr>
      <vt:lpstr>计算时间与计算精度关系图</vt:lpstr>
      <vt:lpstr>MPI 计算时间与集群规模关系图</vt:lpstr>
      <vt:lpstr>总时间的对数与集群规模关系图</vt:lpstr>
      <vt:lpstr>MPI I/O时间的对数与数据规模关系图</vt:lpstr>
      <vt:lpstr>MPI I/O时间的对数与数据规模关系图</vt:lpstr>
      <vt:lpstr>Hadoop与MPI计算时间与数据规模关系图</vt:lpstr>
      <vt:lpstr>比率图</vt:lpstr>
      <vt:lpstr>PowerPoint 演示文稿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Windows8</cp:lastModifiedBy>
  <cp:revision>758</cp:revision>
  <dcterms:created xsi:type="dcterms:W3CDTF">2005-03-03T04:54:54Z</dcterms:created>
  <dcterms:modified xsi:type="dcterms:W3CDTF">2015-06-08T08:31:10Z</dcterms:modified>
</cp:coreProperties>
</file>