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6" r:id="rId1"/>
  </p:sldMasterIdLst>
  <p:notesMasterIdLst>
    <p:notesMasterId r:id="rId20"/>
  </p:notesMasterIdLst>
  <p:sldIdLst>
    <p:sldId id="256" r:id="rId2"/>
    <p:sldId id="273" r:id="rId3"/>
    <p:sldId id="277" r:id="rId4"/>
    <p:sldId id="278" r:id="rId5"/>
    <p:sldId id="274" r:id="rId6"/>
    <p:sldId id="286" r:id="rId7"/>
    <p:sldId id="281" r:id="rId8"/>
    <p:sldId id="287" r:id="rId9"/>
    <p:sldId id="275" r:id="rId10"/>
    <p:sldId id="280" r:id="rId11"/>
    <p:sldId id="276" r:id="rId12"/>
    <p:sldId id="282" r:id="rId13"/>
    <p:sldId id="283" r:id="rId14"/>
    <p:sldId id="284" r:id="rId15"/>
    <p:sldId id="288" r:id="rId16"/>
    <p:sldId id="289" r:id="rId17"/>
    <p:sldId id="290" r:id="rId18"/>
    <p:sldId id="285" r:id="rId19"/>
  </p:sldIdLst>
  <p:sldSz cx="9144000" cy="6858000" type="screen4x3"/>
  <p:notesSz cx="6797675" cy="9874250"/>
  <p:defaultTextStyle>
    <a:defPPr>
      <a:defRPr lang="zh-CN"/>
    </a:defPPr>
    <a:lvl1pPr algn="ctr" rtl="0" fontAlgn="base">
      <a:spcBef>
        <a:spcPct val="0"/>
      </a:spcBef>
      <a:spcAft>
        <a:spcPct val="0"/>
      </a:spcAft>
      <a:defRPr kern="1200">
        <a:solidFill>
          <a:schemeClr val="tx1"/>
        </a:solidFill>
        <a:latin typeface="Times New Roman" charset="0"/>
        <a:ea typeface="宋体" pitchFamily="2" charset="-122"/>
        <a:cs typeface="+mn-cs"/>
      </a:defRPr>
    </a:lvl1pPr>
    <a:lvl2pPr marL="457200" algn="ctr" rtl="0" fontAlgn="base">
      <a:spcBef>
        <a:spcPct val="0"/>
      </a:spcBef>
      <a:spcAft>
        <a:spcPct val="0"/>
      </a:spcAft>
      <a:defRPr kern="1200">
        <a:solidFill>
          <a:schemeClr val="tx1"/>
        </a:solidFill>
        <a:latin typeface="Times New Roman" charset="0"/>
        <a:ea typeface="宋体" pitchFamily="2" charset="-122"/>
        <a:cs typeface="+mn-cs"/>
      </a:defRPr>
    </a:lvl2pPr>
    <a:lvl3pPr marL="914400" algn="ctr" rtl="0" fontAlgn="base">
      <a:spcBef>
        <a:spcPct val="0"/>
      </a:spcBef>
      <a:spcAft>
        <a:spcPct val="0"/>
      </a:spcAft>
      <a:defRPr kern="1200">
        <a:solidFill>
          <a:schemeClr val="tx1"/>
        </a:solidFill>
        <a:latin typeface="Times New Roman" charset="0"/>
        <a:ea typeface="宋体" pitchFamily="2" charset="-122"/>
        <a:cs typeface="+mn-cs"/>
      </a:defRPr>
    </a:lvl3pPr>
    <a:lvl4pPr marL="1371600" algn="ctr" rtl="0" fontAlgn="base">
      <a:spcBef>
        <a:spcPct val="0"/>
      </a:spcBef>
      <a:spcAft>
        <a:spcPct val="0"/>
      </a:spcAft>
      <a:defRPr kern="1200">
        <a:solidFill>
          <a:schemeClr val="tx1"/>
        </a:solidFill>
        <a:latin typeface="Times New Roman" charset="0"/>
        <a:ea typeface="宋体" pitchFamily="2" charset="-122"/>
        <a:cs typeface="+mn-cs"/>
      </a:defRPr>
    </a:lvl4pPr>
    <a:lvl5pPr marL="1828800" algn="ctr" rtl="0" fontAlgn="base">
      <a:spcBef>
        <a:spcPct val="0"/>
      </a:spcBef>
      <a:spcAft>
        <a:spcPct val="0"/>
      </a:spcAft>
      <a:defRPr kern="1200">
        <a:solidFill>
          <a:schemeClr val="tx1"/>
        </a:solidFill>
        <a:latin typeface="Times New Roman" charset="0"/>
        <a:ea typeface="宋体" pitchFamily="2" charset="-122"/>
        <a:cs typeface="+mn-cs"/>
      </a:defRPr>
    </a:lvl5pPr>
    <a:lvl6pPr marL="2286000" algn="l" defTabSz="914400" rtl="0" eaLnBrk="1" latinLnBrk="0" hangingPunct="1">
      <a:defRPr kern="1200">
        <a:solidFill>
          <a:schemeClr val="tx1"/>
        </a:solidFill>
        <a:latin typeface="Times New Roman" charset="0"/>
        <a:ea typeface="宋体" pitchFamily="2" charset="-122"/>
        <a:cs typeface="+mn-cs"/>
      </a:defRPr>
    </a:lvl6pPr>
    <a:lvl7pPr marL="2743200" algn="l" defTabSz="914400" rtl="0" eaLnBrk="1" latinLnBrk="0" hangingPunct="1">
      <a:defRPr kern="1200">
        <a:solidFill>
          <a:schemeClr val="tx1"/>
        </a:solidFill>
        <a:latin typeface="Times New Roman" charset="0"/>
        <a:ea typeface="宋体" pitchFamily="2" charset="-122"/>
        <a:cs typeface="+mn-cs"/>
      </a:defRPr>
    </a:lvl7pPr>
    <a:lvl8pPr marL="3200400" algn="l" defTabSz="914400" rtl="0" eaLnBrk="1" latinLnBrk="0" hangingPunct="1">
      <a:defRPr kern="1200">
        <a:solidFill>
          <a:schemeClr val="tx1"/>
        </a:solidFill>
        <a:latin typeface="Times New Roman" charset="0"/>
        <a:ea typeface="宋体" pitchFamily="2" charset="-122"/>
        <a:cs typeface="+mn-cs"/>
      </a:defRPr>
    </a:lvl8pPr>
    <a:lvl9pPr marL="3657600" algn="l" defTabSz="914400" rtl="0" eaLnBrk="1" latinLnBrk="0" hangingPunct="1">
      <a:defRPr kern="1200">
        <a:solidFill>
          <a:schemeClr val="tx1"/>
        </a:solidFill>
        <a:latin typeface="Times New Roman"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FBC3E"/>
    <a:srgbClr val="CCFFCC"/>
    <a:srgbClr val="FFFFCC"/>
    <a:srgbClr val="3366FF"/>
    <a:srgbClr val="FF0000"/>
    <a:srgbClr val="00FF00"/>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360" autoAdjust="0"/>
    <p:restoredTop sz="91504" autoAdjust="0"/>
  </p:normalViewPr>
  <p:slideViewPr>
    <p:cSldViewPr>
      <p:cViewPr>
        <p:scale>
          <a:sx n="66" d="100"/>
          <a:sy n="66" d="100"/>
        </p:scale>
        <p:origin x="-1584"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9922" name="Rectangle 2"/>
          <p:cNvSpPr>
            <a:spLocks noGrp="1" noChangeArrowheads="1"/>
          </p:cNvSpPr>
          <p:nvPr>
            <p:ph type="hdr" sz="quarter"/>
          </p:nvPr>
        </p:nvSpPr>
        <p:spPr bwMode="auto">
          <a:xfrm>
            <a:off x="0" y="0"/>
            <a:ext cx="2946400"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200">
                <a:latin typeface="Arial" charset="0"/>
              </a:defRPr>
            </a:lvl1pPr>
          </a:lstStyle>
          <a:p>
            <a:endParaRPr lang="en-US" altLang="zh-CN"/>
          </a:p>
        </p:txBody>
      </p:sp>
      <p:sp>
        <p:nvSpPr>
          <p:cNvPr id="209923" name="Rectangle 3"/>
          <p:cNvSpPr>
            <a:spLocks noGrp="1" noChangeArrowheads="1"/>
          </p:cNvSpPr>
          <p:nvPr>
            <p:ph type="dt" idx="1"/>
          </p:nvPr>
        </p:nvSpPr>
        <p:spPr bwMode="auto">
          <a:xfrm>
            <a:off x="3849688" y="0"/>
            <a:ext cx="2946400"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endParaRPr lang="en-US" altLang="zh-CN"/>
          </a:p>
        </p:txBody>
      </p:sp>
      <p:sp>
        <p:nvSpPr>
          <p:cNvPr id="209924" name="Rectangle 4"/>
          <p:cNvSpPr>
            <a:spLocks noGrp="1" noRot="1" noChangeAspect="1" noChangeArrowheads="1" noTextEdit="1"/>
          </p:cNvSpPr>
          <p:nvPr>
            <p:ph type="sldImg" idx="2"/>
          </p:nvPr>
        </p:nvSpPr>
        <p:spPr bwMode="auto">
          <a:xfrm>
            <a:off x="931863" y="741363"/>
            <a:ext cx="4935537" cy="370205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09925" name="Rectangle 5"/>
          <p:cNvSpPr>
            <a:spLocks noGrp="1" noChangeArrowheads="1"/>
          </p:cNvSpPr>
          <p:nvPr>
            <p:ph type="body" sz="quarter" idx="3"/>
          </p:nvPr>
        </p:nvSpPr>
        <p:spPr bwMode="auto">
          <a:xfrm>
            <a:off x="679450" y="4691063"/>
            <a:ext cx="5438775" cy="4443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209926" name="Rectangle 6"/>
          <p:cNvSpPr>
            <a:spLocks noGrp="1" noChangeArrowheads="1"/>
          </p:cNvSpPr>
          <p:nvPr>
            <p:ph type="ftr" sz="quarter" idx="4"/>
          </p:nvPr>
        </p:nvSpPr>
        <p:spPr bwMode="auto">
          <a:xfrm>
            <a:off x="0" y="9378950"/>
            <a:ext cx="2946400"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defRPr sz="1200">
                <a:latin typeface="Arial" charset="0"/>
              </a:defRPr>
            </a:lvl1pPr>
          </a:lstStyle>
          <a:p>
            <a:endParaRPr lang="en-US" altLang="zh-CN"/>
          </a:p>
        </p:txBody>
      </p:sp>
      <p:sp>
        <p:nvSpPr>
          <p:cNvPr id="209927" name="Rectangle 7"/>
          <p:cNvSpPr>
            <a:spLocks noGrp="1" noChangeArrowheads="1"/>
          </p:cNvSpPr>
          <p:nvPr>
            <p:ph type="sldNum" sz="quarter" idx="5"/>
          </p:nvPr>
        </p:nvSpPr>
        <p:spPr bwMode="auto">
          <a:xfrm>
            <a:off x="3849688" y="9378950"/>
            <a:ext cx="2946400"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Arial" charset="0"/>
              </a:defRPr>
            </a:lvl1pPr>
          </a:lstStyle>
          <a:p>
            <a:fld id="{42E24A19-0DD4-4472-997A-BBE5023D67DD}" type="slidenum">
              <a:rPr lang="en-US" altLang="zh-CN"/>
              <a:pPr/>
              <a:t>‹#›</a:t>
            </a:fld>
            <a:endParaRPr lang="en-US" altLang="zh-CN"/>
          </a:p>
        </p:txBody>
      </p:sp>
    </p:spTree>
    <p:extLst>
      <p:ext uri="{BB962C8B-B14F-4D97-AF65-F5344CB8AC3E}">
        <p14:creationId xmlns:p14="http://schemas.microsoft.com/office/powerpoint/2010/main" val="170674590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宋体" pitchFamily="2" charset="-122"/>
        <a:cs typeface="+mn-cs"/>
      </a:defRPr>
    </a:lvl1pPr>
    <a:lvl2pPr marL="457200" algn="l" rtl="0" fontAlgn="base">
      <a:spcBef>
        <a:spcPct val="30000"/>
      </a:spcBef>
      <a:spcAft>
        <a:spcPct val="0"/>
      </a:spcAft>
      <a:defRPr sz="1200" kern="1200">
        <a:solidFill>
          <a:schemeClr val="tx1"/>
        </a:solidFill>
        <a:latin typeface="Arial" charset="0"/>
        <a:ea typeface="宋体" pitchFamily="2" charset="-122"/>
        <a:cs typeface="+mn-cs"/>
      </a:defRPr>
    </a:lvl2pPr>
    <a:lvl3pPr marL="914400" algn="l" rtl="0" fontAlgn="base">
      <a:spcBef>
        <a:spcPct val="30000"/>
      </a:spcBef>
      <a:spcAft>
        <a:spcPct val="0"/>
      </a:spcAft>
      <a:defRPr sz="1200" kern="1200">
        <a:solidFill>
          <a:schemeClr val="tx1"/>
        </a:solidFill>
        <a:latin typeface="Arial" charset="0"/>
        <a:ea typeface="宋体" pitchFamily="2" charset="-122"/>
        <a:cs typeface="+mn-cs"/>
      </a:defRPr>
    </a:lvl3pPr>
    <a:lvl4pPr marL="1371600" algn="l" rtl="0" fontAlgn="base">
      <a:spcBef>
        <a:spcPct val="30000"/>
      </a:spcBef>
      <a:spcAft>
        <a:spcPct val="0"/>
      </a:spcAft>
      <a:defRPr sz="1200" kern="1200">
        <a:solidFill>
          <a:schemeClr val="tx1"/>
        </a:solidFill>
        <a:latin typeface="Arial" charset="0"/>
        <a:ea typeface="宋体" pitchFamily="2" charset="-122"/>
        <a:cs typeface="+mn-cs"/>
      </a:defRPr>
    </a:lvl4pPr>
    <a:lvl5pPr marL="1828800" algn="l" rtl="0" fontAlgn="base">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40F8A0F-CF79-464C-8F2B-F6D1C4CF7D73}" type="slidenum">
              <a:rPr lang="en-US" altLang="zh-CN"/>
              <a:pPr/>
              <a:t>1</a:t>
            </a:fld>
            <a:endParaRPr lang="en-US" altLang="zh-CN"/>
          </a:p>
        </p:txBody>
      </p:sp>
      <p:sp>
        <p:nvSpPr>
          <p:cNvPr id="302082" name="Rectangle 2"/>
          <p:cNvSpPr>
            <a:spLocks noGrp="1" noRot="1" noChangeAspect="1" noChangeArrowheads="1" noTextEdit="1"/>
          </p:cNvSpPr>
          <p:nvPr>
            <p:ph type="sldImg"/>
          </p:nvPr>
        </p:nvSpPr>
        <p:spPr>
          <a:ln/>
        </p:spPr>
      </p:sp>
      <p:sp>
        <p:nvSpPr>
          <p:cNvPr id="302083" name="Rectangle 3"/>
          <p:cNvSpPr>
            <a:spLocks noGrp="1" noChangeArrowheads="1"/>
          </p:cNvSpPr>
          <p:nvPr>
            <p:ph type="body" idx="1"/>
          </p:nvPr>
        </p:nvSpPr>
        <p:spPr/>
        <p:txBody>
          <a:bodyPr/>
          <a:lstStyle/>
          <a:p>
            <a:endParaRPr lang="zh-CN" altLang="zh-CN"/>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89442" name="Rectangle 2"/>
          <p:cNvSpPr>
            <a:spLocks noGrp="1" noChangeArrowheads="1"/>
          </p:cNvSpPr>
          <p:nvPr>
            <p:ph type="subTitle" idx="1"/>
          </p:nvPr>
        </p:nvSpPr>
        <p:spPr>
          <a:xfrm>
            <a:off x="3059113" y="4149725"/>
            <a:ext cx="5184775" cy="1336675"/>
          </a:xfrm>
        </p:spPr>
        <p:txBody>
          <a:bodyPr/>
          <a:lstStyle>
            <a:lvl1pPr marL="0" indent="0">
              <a:buFont typeface="Wingdings" pitchFamily="2" charset="2"/>
              <a:buNone/>
              <a:defRPr/>
            </a:lvl1pPr>
          </a:lstStyle>
          <a:p>
            <a:pPr lvl="0"/>
            <a:r>
              <a:rPr lang="zh-CN" altLang="en-US" noProof="0" smtClean="0"/>
              <a:t>单击此处编辑母版副标题样式</a:t>
            </a:r>
          </a:p>
        </p:txBody>
      </p:sp>
      <p:sp>
        <p:nvSpPr>
          <p:cNvPr id="189443" name="Rectangle 3"/>
          <p:cNvSpPr>
            <a:spLocks noGrp="1" noChangeArrowheads="1"/>
          </p:cNvSpPr>
          <p:nvPr>
            <p:ph type="dt" sz="half" idx="2"/>
          </p:nvPr>
        </p:nvSpPr>
        <p:spPr>
          <a:xfrm>
            <a:off x="685800" y="6284913"/>
            <a:ext cx="1293813" cy="457200"/>
          </a:xfrm>
        </p:spPr>
        <p:txBody>
          <a:bodyPr/>
          <a:lstStyle>
            <a:lvl1pPr>
              <a:defRPr/>
            </a:lvl1pPr>
          </a:lstStyle>
          <a:p>
            <a:fld id="{940D6A9B-73E1-4B0E-850B-24DD60CCEF49}" type="datetime1">
              <a:rPr lang="zh-CN" altLang="en-US"/>
              <a:pPr/>
              <a:t>2015/6/6</a:t>
            </a:fld>
            <a:endParaRPr lang="en-US" altLang="zh-CN"/>
          </a:p>
        </p:txBody>
      </p:sp>
      <p:sp>
        <p:nvSpPr>
          <p:cNvPr id="189444" name="Rectangle 4"/>
          <p:cNvSpPr>
            <a:spLocks noGrp="1" noChangeArrowheads="1"/>
          </p:cNvSpPr>
          <p:nvPr>
            <p:ph type="ftr" sz="quarter" idx="3"/>
          </p:nvPr>
        </p:nvSpPr>
        <p:spPr>
          <a:xfrm>
            <a:off x="2195513" y="6202363"/>
            <a:ext cx="5113337" cy="539750"/>
          </a:xfrm>
        </p:spPr>
        <p:txBody>
          <a:bodyPr/>
          <a:lstStyle>
            <a:lvl1pPr>
              <a:defRPr/>
            </a:lvl1pPr>
          </a:lstStyle>
          <a:p>
            <a:r>
              <a:rPr lang="en-US" altLang="zh-CN"/>
              <a:t> Institute of Computer Software</a:t>
            </a:r>
          </a:p>
          <a:p>
            <a:r>
              <a:rPr lang="en-US" altLang="zh-CN"/>
              <a:t>Nanjing University</a:t>
            </a:r>
          </a:p>
        </p:txBody>
      </p:sp>
      <p:sp>
        <p:nvSpPr>
          <p:cNvPr id="189445" name="Rectangle 5"/>
          <p:cNvSpPr>
            <a:spLocks noGrp="1" noChangeArrowheads="1"/>
          </p:cNvSpPr>
          <p:nvPr>
            <p:ph type="sldNum" sz="quarter" idx="4"/>
          </p:nvPr>
        </p:nvSpPr>
        <p:spPr/>
        <p:txBody>
          <a:bodyPr/>
          <a:lstStyle>
            <a:lvl1pPr>
              <a:defRPr/>
            </a:lvl1pPr>
          </a:lstStyle>
          <a:p>
            <a:fld id="{CB48C4D9-656A-4FE6-875A-170EE96805C1}" type="slidenum">
              <a:rPr lang="en-US" altLang="zh-CN"/>
              <a:pPr/>
              <a:t>‹#›</a:t>
            </a:fld>
            <a:endParaRPr lang="en-US" altLang="zh-CN"/>
          </a:p>
        </p:txBody>
      </p:sp>
      <p:sp>
        <p:nvSpPr>
          <p:cNvPr id="189446" name="Oval 6"/>
          <p:cNvSpPr>
            <a:spLocks noChangeArrowheads="1"/>
          </p:cNvSpPr>
          <p:nvPr/>
        </p:nvSpPr>
        <p:spPr bwMode="auto">
          <a:xfrm>
            <a:off x="228600" y="1635125"/>
            <a:ext cx="2514600" cy="2514600"/>
          </a:xfrm>
          <a:prstGeom prst="ellipse">
            <a:avLst/>
          </a:prstGeom>
          <a:noFill/>
          <a:ln w="1270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a:latin typeface="Arial" charset="0"/>
            </a:endParaRPr>
          </a:p>
        </p:txBody>
      </p:sp>
      <p:sp>
        <p:nvSpPr>
          <p:cNvPr id="189447" name="Rectangle 7"/>
          <p:cNvSpPr>
            <a:spLocks noChangeArrowheads="1"/>
          </p:cNvSpPr>
          <p:nvPr/>
        </p:nvSpPr>
        <p:spPr bwMode="hidden">
          <a:xfrm>
            <a:off x="0" y="2397125"/>
            <a:ext cx="4724400" cy="114300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2400"/>
          </a:p>
        </p:txBody>
      </p:sp>
      <p:sp>
        <p:nvSpPr>
          <p:cNvPr id="189448" name="Rectangle 8"/>
          <p:cNvSpPr>
            <a:spLocks noChangeArrowheads="1"/>
          </p:cNvSpPr>
          <p:nvPr/>
        </p:nvSpPr>
        <p:spPr bwMode="hidden">
          <a:xfrm>
            <a:off x="3962400" y="2397125"/>
            <a:ext cx="4724400" cy="1143000"/>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2400"/>
          </a:p>
        </p:txBody>
      </p:sp>
      <p:sp>
        <p:nvSpPr>
          <p:cNvPr id="189449" name="Rectangle 9"/>
          <p:cNvSpPr>
            <a:spLocks noGrp="1" noChangeArrowheads="1"/>
          </p:cNvSpPr>
          <p:nvPr>
            <p:ph type="ctrTitle"/>
          </p:nvPr>
        </p:nvSpPr>
        <p:spPr>
          <a:xfrm>
            <a:off x="838200" y="2163763"/>
            <a:ext cx="7405688" cy="1600200"/>
          </a:xfrm>
        </p:spPr>
        <p:txBody>
          <a:bodyPr anchor="ctr"/>
          <a:lstStyle>
            <a:lvl1pPr>
              <a:defRPr/>
            </a:lvl1pPr>
          </a:lstStyle>
          <a:p>
            <a:pPr lvl="0"/>
            <a:r>
              <a:rPr lang="zh-CN" altLang="en-US" noProof="0" smtClean="0"/>
              <a:t>单击此处编辑母版标题样式</a:t>
            </a:r>
          </a:p>
        </p:txBody>
      </p:sp>
      <p:pic>
        <p:nvPicPr>
          <p:cNvPr id="189450" name="Picture 10" descr="tow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42088" y="188913"/>
            <a:ext cx="1990725" cy="1095375"/>
          </a:xfrm>
          <a:prstGeom prst="rect">
            <a:avLst/>
          </a:prstGeom>
          <a:noFill/>
          <a:extLst>
            <a:ext uri="{909E8E84-426E-40DD-AFC4-6F175D3DCCD1}">
              <a14:hiddenFill xmlns:a14="http://schemas.microsoft.com/office/drawing/2010/main">
                <a:solidFill>
                  <a:srgbClr val="FFFFFF"/>
                </a:solidFill>
              </a14:hiddenFill>
            </a:ext>
          </a:extLst>
        </p:spPr>
      </p:pic>
      <p:pic>
        <p:nvPicPr>
          <p:cNvPr id="189451" name="Picture 11" descr="NJU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2413" y="260350"/>
            <a:ext cx="2303462" cy="904875"/>
          </a:xfrm>
          <a:prstGeom prst="rect">
            <a:avLst/>
          </a:prstGeom>
          <a:noFill/>
          <a:extLst>
            <a:ext uri="{909E8E84-426E-40DD-AFC4-6F175D3DCCD1}">
              <a14:hiddenFill xmlns:a14="http://schemas.microsoft.com/office/drawing/2010/main">
                <a:solidFill>
                  <a:srgbClr val="FFFFFF"/>
                </a:solidFill>
              </a14:hiddenFill>
            </a:ext>
          </a:extLst>
        </p:spPr>
      </p:pic>
      <p:pic>
        <p:nvPicPr>
          <p:cNvPr id="189452" name="Picture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288" y="6092825"/>
            <a:ext cx="9117012" cy="28575"/>
          </a:xfrm>
          <a:prstGeom prst="rect">
            <a:avLst/>
          </a:prstGeom>
          <a:noFill/>
          <a:extLst>
            <a:ext uri="{909E8E84-426E-40DD-AFC4-6F175D3DCCD1}">
              <a14:hiddenFill xmlns:a14="http://schemas.microsoft.com/office/drawing/2010/main">
                <a:solidFill>
                  <a:srgbClr val="FFFFFF"/>
                </a:solidFill>
              </a14:hiddenFill>
            </a:ext>
          </a:extLst>
        </p:spPr>
      </p:pic>
      <p:pic>
        <p:nvPicPr>
          <p:cNvPr id="189453" name="Picture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268413"/>
            <a:ext cx="9117013" cy="285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553E243F-653B-46FA-BB29-AA2D301400F3}" type="datetime1">
              <a:rPr lang="zh-CN" altLang="en-US"/>
              <a:pPr/>
              <a:t>2015/6/6</a:t>
            </a:fld>
            <a:endParaRPr lang="en-US" altLang="zh-CN"/>
          </a:p>
        </p:txBody>
      </p:sp>
      <p:sp>
        <p:nvSpPr>
          <p:cNvPr id="5" name="页脚占位符 4"/>
          <p:cNvSpPr>
            <a:spLocks noGrp="1"/>
          </p:cNvSpPr>
          <p:nvPr>
            <p:ph type="ftr" sz="quarter" idx="11"/>
          </p:nvPr>
        </p:nvSpPr>
        <p:spPr/>
        <p:txBody>
          <a:bodyPr/>
          <a:lstStyle>
            <a:lvl1pPr>
              <a:defRPr/>
            </a:lvl1pPr>
          </a:lstStyle>
          <a:p>
            <a:r>
              <a:rPr lang="en-US" altLang="zh-CN"/>
              <a:t> Institute of Computer Software</a:t>
            </a:r>
          </a:p>
          <a:p>
            <a:r>
              <a:rPr lang="en-US" altLang="zh-CN"/>
              <a:t>Nanjing University</a:t>
            </a:r>
          </a:p>
        </p:txBody>
      </p:sp>
      <p:sp>
        <p:nvSpPr>
          <p:cNvPr id="6" name="灯片编号占位符 5"/>
          <p:cNvSpPr>
            <a:spLocks noGrp="1"/>
          </p:cNvSpPr>
          <p:nvPr>
            <p:ph type="sldNum" sz="quarter" idx="12"/>
          </p:nvPr>
        </p:nvSpPr>
        <p:spPr/>
        <p:txBody>
          <a:bodyPr/>
          <a:lstStyle>
            <a:lvl1pPr>
              <a:defRPr/>
            </a:lvl1pPr>
          </a:lstStyle>
          <a:p>
            <a:fld id="{85891842-9702-4C07-BED3-3949D939CBE1}" type="slidenum">
              <a:rPr lang="en-US" altLang="zh-CN"/>
              <a:pPr/>
              <a:t>‹#›</a:t>
            </a:fld>
            <a:endParaRPr lang="en-US" altLang="zh-CN"/>
          </a:p>
        </p:txBody>
      </p:sp>
    </p:spTree>
    <p:extLst>
      <p:ext uri="{BB962C8B-B14F-4D97-AF65-F5344CB8AC3E}">
        <p14:creationId xmlns:p14="http://schemas.microsoft.com/office/powerpoint/2010/main" val="22469483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5425" y="404813"/>
            <a:ext cx="2035175" cy="54721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68313" y="404813"/>
            <a:ext cx="5954712" cy="547211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BC5A8354-A2DC-44E5-9FE0-E5DADBBA4686}" type="datetime1">
              <a:rPr lang="zh-CN" altLang="en-US"/>
              <a:pPr/>
              <a:t>2015/6/6</a:t>
            </a:fld>
            <a:endParaRPr lang="en-US" altLang="zh-CN"/>
          </a:p>
        </p:txBody>
      </p:sp>
      <p:sp>
        <p:nvSpPr>
          <p:cNvPr id="5" name="页脚占位符 4"/>
          <p:cNvSpPr>
            <a:spLocks noGrp="1"/>
          </p:cNvSpPr>
          <p:nvPr>
            <p:ph type="ftr" sz="quarter" idx="11"/>
          </p:nvPr>
        </p:nvSpPr>
        <p:spPr/>
        <p:txBody>
          <a:bodyPr/>
          <a:lstStyle>
            <a:lvl1pPr>
              <a:defRPr/>
            </a:lvl1pPr>
          </a:lstStyle>
          <a:p>
            <a:r>
              <a:rPr lang="en-US" altLang="zh-CN"/>
              <a:t> Institute of Computer Software</a:t>
            </a:r>
          </a:p>
          <a:p>
            <a:r>
              <a:rPr lang="en-US" altLang="zh-CN"/>
              <a:t>Nanjing University</a:t>
            </a:r>
          </a:p>
        </p:txBody>
      </p:sp>
      <p:sp>
        <p:nvSpPr>
          <p:cNvPr id="6" name="灯片编号占位符 5"/>
          <p:cNvSpPr>
            <a:spLocks noGrp="1"/>
          </p:cNvSpPr>
          <p:nvPr>
            <p:ph type="sldNum" sz="quarter" idx="12"/>
          </p:nvPr>
        </p:nvSpPr>
        <p:spPr/>
        <p:txBody>
          <a:bodyPr/>
          <a:lstStyle>
            <a:lvl1pPr>
              <a:defRPr/>
            </a:lvl1pPr>
          </a:lstStyle>
          <a:p>
            <a:fld id="{A094C418-DCE8-4AEA-9360-D90133DE65CD}" type="slidenum">
              <a:rPr lang="en-US" altLang="zh-CN"/>
              <a:pPr/>
              <a:t>‹#›</a:t>
            </a:fld>
            <a:endParaRPr lang="en-US" altLang="zh-CN"/>
          </a:p>
        </p:txBody>
      </p:sp>
    </p:spTree>
    <p:extLst>
      <p:ext uri="{BB962C8B-B14F-4D97-AF65-F5344CB8AC3E}">
        <p14:creationId xmlns:p14="http://schemas.microsoft.com/office/powerpoint/2010/main" val="17936982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52B0427A-FFE8-449F-BA58-F116173B98DF}" type="datetime1">
              <a:rPr lang="zh-CN" altLang="en-US"/>
              <a:pPr/>
              <a:t>2015/6/6</a:t>
            </a:fld>
            <a:endParaRPr lang="en-US" altLang="zh-CN"/>
          </a:p>
        </p:txBody>
      </p:sp>
      <p:sp>
        <p:nvSpPr>
          <p:cNvPr id="5" name="页脚占位符 4"/>
          <p:cNvSpPr>
            <a:spLocks noGrp="1"/>
          </p:cNvSpPr>
          <p:nvPr>
            <p:ph type="ftr" sz="quarter" idx="11"/>
          </p:nvPr>
        </p:nvSpPr>
        <p:spPr/>
        <p:txBody>
          <a:bodyPr/>
          <a:lstStyle>
            <a:lvl1pPr>
              <a:defRPr/>
            </a:lvl1pPr>
          </a:lstStyle>
          <a:p>
            <a:r>
              <a:rPr lang="en-US" altLang="zh-CN"/>
              <a:t> Institute of Computer Software</a:t>
            </a:r>
          </a:p>
          <a:p>
            <a:r>
              <a:rPr lang="en-US" altLang="zh-CN"/>
              <a:t>Nanjing University</a:t>
            </a:r>
          </a:p>
        </p:txBody>
      </p:sp>
      <p:sp>
        <p:nvSpPr>
          <p:cNvPr id="6" name="灯片编号占位符 5"/>
          <p:cNvSpPr>
            <a:spLocks noGrp="1"/>
          </p:cNvSpPr>
          <p:nvPr>
            <p:ph type="sldNum" sz="quarter" idx="12"/>
          </p:nvPr>
        </p:nvSpPr>
        <p:spPr/>
        <p:txBody>
          <a:bodyPr/>
          <a:lstStyle>
            <a:lvl1pPr>
              <a:defRPr/>
            </a:lvl1pPr>
          </a:lstStyle>
          <a:p>
            <a:fld id="{DA84710E-0108-4E0C-AD6A-007BF2AA2D93}" type="slidenum">
              <a:rPr lang="en-US" altLang="zh-CN"/>
              <a:pPr/>
              <a:t>‹#›</a:t>
            </a:fld>
            <a:endParaRPr lang="en-US" altLang="zh-CN"/>
          </a:p>
        </p:txBody>
      </p:sp>
    </p:spTree>
    <p:extLst>
      <p:ext uri="{BB962C8B-B14F-4D97-AF65-F5344CB8AC3E}">
        <p14:creationId xmlns:p14="http://schemas.microsoft.com/office/powerpoint/2010/main" val="33111641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fld id="{59834EC6-4CFB-4D29-BE9A-28A448DF308D}" type="datetime1">
              <a:rPr lang="zh-CN" altLang="en-US"/>
              <a:pPr/>
              <a:t>2015/6/6</a:t>
            </a:fld>
            <a:endParaRPr lang="en-US" altLang="zh-CN"/>
          </a:p>
        </p:txBody>
      </p:sp>
      <p:sp>
        <p:nvSpPr>
          <p:cNvPr id="5" name="页脚占位符 4"/>
          <p:cNvSpPr>
            <a:spLocks noGrp="1"/>
          </p:cNvSpPr>
          <p:nvPr>
            <p:ph type="ftr" sz="quarter" idx="11"/>
          </p:nvPr>
        </p:nvSpPr>
        <p:spPr/>
        <p:txBody>
          <a:bodyPr/>
          <a:lstStyle>
            <a:lvl1pPr>
              <a:defRPr/>
            </a:lvl1pPr>
          </a:lstStyle>
          <a:p>
            <a:r>
              <a:rPr lang="en-US" altLang="zh-CN"/>
              <a:t> Institute of Computer Software</a:t>
            </a:r>
          </a:p>
          <a:p>
            <a:r>
              <a:rPr lang="en-US" altLang="zh-CN"/>
              <a:t>Nanjing University</a:t>
            </a:r>
          </a:p>
        </p:txBody>
      </p:sp>
      <p:sp>
        <p:nvSpPr>
          <p:cNvPr id="6" name="灯片编号占位符 5"/>
          <p:cNvSpPr>
            <a:spLocks noGrp="1"/>
          </p:cNvSpPr>
          <p:nvPr>
            <p:ph type="sldNum" sz="quarter" idx="12"/>
          </p:nvPr>
        </p:nvSpPr>
        <p:spPr/>
        <p:txBody>
          <a:bodyPr/>
          <a:lstStyle>
            <a:lvl1pPr>
              <a:defRPr/>
            </a:lvl1pPr>
          </a:lstStyle>
          <a:p>
            <a:fld id="{2EA6857C-2322-42DD-A446-20BAD8D2364C}" type="slidenum">
              <a:rPr lang="en-US" altLang="zh-CN"/>
              <a:pPr/>
              <a:t>‹#›</a:t>
            </a:fld>
            <a:endParaRPr lang="en-US" altLang="zh-CN"/>
          </a:p>
        </p:txBody>
      </p:sp>
    </p:spTree>
    <p:extLst>
      <p:ext uri="{BB962C8B-B14F-4D97-AF65-F5344CB8AC3E}">
        <p14:creationId xmlns:p14="http://schemas.microsoft.com/office/powerpoint/2010/main" val="29028839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68313" y="1484313"/>
            <a:ext cx="3994150" cy="43926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14863" y="1484313"/>
            <a:ext cx="3995737" cy="43926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fld id="{0BBB44FA-3669-433C-95B0-096FEE321C90}" type="datetime1">
              <a:rPr lang="zh-CN" altLang="en-US"/>
              <a:pPr/>
              <a:t>2015/6/6</a:t>
            </a:fld>
            <a:endParaRPr lang="en-US" altLang="zh-CN"/>
          </a:p>
        </p:txBody>
      </p:sp>
      <p:sp>
        <p:nvSpPr>
          <p:cNvPr id="6" name="页脚占位符 5"/>
          <p:cNvSpPr>
            <a:spLocks noGrp="1"/>
          </p:cNvSpPr>
          <p:nvPr>
            <p:ph type="ftr" sz="quarter" idx="11"/>
          </p:nvPr>
        </p:nvSpPr>
        <p:spPr/>
        <p:txBody>
          <a:bodyPr/>
          <a:lstStyle>
            <a:lvl1pPr>
              <a:defRPr/>
            </a:lvl1pPr>
          </a:lstStyle>
          <a:p>
            <a:r>
              <a:rPr lang="en-US" altLang="zh-CN"/>
              <a:t> Institute of Computer Software</a:t>
            </a:r>
          </a:p>
          <a:p>
            <a:r>
              <a:rPr lang="en-US" altLang="zh-CN"/>
              <a:t>Nanjing University</a:t>
            </a:r>
          </a:p>
        </p:txBody>
      </p:sp>
      <p:sp>
        <p:nvSpPr>
          <p:cNvPr id="7" name="灯片编号占位符 6"/>
          <p:cNvSpPr>
            <a:spLocks noGrp="1"/>
          </p:cNvSpPr>
          <p:nvPr>
            <p:ph type="sldNum" sz="quarter" idx="12"/>
          </p:nvPr>
        </p:nvSpPr>
        <p:spPr/>
        <p:txBody>
          <a:bodyPr/>
          <a:lstStyle>
            <a:lvl1pPr>
              <a:defRPr/>
            </a:lvl1pPr>
          </a:lstStyle>
          <a:p>
            <a:fld id="{DF17AB7B-B77F-4CDC-8B27-EE4DF6609BB7}" type="slidenum">
              <a:rPr lang="en-US" altLang="zh-CN"/>
              <a:pPr/>
              <a:t>‹#›</a:t>
            </a:fld>
            <a:endParaRPr lang="en-US" altLang="zh-CN"/>
          </a:p>
        </p:txBody>
      </p:sp>
    </p:spTree>
    <p:extLst>
      <p:ext uri="{BB962C8B-B14F-4D97-AF65-F5344CB8AC3E}">
        <p14:creationId xmlns:p14="http://schemas.microsoft.com/office/powerpoint/2010/main" val="3321890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fld id="{AFF0E4AD-D653-46EA-BF63-907CF75819CC}" type="datetime1">
              <a:rPr lang="zh-CN" altLang="en-US"/>
              <a:pPr/>
              <a:t>2015/6/6</a:t>
            </a:fld>
            <a:endParaRPr lang="en-US" altLang="zh-CN"/>
          </a:p>
        </p:txBody>
      </p:sp>
      <p:sp>
        <p:nvSpPr>
          <p:cNvPr id="8" name="页脚占位符 7"/>
          <p:cNvSpPr>
            <a:spLocks noGrp="1"/>
          </p:cNvSpPr>
          <p:nvPr>
            <p:ph type="ftr" sz="quarter" idx="11"/>
          </p:nvPr>
        </p:nvSpPr>
        <p:spPr/>
        <p:txBody>
          <a:bodyPr/>
          <a:lstStyle>
            <a:lvl1pPr>
              <a:defRPr/>
            </a:lvl1pPr>
          </a:lstStyle>
          <a:p>
            <a:r>
              <a:rPr lang="en-US" altLang="zh-CN"/>
              <a:t> Institute of Computer Software</a:t>
            </a:r>
          </a:p>
          <a:p>
            <a:r>
              <a:rPr lang="en-US" altLang="zh-CN"/>
              <a:t>Nanjing University</a:t>
            </a:r>
          </a:p>
        </p:txBody>
      </p:sp>
      <p:sp>
        <p:nvSpPr>
          <p:cNvPr id="9" name="灯片编号占位符 8"/>
          <p:cNvSpPr>
            <a:spLocks noGrp="1"/>
          </p:cNvSpPr>
          <p:nvPr>
            <p:ph type="sldNum" sz="quarter" idx="12"/>
          </p:nvPr>
        </p:nvSpPr>
        <p:spPr/>
        <p:txBody>
          <a:bodyPr/>
          <a:lstStyle>
            <a:lvl1pPr>
              <a:defRPr/>
            </a:lvl1pPr>
          </a:lstStyle>
          <a:p>
            <a:fld id="{C31B98C4-F276-4E94-A01F-CF532DA3D06C}" type="slidenum">
              <a:rPr lang="en-US" altLang="zh-CN"/>
              <a:pPr/>
              <a:t>‹#›</a:t>
            </a:fld>
            <a:endParaRPr lang="en-US" altLang="zh-CN"/>
          </a:p>
        </p:txBody>
      </p:sp>
    </p:spTree>
    <p:extLst>
      <p:ext uri="{BB962C8B-B14F-4D97-AF65-F5344CB8AC3E}">
        <p14:creationId xmlns:p14="http://schemas.microsoft.com/office/powerpoint/2010/main" val="19709230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fld id="{6DC9A146-B7AC-4D9C-BB30-5E93E360007E}" type="datetime1">
              <a:rPr lang="zh-CN" altLang="en-US"/>
              <a:pPr/>
              <a:t>2015/6/6</a:t>
            </a:fld>
            <a:endParaRPr lang="en-US" altLang="zh-CN"/>
          </a:p>
        </p:txBody>
      </p:sp>
      <p:sp>
        <p:nvSpPr>
          <p:cNvPr id="4" name="页脚占位符 3"/>
          <p:cNvSpPr>
            <a:spLocks noGrp="1"/>
          </p:cNvSpPr>
          <p:nvPr>
            <p:ph type="ftr" sz="quarter" idx="11"/>
          </p:nvPr>
        </p:nvSpPr>
        <p:spPr/>
        <p:txBody>
          <a:bodyPr/>
          <a:lstStyle>
            <a:lvl1pPr>
              <a:defRPr/>
            </a:lvl1pPr>
          </a:lstStyle>
          <a:p>
            <a:r>
              <a:rPr lang="en-US" altLang="zh-CN"/>
              <a:t> Institute of Computer Software</a:t>
            </a:r>
          </a:p>
          <a:p>
            <a:r>
              <a:rPr lang="en-US" altLang="zh-CN"/>
              <a:t>Nanjing University</a:t>
            </a:r>
          </a:p>
        </p:txBody>
      </p:sp>
      <p:sp>
        <p:nvSpPr>
          <p:cNvPr id="5" name="灯片编号占位符 4"/>
          <p:cNvSpPr>
            <a:spLocks noGrp="1"/>
          </p:cNvSpPr>
          <p:nvPr>
            <p:ph type="sldNum" sz="quarter" idx="12"/>
          </p:nvPr>
        </p:nvSpPr>
        <p:spPr/>
        <p:txBody>
          <a:bodyPr/>
          <a:lstStyle>
            <a:lvl1pPr>
              <a:defRPr/>
            </a:lvl1pPr>
          </a:lstStyle>
          <a:p>
            <a:fld id="{EF38813E-24AF-49CD-B302-B2E8A69E4324}" type="slidenum">
              <a:rPr lang="en-US" altLang="zh-CN"/>
              <a:pPr/>
              <a:t>‹#›</a:t>
            </a:fld>
            <a:endParaRPr lang="en-US" altLang="zh-CN"/>
          </a:p>
        </p:txBody>
      </p:sp>
    </p:spTree>
    <p:extLst>
      <p:ext uri="{BB962C8B-B14F-4D97-AF65-F5344CB8AC3E}">
        <p14:creationId xmlns:p14="http://schemas.microsoft.com/office/powerpoint/2010/main" val="21330392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fld id="{E0269B3A-D1CE-4DD6-BEFE-1B544D7E8824}" type="datetime1">
              <a:rPr lang="zh-CN" altLang="en-US"/>
              <a:pPr/>
              <a:t>2015/6/6</a:t>
            </a:fld>
            <a:endParaRPr lang="en-US" altLang="zh-CN"/>
          </a:p>
        </p:txBody>
      </p:sp>
      <p:sp>
        <p:nvSpPr>
          <p:cNvPr id="3" name="页脚占位符 2"/>
          <p:cNvSpPr>
            <a:spLocks noGrp="1"/>
          </p:cNvSpPr>
          <p:nvPr>
            <p:ph type="ftr" sz="quarter" idx="11"/>
          </p:nvPr>
        </p:nvSpPr>
        <p:spPr/>
        <p:txBody>
          <a:bodyPr/>
          <a:lstStyle>
            <a:lvl1pPr>
              <a:defRPr/>
            </a:lvl1pPr>
          </a:lstStyle>
          <a:p>
            <a:r>
              <a:rPr lang="en-US" altLang="zh-CN"/>
              <a:t> Institute of Computer Software</a:t>
            </a:r>
          </a:p>
          <a:p>
            <a:r>
              <a:rPr lang="en-US" altLang="zh-CN"/>
              <a:t>Nanjing University</a:t>
            </a:r>
          </a:p>
        </p:txBody>
      </p:sp>
      <p:sp>
        <p:nvSpPr>
          <p:cNvPr id="4" name="灯片编号占位符 3"/>
          <p:cNvSpPr>
            <a:spLocks noGrp="1"/>
          </p:cNvSpPr>
          <p:nvPr>
            <p:ph type="sldNum" sz="quarter" idx="12"/>
          </p:nvPr>
        </p:nvSpPr>
        <p:spPr/>
        <p:txBody>
          <a:bodyPr/>
          <a:lstStyle>
            <a:lvl1pPr>
              <a:defRPr/>
            </a:lvl1pPr>
          </a:lstStyle>
          <a:p>
            <a:fld id="{2D5023DC-4EFE-43B6-BDA8-E28CFD41F288}" type="slidenum">
              <a:rPr lang="en-US" altLang="zh-CN"/>
              <a:pPr/>
              <a:t>‹#›</a:t>
            </a:fld>
            <a:endParaRPr lang="en-US" altLang="zh-CN"/>
          </a:p>
        </p:txBody>
      </p:sp>
    </p:spTree>
    <p:extLst>
      <p:ext uri="{BB962C8B-B14F-4D97-AF65-F5344CB8AC3E}">
        <p14:creationId xmlns:p14="http://schemas.microsoft.com/office/powerpoint/2010/main" val="37472165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fld id="{7CEEDB04-E8C4-45F3-B46D-F212CB04941C}" type="datetime1">
              <a:rPr lang="zh-CN" altLang="en-US"/>
              <a:pPr/>
              <a:t>2015/6/6</a:t>
            </a:fld>
            <a:endParaRPr lang="en-US" altLang="zh-CN"/>
          </a:p>
        </p:txBody>
      </p:sp>
      <p:sp>
        <p:nvSpPr>
          <p:cNvPr id="6" name="页脚占位符 5"/>
          <p:cNvSpPr>
            <a:spLocks noGrp="1"/>
          </p:cNvSpPr>
          <p:nvPr>
            <p:ph type="ftr" sz="quarter" idx="11"/>
          </p:nvPr>
        </p:nvSpPr>
        <p:spPr/>
        <p:txBody>
          <a:bodyPr/>
          <a:lstStyle>
            <a:lvl1pPr>
              <a:defRPr/>
            </a:lvl1pPr>
          </a:lstStyle>
          <a:p>
            <a:r>
              <a:rPr lang="en-US" altLang="zh-CN"/>
              <a:t> Institute of Computer Software</a:t>
            </a:r>
          </a:p>
          <a:p>
            <a:r>
              <a:rPr lang="en-US" altLang="zh-CN"/>
              <a:t>Nanjing University</a:t>
            </a:r>
          </a:p>
        </p:txBody>
      </p:sp>
      <p:sp>
        <p:nvSpPr>
          <p:cNvPr id="7" name="灯片编号占位符 6"/>
          <p:cNvSpPr>
            <a:spLocks noGrp="1"/>
          </p:cNvSpPr>
          <p:nvPr>
            <p:ph type="sldNum" sz="quarter" idx="12"/>
          </p:nvPr>
        </p:nvSpPr>
        <p:spPr/>
        <p:txBody>
          <a:bodyPr/>
          <a:lstStyle>
            <a:lvl1pPr>
              <a:defRPr/>
            </a:lvl1pPr>
          </a:lstStyle>
          <a:p>
            <a:fld id="{91B96463-E5DD-477D-B391-940E1C6A2835}" type="slidenum">
              <a:rPr lang="en-US" altLang="zh-CN"/>
              <a:pPr/>
              <a:t>‹#›</a:t>
            </a:fld>
            <a:endParaRPr lang="en-US" altLang="zh-CN"/>
          </a:p>
        </p:txBody>
      </p:sp>
    </p:spTree>
    <p:extLst>
      <p:ext uri="{BB962C8B-B14F-4D97-AF65-F5344CB8AC3E}">
        <p14:creationId xmlns:p14="http://schemas.microsoft.com/office/powerpoint/2010/main" val="18199661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fld id="{32D73378-AE04-42CB-8C9A-1A3A0F761098}" type="datetime1">
              <a:rPr lang="zh-CN" altLang="en-US"/>
              <a:pPr/>
              <a:t>2015/6/6</a:t>
            </a:fld>
            <a:endParaRPr lang="en-US" altLang="zh-CN"/>
          </a:p>
        </p:txBody>
      </p:sp>
      <p:sp>
        <p:nvSpPr>
          <p:cNvPr id="6" name="页脚占位符 5"/>
          <p:cNvSpPr>
            <a:spLocks noGrp="1"/>
          </p:cNvSpPr>
          <p:nvPr>
            <p:ph type="ftr" sz="quarter" idx="11"/>
          </p:nvPr>
        </p:nvSpPr>
        <p:spPr/>
        <p:txBody>
          <a:bodyPr/>
          <a:lstStyle>
            <a:lvl1pPr>
              <a:defRPr/>
            </a:lvl1pPr>
          </a:lstStyle>
          <a:p>
            <a:r>
              <a:rPr lang="en-US" altLang="zh-CN"/>
              <a:t> Institute of Computer Software</a:t>
            </a:r>
          </a:p>
          <a:p>
            <a:r>
              <a:rPr lang="en-US" altLang="zh-CN"/>
              <a:t>Nanjing University</a:t>
            </a:r>
          </a:p>
        </p:txBody>
      </p:sp>
      <p:sp>
        <p:nvSpPr>
          <p:cNvPr id="7" name="灯片编号占位符 6"/>
          <p:cNvSpPr>
            <a:spLocks noGrp="1"/>
          </p:cNvSpPr>
          <p:nvPr>
            <p:ph type="sldNum" sz="quarter" idx="12"/>
          </p:nvPr>
        </p:nvSpPr>
        <p:spPr/>
        <p:txBody>
          <a:bodyPr/>
          <a:lstStyle>
            <a:lvl1pPr>
              <a:defRPr/>
            </a:lvl1pPr>
          </a:lstStyle>
          <a:p>
            <a:fld id="{8789C171-0B83-46B3-B858-D7FE17AF37EC}" type="slidenum">
              <a:rPr lang="en-US" altLang="zh-CN"/>
              <a:pPr/>
              <a:t>‹#›</a:t>
            </a:fld>
            <a:endParaRPr lang="en-US" altLang="zh-CN"/>
          </a:p>
        </p:txBody>
      </p:sp>
    </p:spTree>
    <p:extLst>
      <p:ext uri="{BB962C8B-B14F-4D97-AF65-F5344CB8AC3E}">
        <p14:creationId xmlns:p14="http://schemas.microsoft.com/office/powerpoint/2010/main" val="36043104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8418" name="Rectangle 2"/>
          <p:cNvSpPr>
            <a:spLocks noChangeArrowheads="1"/>
          </p:cNvSpPr>
          <p:nvPr/>
        </p:nvSpPr>
        <p:spPr bwMode="auto">
          <a:xfrm>
            <a:off x="0" y="1125538"/>
            <a:ext cx="2133600" cy="10160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2400"/>
          </a:p>
        </p:txBody>
      </p:sp>
      <p:sp>
        <p:nvSpPr>
          <p:cNvPr id="188419" name="Rectangle 3"/>
          <p:cNvSpPr>
            <a:spLocks noChangeArrowheads="1"/>
          </p:cNvSpPr>
          <p:nvPr/>
        </p:nvSpPr>
        <p:spPr bwMode="auto">
          <a:xfrm>
            <a:off x="1447800" y="1125538"/>
            <a:ext cx="7239000" cy="101600"/>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2400"/>
          </a:p>
        </p:txBody>
      </p:sp>
      <p:sp>
        <p:nvSpPr>
          <p:cNvPr id="188420" name="Rectangle 4"/>
          <p:cNvSpPr>
            <a:spLocks noGrp="1" noChangeArrowheads="1"/>
          </p:cNvSpPr>
          <p:nvPr>
            <p:ph type="title"/>
          </p:nvPr>
        </p:nvSpPr>
        <p:spPr bwMode="auto">
          <a:xfrm>
            <a:off x="1042988" y="404813"/>
            <a:ext cx="5616575" cy="576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188421" name="Rectangle 5"/>
          <p:cNvSpPr>
            <a:spLocks noGrp="1" noChangeArrowheads="1"/>
          </p:cNvSpPr>
          <p:nvPr>
            <p:ph type="body" idx="1"/>
          </p:nvPr>
        </p:nvSpPr>
        <p:spPr bwMode="auto">
          <a:xfrm>
            <a:off x="468313" y="1484313"/>
            <a:ext cx="8142287" cy="4392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pic>
        <p:nvPicPr>
          <p:cNvPr id="188422" name="Picture 6" descr="towe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542088" y="188913"/>
            <a:ext cx="1990725" cy="1095375"/>
          </a:xfrm>
          <a:prstGeom prst="rect">
            <a:avLst/>
          </a:prstGeom>
          <a:noFill/>
          <a:extLst>
            <a:ext uri="{909E8E84-426E-40DD-AFC4-6F175D3DCCD1}">
              <a14:hiddenFill xmlns:a14="http://schemas.microsoft.com/office/drawing/2010/main">
                <a:solidFill>
                  <a:srgbClr val="FFFFFF"/>
                </a:solidFill>
              </a14:hiddenFill>
            </a:ext>
          </a:extLst>
        </p:spPr>
      </p:pic>
      <p:sp>
        <p:nvSpPr>
          <p:cNvPr id="188423" name="Rectangle 7"/>
          <p:cNvSpPr>
            <a:spLocks noGrp="1" noChangeArrowheads="1"/>
          </p:cNvSpPr>
          <p:nvPr>
            <p:ph type="dt" sz="half" idx="2"/>
          </p:nvPr>
        </p:nvSpPr>
        <p:spPr bwMode="auto">
          <a:xfrm>
            <a:off x="611188" y="6284913"/>
            <a:ext cx="12938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600">
                <a:latin typeface="+mn-lt"/>
              </a:defRPr>
            </a:lvl1pPr>
          </a:lstStyle>
          <a:p>
            <a:fld id="{5AD182F2-6C08-4E08-AF1A-1E2A34FD2B11}" type="datetime1">
              <a:rPr lang="zh-CN" altLang="en-US"/>
              <a:pPr/>
              <a:t>2015/6/6</a:t>
            </a:fld>
            <a:endParaRPr lang="en-US" altLang="zh-CN"/>
          </a:p>
        </p:txBody>
      </p:sp>
      <p:sp>
        <p:nvSpPr>
          <p:cNvPr id="188424" name="Rectangle 8"/>
          <p:cNvSpPr>
            <a:spLocks noGrp="1" noChangeArrowheads="1"/>
          </p:cNvSpPr>
          <p:nvPr>
            <p:ph type="ftr" sz="quarter" idx="3"/>
          </p:nvPr>
        </p:nvSpPr>
        <p:spPr bwMode="auto">
          <a:xfrm>
            <a:off x="2051050" y="6202363"/>
            <a:ext cx="5257800" cy="539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600">
                <a:latin typeface="+mn-lt"/>
              </a:defRPr>
            </a:lvl1pPr>
          </a:lstStyle>
          <a:p>
            <a:r>
              <a:rPr lang="en-US" altLang="zh-CN"/>
              <a:t> Institute of Computer Software</a:t>
            </a:r>
          </a:p>
          <a:p>
            <a:r>
              <a:rPr lang="en-US" altLang="zh-CN"/>
              <a:t>Nanjing University</a:t>
            </a:r>
          </a:p>
        </p:txBody>
      </p:sp>
      <p:sp>
        <p:nvSpPr>
          <p:cNvPr id="188425" name="Rectangle 9"/>
          <p:cNvSpPr>
            <a:spLocks noGrp="1" noChangeArrowheads="1"/>
          </p:cNvSpPr>
          <p:nvPr>
            <p:ph type="sldNum" sz="quarter" idx="4"/>
          </p:nvPr>
        </p:nvSpPr>
        <p:spPr bwMode="auto">
          <a:xfrm>
            <a:off x="7524750" y="6284913"/>
            <a:ext cx="9334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600">
                <a:latin typeface="+mn-lt"/>
              </a:defRPr>
            </a:lvl1pPr>
          </a:lstStyle>
          <a:p>
            <a:fld id="{75A15A0A-D8A4-47D0-A445-123A3A7D5E5E}" type="slidenum">
              <a:rPr lang="en-US" altLang="zh-CN"/>
              <a:pPr/>
              <a:t>‹#›</a:t>
            </a:fld>
            <a:endParaRPr lang="en-US" altLang="zh-CN"/>
          </a:p>
        </p:txBody>
      </p:sp>
      <p:pic>
        <p:nvPicPr>
          <p:cNvPr id="188426" name="Picture 1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4288" y="6092825"/>
            <a:ext cx="9117012" cy="28575"/>
          </a:xfrm>
          <a:prstGeom prst="rect">
            <a:avLst/>
          </a:prstGeom>
          <a:noFill/>
          <a:extLst>
            <a:ext uri="{909E8E84-426E-40DD-AFC4-6F175D3DCCD1}">
              <a14:hiddenFill xmlns:a14="http://schemas.microsoft.com/office/drawing/2010/main">
                <a:solidFill>
                  <a:srgbClr val="FFFFFF"/>
                </a:solidFill>
              </a14:hiddenFill>
            </a:ext>
          </a:extLst>
        </p:spPr>
      </p:pic>
      <p:pic>
        <p:nvPicPr>
          <p:cNvPr id="188427" name="Picture 11" descr="校徽"/>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306388" y="261938"/>
            <a:ext cx="665162" cy="790575"/>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57" r:id="rId1"/>
    <p:sldLayoutId id="2147483658" r:id="rId2"/>
    <p:sldLayoutId id="2147483659" r:id="rId3"/>
    <p:sldLayoutId id="2147483660" r:id="rId4"/>
    <p:sldLayoutId id="2147483661" r:id="rId5"/>
    <p:sldLayoutId id="2147483662" r:id="rId6"/>
    <p:sldLayoutId id="2147483663" r:id="rId7"/>
    <p:sldLayoutId id="2147483664" r:id="rId8"/>
    <p:sldLayoutId id="2147483665" r:id="rId9"/>
    <p:sldLayoutId id="2147483666" r:id="rId10"/>
    <p:sldLayoutId id="2147483667" r:id="rId11"/>
  </p:sldLayoutIdLst>
  <p:hf hdr="0" ftr="0"/>
  <p:txStyles>
    <p:titleStyle>
      <a:lvl1pPr algn="ctr" rtl="0" fontAlgn="base">
        <a:spcBef>
          <a:spcPct val="0"/>
        </a:spcBef>
        <a:spcAft>
          <a:spcPct val="0"/>
        </a:spcAft>
        <a:defRPr sz="3200">
          <a:solidFill>
            <a:schemeClr val="tx1"/>
          </a:solidFill>
          <a:latin typeface="+mj-lt"/>
          <a:ea typeface="+mj-ea"/>
          <a:cs typeface="+mj-cs"/>
        </a:defRPr>
      </a:lvl1pPr>
      <a:lvl2pPr algn="ctr" rtl="0" fontAlgn="base">
        <a:spcBef>
          <a:spcPct val="0"/>
        </a:spcBef>
        <a:spcAft>
          <a:spcPct val="0"/>
        </a:spcAft>
        <a:defRPr sz="3200">
          <a:solidFill>
            <a:schemeClr val="tx1"/>
          </a:solidFill>
          <a:latin typeface="Arial" charset="0"/>
          <a:ea typeface="宋体" pitchFamily="2" charset="-122"/>
        </a:defRPr>
      </a:lvl2pPr>
      <a:lvl3pPr algn="ctr" rtl="0" fontAlgn="base">
        <a:spcBef>
          <a:spcPct val="0"/>
        </a:spcBef>
        <a:spcAft>
          <a:spcPct val="0"/>
        </a:spcAft>
        <a:defRPr sz="3200">
          <a:solidFill>
            <a:schemeClr val="tx1"/>
          </a:solidFill>
          <a:latin typeface="Arial" charset="0"/>
          <a:ea typeface="宋体" pitchFamily="2" charset="-122"/>
        </a:defRPr>
      </a:lvl3pPr>
      <a:lvl4pPr algn="ctr" rtl="0" fontAlgn="base">
        <a:spcBef>
          <a:spcPct val="0"/>
        </a:spcBef>
        <a:spcAft>
          <a:spcPct val="0"/>
        </a:spcAft>
        <a:defRPr sz="3200">
          <a:solidFill>
            <a:schemeClr val="tx1"/>
          </a:solidFill>
          <a:latin typeface="Arial" charset="0"/>
          <a:ea typeface="宋体" pitchFamily="2" charset="-122"/>
        </a:defRPr>
      </a:lvl4pPr>
      <a:lvl5pPr algn="ctr" rtl="0" fontAlgn="base">
        <a:spcBef>
          <a:spcPct val="0"/>
        </a:spcBef>
        <a:spcAft>
          <a:spcPct val="0"/>
        </a:spcAft>
        <a:defRPr sz="3200">
          <a:solidFill>
            <a:schemeClr val="tx1"/>
          </a:solidFill>
          <a:latin typeface="Arial" charset="0"/>
          <a:ea typeface="宋体" pitchFamily="2" charset="-122"/>
        </a:defRPr>
      </a:lvl5pPr>
      <a:lvl6pPr marL="457200" algn="ctr" rtl="0" fontAlgn="base">
        <a:spcBef>
          <a:spcPct val="0"/>
        </a:spcBef>
        <a:spcAft>
          <a:spcPct val="0"/>
        </a:spcAft>
        <a:defRPr sz="3200">
          <a:solidFill>
            <a:schemeClr val="tx1"/>
          </a:solidFill>
          <a:latin typeface="Arial" charset="0"/>
          <a:ea typeface="宋体" pitchFamily="2" charset="-122"/>
        </a:defRPr>
      </a:lvl6pPr>
      <a:lvl7pPr marL="914400" algn="ctr" rtl="0" fontAlgn="base">
        <a:spcBef>
          <a:spcPct val="0"/>
        </a:spcBef>
        <a:spcAft>
          <a:spcPct val="0"/>
        </a:spcAft>
        <a:defRPr sz="3200">
          <a:solidFill>
            <a:schemeClr val="tx1"/>
          </a:solidFill>
          <a:latin typeface="Arial" charset="0"/>
          <a:ea typeface="宋体" pitchFamily="2" charset="-122"/>
        </a:defRPr>
      </a:lvl7pPr>
      <a:lvl8pPr marL="1371600" algn="ctr" rtl="0" fontAlgn="base">
        <a:spcBef>
          <a:spcPct val="0"/>
        </a:spcBef>
        <a:spcAft>
          <a:spcPct val="0"/>
        </a:spcAft>
        <a:defRPr sz="3200">
          <a:solidFill>
            <a:schemeClr val="tx1"/>
          </a:solidFill>
          <a:latin typeface="Arial" charset="0"/>
          <a:ea typeface="宋体" pitchFamily="2" charset="-122"/>
        </a:defRPr>
      </a:lvl8pPr>
      <a:lvl9pPr marL="1828800" algn="ctr" rtl="0" fontAlgn="base">
        <a:spcBef>
          <a:spcPct val="0"/>
        </a:spcBef>
        <a:spcAft>
          <a:spcPct val="0"/>
        </a:spcAft>
        <a:defRPr sz="3200">
          <a:solidFill>
            <a:schemeClr val="tx1"/>
          </a:solidFill>
          <a:latin typeface="Arial" charset="0"/>
          <a:ea typeface="宋体" pitchFamily="2" charset="-122"/>
        </a:defRPr>
      </a:lvl9pPr>
    </p:titleStyle>
    <p:bodyStyle>
      <a:lvl1pPr marL="447675" indent="-447675" algn="l" rtl="0" fontAlgn="base">
        <a:spcBef>
          <a:spcPct val="20000"/>
        </a:spcBef>
        <a:spcAft>
          <a:spcPct val="0"/>
        </a:spcAft>
        <a:buClr>
          <a:schemeClr val="accent1"/>
        </a:buClr>
        <a:buSzPct val="70000"/>
        <a:buFont typeface="Wingdings" pitchFamily="2" charset="2"/>
        <a:buChar char="n"/>
        <a:defRPr sz="2800">
          <a:solidFill>
            <a:schemeClr val="tx1"/>
          </a:solidFill>
          <a:latin typeface="+mn-lt"/>
          <a:ea typeface="+mn-ea"/>
          <a:cs typeface="+mn-cs"/>
        </a:defRPr>
      </a:lvl1pPr>
      <a:lvl2pPr marL="889000" indent="-439738" algn="l" rtl="0" fontAlgn="base">
        <a:spcBef>
          <a:spcPct val="20000"/>
        </a:spcBef>
        <a:spcAft>
          <a:spcPct val="0"/>
        </a:spcAft>
        <a:buClr>
          <a:schemeClr val="hlink"/>
        </a:buClr>
        <a:buSzPct val="65000"/>
        <a:buFont typeface="Wingdings" pitchFamily="2" charset="2"/>
        <a:buChar char="¡"/>
        <a:defRPr sz="2400">
          <a:solidFill>
            <a:schemeClr val="tx1"/>
          </a:solidFill>
          <a:latin typeface="+mn-lt"/>
          <a:ea typeface="+mn-ea"/>
        </a:defRPr>
      </a:lvl2pPr>
      <a:lvl3pPr marL="1293813" indent="-403225" algn="l" rtl="0" fontAlgn="base">
        <a:spcBef>
          <a:spcPct val="20000"/>
        </a:spcBef>
        <a:spcAft>
          <a:spcPct val="0"/>
        </a:spcAft>
        <a:buClr>
          <a:schemeClr val="accent1"/>
        </a:buClr>
        <a:buSzPct val="70000"/>
        <a:buFont typeface="Wingdings" pitchFamily="2" charset="2"/>
        <a:buChar char="n"/>
        <a:defRPr sz="2000">
          <a:solidFill>
            <a:schemeClr val="tx1"/>
          </a:solidFill>
          <a:latin typeface="+mn-lt"/>
          <a:ea typeface="+mn-ea"/>
        </a:defRPr>
      </a:lvl3pPr>
      <a:lvl4pPr marL="1681163" indent="-385763" algn="l" rtl="0" fontAlgn="base">
        <a:spcBef>
          <a:spcPct val="20000"/>
        </a:spcBef>
        <a:spcAft>
          <a:spcPct val="0"/>
        </a:spcAft>
        <a:buClr>
          <a:schemeClr val="hlink"/>
        </a:buClr>
        <a:buSzPct val="75000"/>
        <a:buFont typeface="Wingdings" pitchFamily="2" charset="2"/>
        <a:buChar char="¡"/>
        <a:defRPr>
          <a:solidFill>
            <a:schemeClr val="tx1"/>
          </a:solidFill>
          <a:latin typeface="+mn-lt"/>
          <a:ea typeface="+mn-ea"/>
        </a:defRPr>
      </a:lvl4pPr>
      <a:lvl5pPr marL="20701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5pPr>
      <a:lvl6pPr marL="25273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6pPr>
      <a:lvl7pPr marL="29845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7pPr>
      <a:lvl8pPr marL="34417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8pPr>
      <a:lvl9pPr marL="38989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sz="half" idx="2"/>
          </p:nvPr>
        </p:nvSpPr>
        <p:spPr/>
        <p:txBody>
          <a:bodyPr/>
          <a:lstStyle/>
          <a:p>
            <a:fld id="{90A4A129-F132-4B71-9F99-C28F49F6C27A}" type="datetime1">
              <a:rPr lang="zh-CN" altLang="en-US"/>
              <a:pPr/>
              <a:t>2015/6/6</a:t>
            </a:fld>
            <a:endParaRPr lang="en-US" altLang="zh-CN"/>
          </a:p>
        </p:txBody>
      </p:sp>
      <p:sp>
        <p:nvSpPr>
          <p:cNvPr id="5" name="Rectangle 5"/>
          <p:cNvSpPr>
            <a:spLocks noGrp="1" noChangeArrowheads="1"/>
          </p:cNvSpPr>
          <p:nvPr>
            <p:ph type="sldNum" sz="quarter" idx="4"/>
          </p:nvPr>
        </p:nvSpPr>
        <p:spPr/>
        <p:txBody>
          <a:bodyPr/>
          <a:lstStyle/>
          <a:p>
            <a:fld id="{FB2CE770-6787-4733-9793-EF88D6CA1CC0}" type="slidenum">
              <a:rPr lang="en-US" altLang="zh-CN"/>
              <a:pPr/>
              <a:t>1</a:t>
            </a:fld>
            <a:endParaRPr lang="en-US" altLang="zh-CN"/>
          </a:p>
        </p:txBody>
      </p:sp>
      <p:sp>
        <p:nvSpPr>
          <p:cNvPr id="2050" name="Rectangle 2"/>
          <p:cNvSpPr>
            <a:spLocks noGrp="1" noChangeArrowheads="1"/>
          </p:cNvSpPr>
          <p:nvPr>
            <p:ph type="ctrTitle"/>
          </p:nvPr>
        </p:nvSpPr>
        <p:spPr>
          <a:xfrm>
            <a:off x="755650" y="2420938"/>
            <a:ext cx="7632700" cy="1104900"/>
          </a:xfrm>
        </p:spPr>
        <p:txBody>
          <a:bodyPr/>
          <a:lstStyle/>
          <a:p>
            <a:r>
              <a:rPr lang="en-US" altLang="zh-CN" sz="3000" b="1" dirty="0" smtClean="0"/>
              <a:t>Hadoop</a:t>
            </a:r>
            <a:r>
              <a:rPr lang="zh-CN" altLang="en-US" sz="3000" b="1" dirty="0" smtClean="0"/>
              <a:t>与</a:t>
            </a:r>
            <a:r>
              <a:rPr lang="en-US" altLang="zh-CN" sz="3000" b="1" dirty="0" smtClean="0"/>
              <a:t>MPI</a:t>
            </a:r>
            <a:r>
              <a:rPr lang="zh-CN" altLang="en-US" sz="3000" b="1" dirty="0" smtClean="0"/>
              <a:t>技术性能比较分析研究</a:t>
            </a:r>
            <a:endParaRPr lang="zh-CN" altLang="en-US" sz="3000" b="1" dirty="0"/>
          </a:p>
        </p:txBody>
      </p:sp>
      <p:sp>
        <p:nvSpPr>
          <p:cNvPr id="2051" name="Rectangle 3"/>
          <p:cNvSpPr>
            <a:spLocks noGrp="1" noChangeArrowheads="1"/>
          </p:cNvSpPr>
          <p:nvPr>
            <p:ph type="subTitle" idx="1"/>
          </p:nvPr>
        </p:nvSpPr>
        <p:spPr>
          <a:xfrm>
            <a:off x="4787900" y="4581525"/>
            <a:ext cx="3817938" cy="1195388"/>
          </a:xfrm>
        </p:spPr>
        <p:txBody>
          <a:bodyPr/>
          <a:lstStyle/>
          <a:p>
            <a:pPr>
              <a:lnSpc>
                <a:spcPct val="90000"/>
              </a:lnSpc>
            </a:pPr>
            <a:r>
              <a:rPr lang="zh-CN" altLang="en-US" sz="2200" b="1" dirty="0">
                <a:solidFill>
                  <a:schemeClr val="tx2"/>
                </a:solidFill>
              </a:rPr>
              <a:t>答辩人</a:t>
            </a:r>
            <a:r>
              <a:rPr lang="zh-CN" altLang="en-US" sz="2200" b="1" dirty="0" smtClean="0">
                <a:solidFill>
                  <a:schemeClr val="tx2"/>
                </a:solidFill>
              </a:rPr>
              <a:t>：</a:t>
            </a:r>
            <a:r>
              <a:rPr lang="zh-CN" altLang="en-US" sz="2200" b="1" dirty="0">
                <a:solidFill>
                  <a:schemeClr val="tx2"/>
                </a:solidFill>
              </a:rPr>
              <a:t>蒋鑫</a:t>
            </a:r>
            <a:r>
              <a:rPr lang="zh-CN" altLang="en-US" sz="2200" b="1" dirty="0" smtClean="0">
                <a:solidFill>
                  <a:schemeClr val="tx2"/>
                </a:solidFill>
              </a:rPr>
              <a:t>    </a:t>
            </a:r>
            <a:endParaRPr lang="zh-CN" altLang="en-US" sz="2200" b="1" dirty="0">
              <a:solidFill>
                <a:schemeClr val="tx2"/>
              </a:solidFill>
            </a:endParaRPr>
          </a:p>
          <a:p>
            <a:pPr>
              <a:lnSpc>
                <a:spcPct val="90000"/>
              </a:lnSpc>
            </a:pPr>
            <a:r>
              <a:rPr lang="zh-CN" altLang="en-US" sz="2200" b="1" dirty="0">
                <a:solidFill>
                  <a:schemeClr val="tx2"/>
                </a:solidFill>
              </a:rPr>
              <a:t>指导老师： </a:t>
            </a:r>
            <a:r>
              <a:rPr lang="zh-CN" altLang="en-US" sz="2200" b="1" dirty="0" smtClean="0">
                <a:solidFill>
                  <a:schemeClr val="tx2"/>
                </a:solidFill>
              </a:rPr>
              <a:t>周会群</a:t>
            </a:r>
            <a:endParaRPr lang="zh-CN" altLang="en-US" sz="2200" b="1" dirty="0">
              <a:solidFill>
                <a:schemeClr val="tx2"/>
              </a:solidFill>
            </a:endParaRPr>
          </a:p>
          <a:p>
            <a:pPr>
              <a:lnSpc>
                <a:spcPct val="90000"/>
              </a:lnSpc>
            </a:pPr>
            <a:endParaRPr lang="en-US" altLang="zh-CN" sz="24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日期占位符 3"/>
          <p:cNvSpPr>
            <a:spLocks noGrp="1"/>
          </p:cNvSpPr>
          <p:nvPr>
            <p:ph type="dt" sz="half" idx="10"/>
          </p:nvPr>
        </p:nvSpPr>
        <p:spPr/>
        <p:txBody>
          <a:bodyPr/>
          <a:lstStyle/>
          <a:p>
            <a:fld id="{82DED985-8E87-4F56-A295-568AF073D0BB}" type="datetime1">
              <a:rPr lang="zh-CN" altLang="en-US"/>
              <a:pPr/>
              <a:t>2015/6/6</a:t>
            </a:fld>
            <a:endParaRPr lang="en-US" altLang="zh-CN"/>
          </a:p>
        </p:txBody>
      </p:sp>
      <p:sp>
        <p:nvSpPr>
          <p:cNvPr id="9" name="灯片编号占位符 5"/>
          <p:cNvSpPr>
            <a:spLocks noGrp="1"/>
          </p:cNvSpPr>
          <p:nvPr>
            <p:ph type="sldNum" sz="quarter" idx="12"/>
          </p:nvPr>
        </p:nvSpPr>
        <p:spPr/>
        <p:txBody>
          <a:bodyPr/>
          <a:lstStyle/>
          <a:p>
            <a:fld id="{F4344959-D9EA-475C-A3D2-26C8718FEDD5}" type="slidenum">
              <a:rPr lang="en-US" altLang="zh-CN"/>
              <a:pPr/>
              <a:t>10</a:t>
            </a:fld>
            <a:endParaRPr lang="en-US" altLang="zh-CN"/>
          </a:p>
        </p:txBody>
      </p:sp>
      <p:sp>
        <p:nvSpPr>
          <p:cNvPr id="323586" name="Rectangle 2"/>
          <p:cNvSpPr>
            <a:spLocks noGrp="1" noChangeArrowheads="1"/>
          </p:cNvSpPr>
          <p:nvPr>
            <p:ph type="title"/>
          </p:nvPr>
        </p:nvSpPr>
        <p:spPr/>
        <p:txBody>
          <a:bodyPr/>
          <a:lstStyle/>
          <a:p>
            <a:r>
              <a:rPr lang="en-US" altLang="zh-CN" sz="2800" dirty="0"/>
              <a:t>MPI </a:t>
            </a:r>
            <a:r>
              <a:rPr lang="zh-CN" altLang="zh-CN" sz="2800" dirty="0"/>
              <a:t>计算时间与集群规模关系图</a:t>
            </a:r>
            <a:endParaRPr lang="en-US" altLang="zh-CN" sz="2800" b="1" dirty="0"/>
          </a:p>
        </p:txBody>
      </p:sp>
      <p:sp>
        <p:nvSpPr>
          <p:cNvPr id="323590"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23592" name="Rectangle 8"/>
          <p:cNvSpPr>
            <a:spLocks noChangeArrowheads="1"/>
          </p:cNvSpPr>
          <p:nvPr/>
        </p:nvSpPr>
        <p:spPr bwMode="auto">
          <a:xfrm>
            <a:off x="0" y="3219450"/>
            <a:ext cx="9144000" cy="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pic>
        <p:nvPicPr>
          <p:cNvPr id="323605" name="Picture 2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060848"/>
            <a:ext cx="4434594" cy="27363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23606" name="Picture 2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59300" y="2060849"/>
            <a:ext cx="4584700" cy="27363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31C7C87D-CFAB-42C3-B7BA-7D6D8E2710CE}" type="datetime1">
              <a:rPr lang="zh-CN" altLang="en-US"/>
              <a:pPr/>
              <a:t>2015/6/6</a:t>
            </a:fld>
            <a:endParaRPr lang="en-US" altLang="zh-CN"/>
          </a:p>
        </p:txBody>
      </p:sp>
      <p:sp>
        <p:nvSpPr>
          <p:cNvPr id="5" name="灯片编号占位符 5"/>
          <p:cNvSpPr>
            <a:spLocks noGrp="1"/>
          </p:cNvSpPr>
          <p:nvPr>
            <p:ph type="sldNum" sz="quarter" idx="12"/>
          </p:nvPr>
        </p:nvSpPr>
        <p:spPr/>
        <p:txBody>
          <a:bodyPr/>
          <a:lstStyle/>
          <a:p>
            <a:fld id="{A18FD2A0-C321-49C8-A2D3-949A722E5763}" type="slidenum">
              <a:rPr lang="en-US" altLang="zh-CN"/>
              <a:pPr/>
              <a:t>11</a:t>
            </a:fld>
            <a:endParaRPr lang="en-US" altLang="zh-CN"/>
          </a:p>
        </p:txBody>
      </p:sp>
      <p:sp>
        <p:nvSpPr>
          <p:cNvPr id="319490" name="Rectangle 2"/>
          <p:cNvSpPr>
            <a:spLocks noGrp="1" noChangeArrowheads="1"/>
          </p:cNvSpPr>
          <p:nvPr>
            <p:ph type="title"/>
          </p:nvPr>
        </p:nvSpPr>
        <p:spPr/>
        <p:txBody>
          <a:bodyPr/>
          <a:lstStyle/>
          <a:p>
            <a:r>
              <a:rPr lang="zh-CN" altLang="zh-CN" sz="2800" dirty="0"/>
              <a:t>总时间的对数与集群规模关系图</a:t>
            </a:r>
            <a:endParaRPr lang="zh-CN" altLang="en-US" sz="2800" b="1" dirty="0"/>
          </a:p>
        </p:txBody>
      </p:sp>
      <p:pic>
        <p:nvPicPr>
          <p:cNvPr id="33280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1323739"/>
            <a:ext cx="7476250" cy="44940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8402EC66-1B9C-4C8B-A9C2-180EB5798D03}" type="datetime1">
              <a:rPr lang="zh-CN" altLang="en-US"/>
              <a:pPr/>
              <a:t>2015/6/6</a:t>
            </a:fld>
            <a:endParaRPr lang="en-US" altLang="zh-CN"/>
          </a:p>
        </p:txBody>
      </p:sp>
      <p:sp>
        <p:nvSpPr>
          <p:cNvPr id="5" name="灯片编号占位符 5"/>
          <p:cNvSpPr>
            <a:spLocks noGrp="1"/>
          </p:cNvSpPr>
          <p:nvPr>
            <p:ph type="sldNum" sz="quarter" idx="12"/>
          </p:nvPr>
        </p:nvSpPr>
        <p:spPr/>
        <p:txBody>
          <a:bodyPr/>
          <a:lstStyle/>
          <a:p>
            <a:fld id="{ACA2DFE8-512E-405F-954B-BD3E4F6CDE5A}" type="slidenum">
              <a:rPr lang="en-US" altLang="zh-CN"/>
              <a:pPr/>
              <a:t>12</a:t>
            </a:fld>
            <a:endParaRPr lang="en-US" altLang="zh-CN"/>
          </a:p>
        </p:txBody>
      </p:sp>
      <p:sp>
        <p:nvSpPr>
          <p:cNvPr id="325634" name="Rectangle 2"/>
          <p:cNvSpPr>
            <a:spLocks noGrp="1" noChangeArrowheads="1"/>
          </p:cNvSpPr>
          <p:nvPr>
            <p:ph type="title"/>
          </p:nvPr>
        </p:nvSpPr>
        <p:spPr>
          <a:xfrm>
            <a:off x="1042988" y="404813"/>
            <a:ext cx="6193308" cy="576262"/>
          </a:xfrm>
        </p:spPr>
        <p:txBody>
          <a:bodyPr/>
          <a:lstStyle/>
          <a:p>
            <a:r>
              <a:rPr lang="en-US" altLang="zh-CN" sz="2800" dirty="0"/>
              <a:t>MPI I/O</a:t>
            </a:r>
            <a:r>
              <a:rPr lang="zh-CN" altLang="zh-CN" sz="2800" dirty="0"/>
              <a:t>时间的对数与数据规模关系图</a:t>
            </a:r>
            <a:endParaRPr lang="en-US" altLang="zh-CN" sz="2800" b="1" dirty="0"/>
          </a:p>
        </p:txBody>
      </p:sp>
      <p:pic>
        <p:nvPicPr>
          <p:cNvPr id="3338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1474461"/>
            <a:ext cx="7200800" cy="45379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0A845B43-36D5-4463-9E75-EDE2813EB621}" type="datetime1">
              <a:rPr lang="zh-CN" altLang="en-US"/>
              <a:pPr/>
              <a:t>2015/6/6</a:t>
            </a:fld>
            <a:endParaRPr lang="en-US" altLang="zh-CN"/>
          </a:p>
        </p:txBody>
      </p:sp>
      <p:sp>
        <p:nvSpPr>
          <p:cNvPr id="5" name="灯片编号占位符 5"/>
          <p:cNvSpPr>
            <a:spLocks noGrp="1"/>
          </p:cNvSpPr>
          <p:nvPr>
            <p:ph type="sldNum" sz="quarter" idx="12"/>
          </p:nvPr>
        </p:nvSpPr>
        <p:spPr/>
        <p:txBody>
          <a:bodyPr/>
          <a:lstStyle/>
          <a:p>
            <a:fld id="{9DAD440E-BFC0-4C0D-94C2-167DC64315A5}" type="slidenum">
              <a:rPr lang="en-US" altLang="zh-CN"/>
              <a:pPr/>
              <a:t>13</a:t>
            </a:fld>
            <a:endParaRPr lang="en-US" altLang="zh-CN"/>
          </a:p>
        </p:txBody>
      </p:sp>
      <p:sp>
        <p:nvSpPr>
          <p:cNvPr id="326658" name="Rectangle 2"/>
          <p:cNvSpPr>
            <a:spLocks noGrp="1" noChangeArrowheads="1"/>
          </p:cNvSpPr>
          <p:nvPr>
            <p:ph type="title"/>
          </p:nvPr>
        </p:nvSpPr>
        <p:spPr/>
        <p:txBody>
          <a:bodyPr/>
          <a:lstStyle/>
          <a:p>
            <a:r>
              <a:rPr lang="zh-CN" altLang="en-US" sz="2800" b="1"/>
              <a:t>实验结果和分析</a:t>
            </a:r>
            <a:r>
              <a:rPr lang="en-US" altLang="zh-CN" sz="2800" b="1"/>
              <a:t>(cont..)</a:t>
            </a:r>
          </a:p>
        </p:txBody>
      </p:sp>
      <p:sp>
        <p:nvSpPr>
          <p:cNvPr id="326659" name="Rectangle 3"/>
          <p:cNvSpPr>
            <a:spLocks noGrp="1" noChangeArrowheads="1"/>
          </p:cNvSpPr>
          <p:nvPr>
            <p:ph type="body" idx="1"/>
          </p:nvPr>
        </p:nvSpPr>
        <p:spPr/>
        <p:txBody>
          <a:bodyPr/>
          <a:lstStyle/>
          <a:p>
            <a:pPr lvl="1"/>
            <a:r>
              <a:rPr lang="zh-CN" altLang="en-US" b="1"/>
              <a:t>错误：</a:t>
            </a:r>
            <a:r>
              <a:rPr lang="zh-CN" altLang="en-US"/>
              <a:t>“由于”的介词词性</a:t>
            </a:r>
            <a:r>
              <a:rPr lang="en-US" altLang="zh-CN"/>
              <a:t>p</a:t>
            </a:r>
            <a:r>
              <a:rPr lang="zh-CN" altLang="en-US"/>
              <a:t>错误标成了连词词性</a:t>
            </a:r>
            <a:r>
              <a:rPr lang="en-US" altLang="zh-CN"/>
              <a:t>c</a:t>
            </a:r>
            <a:r>
              <a:rPr lang="zh-CN" altLang="en-US"/>
              <a:t>。</a:t>
            </a:r>
          </a:p>
          <a:p>
            <a:pPr lvl="1"/>
            <a:r>
              <a:rPr lang="zh-CN" altLang="en-US" b="1"/>
              <a:t>分析：</a:t>
            </a:r>
            <a:r>
              <a:rPr lang="zh-CN" altLang="en-US"/>
              <a:t>跟踪发现“由于”的前一个词“，”只能被标为</a:t>
            </a:r>
            <a:r>
              <a:rPr lang="en-US" altLang="zh-CN"/>
              <a:t>w</a:t>
            </a:r>
            <a:r>
              <a:rPr lang="zh-CN" altLang="en-US"/>
              <a:t>。根据</a:t>
            </a:r>
            <a:r>
              <a:rPr lang="en-US" altLang="zh-CN"/>
              <a:t>Viterbi</a:t>
            </a:r>
            <a:r>
              <a:rPr lang="zh-CN" altLang="en-US"/>
              <a:t>算法，下面将计算由</a:t>
            </a:r>
            <a:r>
              <a:rPr lang="en-US" altLang="zh-CN"/>
              <a:t>w</a:t>
            </a:r>
            <a:r>
              <a:rPr lang="zh-CN" altLang="en-US"/>
              <a:t>到下一词性并发射单词“由于”的概率。“由于”的可能词性有三个，分别是</a:t>
            </a:r>
            <a:r>
              <a:rPr lang="en-US" altLang="zh-CN"/>
              <a:t>p</a:t>
            </a:r>
            <a:r>
              <a:rPr lang="zh-CN" altLang="en-US"/>
              <a:t>、</a:t>
            </a:r>
            <a:r>
              <a:rPr lang="en-US" altLang="zh-CN"/>
              <a:t>c</a:t>
            </a:r>
            <a:r>
              <a:rPr lang="zh-CN" altLang="en-US"/>
              <a:t>、</a:t>
            </a:r>
            <a:r>
              <a:rPr lang="en-US" altLang="zh-CN"/>
              <a:t>d</a:t>
            </a:r>
            <a:r>
              <a:rPr lang="zh-CN" altLang="en-US"/>
              <a:t>，相关概率的对数值如下： </a:t>
            </a:r>
          </a:p>
          <a:p>
            <a:pPr lvl="2"/>
            <a:r>
              <a:rPr lang="zh-CN" altLang="en-US"/>
              <a:t>	</a:t>
            </a:r>
            <a:r>
              <a:rPr lang="en-US" altLang="zh-CN"/>
              <a:t>w:-11.3986</a:t>
            </a:r>
          </a:p>
          <a:p>
            <a:pPr lvl="2"/>
            <a:r>
              <a:rPr lang="en-US" altLang="zh-CN"/>
              <a:t>	w-&gt;p:-2.5839      w-&gt;c:-2.8842       w-&gt;d:-2.6353</a:t>
            </a:r>
          </a:p>
          <a:p>
            <a:pPr lvl="2"/>
            <a:r>
              <a:rPr lang="en-US" altLang="zh-CN"/>
              <a:t>	p-&gt;</a:t>
            </a:r>
            <a:r>
              <a:rPr lang="zh-CN" altLang="en-US"/>
              <a:t>由于</a:t>
            </a:r>
            <a:r>
              <a:rPr lang="en-US" altLang="zh-CN"/>
              <a:t>:-5.3571  c-&gt;</a:t>
            </a:r>
            <a:r>
              <a:rPr lang="zh-CN" altLang="en-US"/>
              <a:t>由于</a:t>
            </a:r>
            <a:r>
              <a:rPr lang="en-US" altLang="zh-CN"/>
              <a:t>:-4.6158 d-&gt;</a:t>
            </a:r>
            <a:r>
              <a:rPr lang="zh-CN" altLang="en-US"/>
              <a:t>由于</a:t>
            </a:r>
            <a:r>
              <a:rPr lang="en-US" altLang="zh-CN"/>
              <a:t>:-11.7821</a:t>
            </a:r>
          </a:p>
          <a:p>
            <a:pPr lvl="2"/>
            <a:r>
              <a:rPr lang="en-US" altLang="zh-CN"/>
              <a:t>	p:-19.3397	  c:-18.8987	  d:-25.8160</a:t>
            </a:r>
          </a:p>
          <a:p>
            <a:pPr lvl="1"/>
            <a:r>
              <a:rPr lang="zh-CN" altLang="en-US" b="1"/>
              <a:t>结论</a:t>
            </a:r>
            <a:r>
              <a:rPr lang="zh-CN" altLang="en-US" sz="2800" b="1"/>
              <a:t>：</a:t>
            </a:r>
            <a:r>
              <a:rPr lang="zh-CN" altLang="en-US"/>
              <a:t>遇到概率差小于某个常数临界值的时候，可以考虑用一些其它的方法（如简单规则等）进行判定。 </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E2DB091C-6D1E-48FD-9F9A-D521FCF0224E}" type="datetime1">
              <a:rPr lang="zh-CN" altLang="en-US"/>
              <a:pPr/>
              <a:t>2015/6/6</a:t>
            </a:fld>
            <a:endParaRPr lang="en-US" altLang="zh-CN"/>
          </a:p>
        </p:txBody>
      </p:sp>
      <p:sp>
        <p:nvSpPr>
          <p:cNvPr id="5" name="灯片编号占位符 5"/>
          <p:cNvSpPr>
            <a:spLocks noGrp="1"/>
          </p:cNvSpPr>
          <p:nvPr>
            <p:ph type="sldNum" sz="quarter" idx="12"/>
          </p:nvPr>
        </p:nvSpPr>
        <p:spPr/>
        <p:txBody>
          <a:bodyPr/>
          <a:lstStyle/>
          <a:p>
            <a:fld id="{3221945E-1CF3-48DF-9B8F-541D1DF0F5D1}" type="slidenum">
              <a:rPr lang="en-US" altLang="zh-CN"/>
              <a:pPr/>
              <a:t>14</a:t>
            </a:fld>
            <a:endParaRPr lang="en-US" altLang="zh-CN"/>
          </a:p>
        </p:txBody>
      </p:sp>
      <p:sp>
        <p:nvSpPr>
          <p:cNvPr id="327682" name="Rectangle 2"/>
          <p:cNvSpPr>
            <a:spLocks noGrp="1" noChangeArrowheads="1"/>
          </p:cNvSpPr>
          <p:nvPr>
            <p:ph type="title"/>
          </p:nvPr>
        </p:nvSpPr>
        <p:spPr/>
        <p:txBody>
          <a:bodyPr/>
          <a:lstStyle/>
          <a:p>
            <a:r>
              <a:rPr lang="zh-CN" altLang="en-US" b="1"/>
              <a:t>总  结</a:t>
            </a:r>
          </a:p>
        </p:txBody>
      </p:sp>
      <p:sp>
        <p:nvSpPr>
          <p:cNvPr id="327683" name="Rectangle 3"/>
          <p:cNvSpPr>
            <a:spLocks noGrp="1" noChangeArrowheads="1"/>
          </p:cNvSpPr>
          <p:nvPr>
            <p:ph type="body" idx="1"/>
          </p:nvPr>
        </p:nvSpPr>
        <p:spPr/>
        <p:txBody>
          <a:bodyPr/>
          <a:lstStyle/>
          <a:p>
            <a:r>
              <a:rPr lang="en-US" altLang="zh-CN"/>
              <a:t>	</a:t>
            </a:r>
            <a:r>
              <a:rPr lang="zh-CN" altLang="en-US" sz="2400"/>
              <a:t>总体来讲，隐马尔可夫模型词性标注器可以达到较好的效果，但是对词性标注任务来说，任何一点性能的提升都是对后续工作的大力支持。</a:t>
            </a:r>
          </a:p>
          <a:p>
            <a:r>
              <a:rPr lang="zh-CN" altLang="en-US"/>
              <a:t>	</a:t>
            </a:r>
            <a:r>
              <a:rPr lang="zh-CN" altLang="en-US" sz="2400"/>
              <a:t>长距离依赖问题和偏置问题。</a:t>
            </a:r>
          </a:p>
          <a:p>
            <a:r>
              <a:rPr lang="zh-CN" altLang="en-US" sz="2400"/>
              <a:t>	目前在研究中的最大熵隐马模型（</a:t>
            </a:r>
            <a:r>
              <a:rPr lang="en-US" altLang="zh-CN" sz="2400"/>
              <a:t>MEMMs</a:t>
            </a:r>
            <a:r>
              <a:rPr lang="zh-CN" altLang="en-US" sz="2400"/>
              <a:t>），条件随机场模型（</a:t>
            </a:r>
            <a:r>
              <a:rPr lang="en-US" altLang="zh-CN" sz="2400"/>
              <a:t>CRFs</a:t>
            </a:r>
            <a:r>
              <a:rPr lang="zh-CN" altLang="en-US" sz="2400"/>
              <a:t>）等模型都能在一定程度上解决词性标注的问题，他们与隐马尔可夫模型之间的联系以及几种模型的联合也是本文后续研究学习的方向。</a:t>
            </a:r>
            <a:r>
              <a:rPr lang="zh-CN" altLang="en-US"/>
              <a:t> </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584" y="404813"/>
            <a:ext cx="6912768" cy="576262"/>
          </a:xfrm>
        </p:spPr>
        <p:txBody>
          <a:bodyPr/>
          <a:lstStyle/>
          <a:p>
            <a:r>
              <a:rPr lang="en-US" altLang="zh-CN" dirty="0"/>
              <a:t>MPI I/O</a:t>
            </a:r>
            <a:r>
              <a:rPr lang="zh-CN" altLang="zh-CN" dirty="0"/>
              <a:t>时间的对数与数据规模关系图</a:t>
            </a:r>
            <a:endParaRPr lang="zh-CN" altLang="en-US" dirty="0"/>
          </a:p>
        </p:txBody>
      </p:sp>
      <p:sp>
        <p:nvSpPr>
          <p:cNvPr id="4" name="日期占位符 3"/>
          <p:cNvSpPr>
            <a:spLocks noGrp="1"/>
          </p:cNvSpPr>
          <p:nvPr>
            <p:ph type="dt" sz="half" idx="10"/>
          </p:nvPr>
        </p:nvSpPr>
        <p:spPr/>
        <p:txBody>
          <a:bodyPr/>
          <a:lstStyle/>
          <a:p>
            <a:fld id="{52B0427A-FFE8-449F-BA58-F116173B98DF}" type="datetime1">
              <a:rPr lang="zh-CN" altLang="en-US" smtClean="0"/>
              <a:pPr/>
              <a:t>2015/6/6</a:t>
            </a:fld>
            <a:endParaRPr lang="en-US" altLang="zh-CN"/>
          </a:p>
        </p:txBody>
      </p:sp>
      <p:sp>
        <p:nvSpPr>
          <p:cNvPr id="5" name="灯片编号占位符 4"/>
          <p:cNvSpPr>
            <a:spLocks noGrp="1"/>
          </p:cNvSpPr>
          <p:nvPr>
            <p:ph type="sldNum" sz="quarter" idx="12"/>
          </p:nvPr>
        </p:nvSpPr>
        <p:spPr/>
        <p:txBody>
          <a:bodyPr/>
          <a:lstStyle/>
          <a:p>
            <a:fld id="{DA84710E-0108-4E0C-AD6A-007BF2AA2D93}" type="slidenum">
              <a:rPr lang="en-US" altLang="zh-CN" smtClean="0"/>
              <a:pPr/>
              <a:t>15</a:t>
            </a:fld>
            <a:endParaRPr lang="en-US" altLang="zh-CN"/>
          </a:p>
        </p:txBody>
      </p:sp>
      <p:pic>
        <p:nvPicPr>
          <p:cNvPr id="3348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1422334"/>
            <a:ext cx="7022850" cy="4454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606869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1560" y="404813"/>
            <a:ext cx="7848872" cy="576262"/>
          </a:xfrm>
        </p:spPr>
        <p:txBody>
          <a:bodyPr/>
          <a:lstStyle/>
          <a:p>
            <a:r>
              <a:rPr lang="en-US" altLang="zh-CN" dirty="0"/>
              <a:t>Hadoop</a:t>
            </a:r>
            <a:r>
              <a:rPr lang="zh-CN" altLang="zh-CN" dirty="0"/>
              <a:t>与</a:t>
            </a:r>
            <a:r>
              <a:rPr lang="en-US" altLang="zh-CN" dirty="0"/>
              <a:t>MPI</a:t>
            </a:r>
            <a:r>
              <a:rPr lang="zh-CN" altLang="zh-CN" dirty="0"/>
              <a:t>计算时间与数据规模关系图</a:t>
            </a:r>
            <a:endParaRPr lang="zh-CN" altLang="en-US" dirty="0"/>
          </a:p>
        </p:txBody>
      </p:sp>
      <p:sp>
        <p:nvSpPr>
          <p:cNvPr id="4" name="日期占位符 3"/>
          <p:cNvSpPr>
            <a:spLocks noGrp="1"/>
          </p:cNvSpPr>
          <p:nvPr>
            <p:ph type="dt" sz="half" idx="10"/>
          </p:nvPr>
        </p:nvSpPr>
        <p:spPr/>
        <p:txBody>
          <a:bodyPr/>
          <a:lstStyle/>
          <a:p>
            <a:fld id="{52B0427A-FFE8-449F-BA58-F116173B98DF}" type="datetime1">
              <a:rPr lang="zh-CN" altLang="en-US" smtClean="0"/>
              <a:pPr/>
              <a:t>2015/6/6</a:t>
            </a:fld>
            <a:endParaRPr lang="en-US" altLang="zh-CN"/>
          </a:p>
        </p:txBody>
      </p:sp>
      <p:sp>
        <p:nvSpPr>
          <p:cNvPr id="5" name="灯片编号占位符 4"/>
          <p:cNvSpPr>
            <a:spLocks noGrp="1"/>
          </p:cNvSpPr>
          <p:nvPr>
            <p:ph type="sldNum" sz="quarter" idx="12"/>
          </p:nvPr>
        </p:nvSpPr>
        <p:spPr/>
        <p:txBody>
          <a:bodyPr/>
          <a:lstStyle/>
          <a:p>
            <a:fld id="{DA84710E-0108-4E0C-AD6A-007BF2AA2D93}" type="slidenum">
              <a:rPr lang="en-US" altLang="zh-CN" smtClean="0"/>
              <a:pPr/>
              <a:t>16</a:t>
            </a:fld>
            <a:endParaRPr lang="en-US" altLang="zh-CN"/>
          </a:p>
        </p:txBody>
      </p:sp>
      <p:pic>
        <p:nvPicPr>
          <p:cNvPr id="3358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1700808"/>
            <a:ext cx="6828150" cy="41044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972047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比率图</a:t>
            </a:r>
            <a:endParaRPr lang="zh-CN" altLang="en-US" dirty="0"/>
          </a:p>
        </p:txBody>
      </p:sp>
      <p:sp>
        <p:nvSpPr>
          <p:cNvPr id="4" name="日期占位符 3"/>
          <p:cNvSpPr>
            <a:spLocks noGrp="1"/>
          </p:cNvSpPr>
          <p:nvPr>
            <p:ph type="dt" sz="half" idx="10"/>
          </p:nvPr>
        </p:nvSpPr>
        <p:spPr/>
        <p:txBody>
          <a:bodyPr/>
          <a:lstStyle/>
          <a:p>
            <a:fld id="{52B0427A-FFE8-449F-BA58-F116173B98DF}" type="datetime1">
              <a:rPr lang="zh-CN" altLang="en-US" smtClean="0"/>
              <a:pPr/>
              <a:t>2015/6/6</a:t>
            </a:fld>
            <a:endParaRPr lang="en-US" altLang="zh-CN"/>
          </a:p>
        </p:txBody>
      </p:sp>
      <p:sp>
        <p:nvSpPr>
          <p:cNvPr id="5" name="灯片编号占位符 4"/>
          <p:cNvSpPr>
            <a:spLocks noGrp="1"/>
          </p:cNvSpPr>
          <p:nvPr>
            <p:ph type="sldNum" sz="quarter" idx="12"/>
          </p:nvPr>
        </p:nvSpPr>
        <p:spPr/>
        <p:txBody>
          <a:bodyPr/>
          <a:lstStyle/>
          <a:p>
            <a:fld id="{DA84710E-0108-4E0C-AD6A-007BF2AA2D93}" type="slidenum">
              <a:rPr lang="en-US" altLang="zh-CN" smtClean="0"/>
              <a:pPr/>
              <a:t>17</a:t>
            </a:fld>
            <a:endParaRPr lang="en-US" altLang="zh-CN"/>
          </a:p>
        </p:txBody>
      </p:sp>
      <p:pic>
        <p:nvPicPr>
          <p:cNvPr id="3368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700808"/>
            <a:ext cx="4584700" cy="275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368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59300" y="1700808"/>
            <a:ext cx="4584700" cy="275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745721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039FCD55-4959-4C66-A625-F7EC859E76BC}" type="datetime1">
              <a:rPr lang="zh-CN" altLang="en-US"/>
              <a:pPr/>
              <a:t>2015/6/6</a:t>
            </a:fld>
            <a:endParaRPr lang="en-US" altLang="zh-CN"/>
          </a:p>
        </p:txBody>
      </p:sp>
      <p:sp>
        <p:nvSpPr>
          <p:cNvPr id="5" name="灯片编号占位符 5"/>
          <p:cNvSpPr>
            <a:spLocks noGrp="1"/>
          </p:cNvSpPr>
          <p:nvPr>
            <p:ph type="sldNum" sz="quarter" idx="12"/>
          </p:nvPr>
        </p:nvSpPr>
        <p:spPr/>
        <p:txBody>
          <a:bodyPr/>
          <a:lstStyle/>
          <a:p>
            <a:fld id="{44CF7157-C236-44B1-89C1-62C62CFD47D8}" type="slidenum">
              <a:rPr lang="en-US" altLang="zh-CN"/>
              <a:pPr/>
              <a:t>18</a:t>
            </a:fld>
            <a:endParaRPr lang="en-US" altLang="zh-CN"/>
          </a:p>
        </p:txBody>
      </p:sp>
      <p:sp>
        <p:nvSpPr>
          <p:cNvPr id="328706" name="Rectangle 2"/>
          <p:cNvSpPr>
            <a:spLocks noGrp="1" noChangeArrowheads="1"/>
          </p:cNvSpPr>
          <p:nvPr>
            <p:ph type="title"/>
          </p:nvPr>
        </p:nvSpPr>
        <p:spPr/>
        <p:txBody>
          <a:bodyPr/>
          <a:lstStyle/>
          <a:p>
            <a:endParaRPr lang="zh-CN" altLang="zh-CN" dirty="0"/>
          </a:p>
        </p:txBody>
      </p:sp>
      <p:sp>
        <p:nvSpPr>
          <p:cNvPr id="328707" name="Rectangle 3"/>
          <p:cNvSpPr>
            <a:spLocks noGrp="1" noChangeArrowheads="1"/>
          </p:cNvSpPr>
          <p:nvPr>
            <p:ph type="body" idx="1"/>
          </p:nvPr>
        </p:nvSpPr>
        <p:spPr>
          <a:xfrm>
            <a:off x="3851275" y="2924175"/>
            <a:ext cx="2592388" cy="720725"/>
          </a:xfrm>
        </p:spPr>
        <p:txBody>
          <a:bodyPr/>
          <a:lstStyle/>
          <a:p>
            <a:pPr>
              <a:buFont typeface="Wingdings" pitchFamily="2" charset="2"/>
              <a:buNone/>
            </a:pPr>
            <a:r>
              <a:rPr lang="zh-CN" altLang="en-US" sz="3600" dirty="0"/>
              <a:t>谢谢！</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419B9CE7-2CCB-4A4D-84CB-D247575C77D4}" type="datetime1">
              <a:rPr lang="zh-CN" altLang="en-US"/>
              <a:pPr/>
              <a:t>2015/6/6</a:t>
            </a:fld>
            <a:endParaRPr lang="en-US" altLang="zh-CN"/>
          </a:p>
        </p:txBody>
      </p:sp>
      <p:sp>
        <p:nvSpPr>
          <p:cNvPr id="5" name="灯片编号占位符 5"/>
          <p:cNvSpPr>
            <a:spLocks noGrp="1"/>
          </p:cNvSpPr>
          <p:nvPr>
            <p:ph type="sldNum" sz="quarter" idx="12"/>
          </p:nvPr>
        </p:nvSpPr>
        <p:spPr/>
        <p:txBody>
          <a:bodyPr/>
          <a:lstStyle/>
          <a:p>
            <a:fld id="{2149D0F0-E96B-4EC4-8104-971083240E14}" type="slidenum">
              <a:rPr lang="en-US" altLang="zh-CN"/>
              <a:pPr/>
              <a:t>2</a:t>
            </a:fld>
            <a:endParaRPr lang="en-US" altLang="zh-CN"/>
          </a:p>
        </p:txBody>
      </p:sp>
      <p:sp>
        <p:nvSpPr>
          <p:cNvPr id="30724" name="Rectangle 4"/>
          <p:cNvSpPr>
            <a:spLocks noGrp="1" noChangeArrowheads="1"/>
          </p:cNvSpPr>
          <p:nvPr>
            <p:ph type="title"/>
          </p:nvPr>
        </p:nvSpPr>
        <p:spPr/>
        <p:txBody>
          <a:bodyPr/>
          <a:lstStyle/>
          <a:p>
            <a:r>
              <a:rPr lang="en-US" altLang="zh-CN" b="1" dirty="0" smtClean="0"/>
              <a:t>MPI </a:t>
            </a:r>
            <a:r>
              <a:rPr lang="zh-CN" altLang="en-US" b="1" dirty="0" smtClean="0"/>
              <a:t>并行编程模型</a:t>
            </a:r>
            <a:endParaRPr lang="zh-CN" altLang="en-US" b="1" dirty="0"/>
          </a:p>
        </p:txBody>
      </p:sp>
      <p:pic>
        <p:nvPicPr>
          <p:cNvPr id="324610" name="Picture 2" descr="E:\temp\thesis\消息传递模型.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638" y="1268760"/>
            <a:ext cx="6442175" cy="482453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B02B2EC8-CA48-4D11-9E8E-883994500375}" type="datetime1">
              <a:rPr lang="zh-CN" altLang="en-US"/>
              <a:pPr/>
              <a:t>2015/6/6</a:t>
            </a:fld>
            <a:endParaRPr lang="en-US" altLang="zh-CN"/>
          </a:p>
        </p:txBody>
      </p:sp>
      <p:sp>
        <p:nvSpPr>
          <p:cNvPr id="5" name="灯片编号占位符 5"/>
          <p:cNvSpPr>
            <a:spLocks noGrp="1"/>
          </p:cNvSpPr>
          <p:nvPr>
            <p:ph type="sldNum" sz="quarter" idx="12"/>
          </p:nvPr>
        </p:nvSpPr>
        <p:spPr/>
        <p:txBody>
          <a:bodyPr/>
          <a:lstStyle/>
          <a:p>
            <a:fld id="{8008E2DB-8735-41FF-9E40-1030CA9A073B}" type="slidenum">
              <a:rPr lang="en-US" altLang="zh-CN"/>
              <a:pPr/>
              <a:t>3</a:t>
            </a:fld>
            <a:endParaRPr lang="en-US" altLang="zh-CN"/>
          </a:p>
        </p:txBody>
      </p:sp>
      <p:sp>
        <p:nvSpPr>
          <p:cNvPr id="320514" name="Rectangle 2"/>
          <p:cNvSpPr>
            <a:spLocks noGrp="1" noChangeArrowheads="1"/>
          </p:cNvSpPr>
          <p:nvPr>
            <p:ph type="title"/>
          </p:nvPr>
        </p:nvSpPr>
        <p:spPr/>
        <p:txBody>
          <a:bodyPr/>
          <a:lstStyle/>
          <a:p>
            <a:r>
              <a:rPr lang="en-US" altLang="zh-CN" sz="2800" b="1" dirty="0" smtClean="0"/>
              <a:t>Hadoop</a:t>
            </a:r>
            <a:r>
              <a:rPr lang="zh-CN" altLang="en-US" sz="2800" b="1" dirty="0" smtClean="0"/>
              <a:t>体系结构</a:t>
            </a:r>
            <a:endParaRPr lang="zh-CN" altLang="en-US" sz="2800" b="1" dirty="0"/>
          </a:p>
        </p:txBody>
      </p:sp>
      <p:pic>
        <p:nvPicPr>
          <p:cNvPr id="325634" name="Picture 2" descr="E:\temp\thesis\Hadoop体系结构.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1690688"/>
            <a:ext cx="7272808" cy="397056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E2867401-219C-4EE0-A7BB-671F58FBA7FD}" type="datetime1">
              <a:rPr lang="zh-CN" altLang="en-US"/>
              <a:pPr/>
              <a:t>2015/6/6</a:t>
            </a:fld>
            <a:endParaRPr lang="en-US" altLang="zh-CN"/>
          </a:p>
        </p:txBody>
      </p:sp>
      <p:sp>
        <p:nvSpPr>
          <p:cNvPr id="5" name="灯片编号占位符 5"/>
          <p:cNvSpPr>
            <a:spLocks noGrp="1"/>
          </p:cNvSpPr>
          <p:nvPr>
            <p:ph type="sldNum" sz="quarter" idx="12"/>
          </p:nvPr>
        </p:nvSpPr>
        <p:spPr/>
        <p:txBody>
          <a:bodyPr/>
          <a:lstStyle/>
          <a:p>
            <a:fld id="{AF8D0B25-A712-4EB9-B748-669317C18B57}" type="slidenum">
              <a:rPr lang="en-US" altLang="zh-CN"/>
              <a:pPr/>
              <a:t>4</a:t>
            </a:fld>
            <a:endParaRPr lang="en-US" altLang="zh-CN"/>
          </a:p>
        </p:txBody>
      </p:sp>
      <p:sp>
        <p:nvSpPr>
          <p:cNvPr id="321538" name="Rectangle 2"/>
          <p:cNvSpPr>
            <a:spLocks noGrp="1" noChangeArrowheads="1"/>
          </p:cNvSpPr>
          <p:nvPr>
            <p:ph type="title"/>
          </p:nvPr>
        </p:nvSpPr>
        <p:spPr/>
        <p:txBody>
          <a:bodyPr/>
          <a:lstStyle/>
          <a:p>
            <a:r>
              <a:rPr lang="en-US" altLang="zh-CN" sz="2800" b="1" dirty="0" smtClean="0"/>
              <a:t>Mapreduce</a:t>
            </a:r>
            <a:r>
              <a:rPr lang="zh-CN" altLang="en-US" sz="2800" b="1" dirty="0" smtClean="0"/>
              <a:t>原理</a:t>
            </a:r>
            <a:endParaRPr lang="en-US" altLang="zh-CN" sz="2800" b="1" dirty="0"/>
          </a:p>
        </p:txBody>
      </p:sp>
      <p:pic>
        <p:nvPicPr>
          <p:cNvPr id="326658" name="Picture 2" descr="E:\temp\thesis\MapReduc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2543" y="1389438"/>
            <a:ext cx="7927280" cy="448783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D10BD547-A8E3-4B5A-8BF0-109E2F51E1A1}" type="datetime1">
              <a:rPr lang="zh-CN" altLang="en-US"/>
              <a:pPr/>
              <a:t>2015/6/6</a:t>
            </a:fld>
            <a:endParaRPr lang="en-US" altLang="zh-CN"/>
          </a:p>
        </p:txBody>
      </p:sp>
      <p:sp>
        <p:nvSpPr>
          <p:cNvPr id="5" name="灯片编号占位符 5"/>
          <p:cNvSpPr>
            <a:spLocks noGrp="1"/>
          </p:cNvSpPr>
          <p:nvPr>
            <p:ph type="sldNum" sz="quarter" idx="12"/>
          </p:nvPr>
        </p:nvSpPr>
        <p:spPr/>
        <p:txBody>
          <a:bodyPr/>
          <a:lstStyle/>
          <a:p>
            <a:fld id="{2AF01C9A-3D95-459A-8644-AD0B732EAD90}" type="slidenum">
              <a:rPr lang="en-US" altLang="zh-CN"/>
              <a:pPr/>
              <a:t>5</a:t>
            </a:fld>
            <a:endParaRPr lang="en-US" altLang="zh-CN"/>
          </a:p>
        </p:txBody>
      </p:sp>
      <p:sp>
        <p:nvSpPr>
          <p:cNvPr id="317442" name="Rectangle 2"/>
          <p:cNvSpPr>
            <a:spLocks noGrp="1" noChangeArrowheads="1"/>
          </p:cNvSpPr>
          <p:nvPr>
            <p:ph type="title"/>
          </p:nvPr>
        </p:nvSpPr>
        <p:spPr>
          <a:xfrm>
            <a:off x="1043179" y="332656"/>
            <a:ext cx="6193308" cy="576262"/>
          </a:xfrm>
        </p:spPr>
        <p:txBody>
          <a:bodyPr/>
          <a:lstStyle/>
          <a:p>
            <a:r>
              <a:rPr lang="en-US" altLang="zh-CN" sz="2800" dirty="0"/>
              <a:t>Hadoop</a:t>
            </a:r>
            <a:r>
              <a:rPr lang="zh-CN" altLang="zh-CN" sz="2800" dirty="0"/>
              <a:t>计算时间与计算精度关系图</a:t>
            </a:r>
            <a:endParaRPr lang="zh-CN" altLang="en-US" sz="2800" b="1" dirty="0"/>
          </a:p>
        </p:txBody>
      </p:sp>
      <p:pic>
        <p:nvPicPr>
          <p:cNvPr id="3276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1484784"/>
            <a:ext cx="7105899" cy="4281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B71E85FB-95B2-4EA3-84C0-EFECAC085A52}" type="datetime1">
              <a:rPr lang="zh-CN" altLang="en-US"/>
              <a:pPr/>
              <a:t>2015/6/6</a:t>
            </a:fld>
            <a:endParaRPr lang="en-US" altLang="zh-CN"/>
          </a:p>
        </p:txBody>
      </p:sp>
      <p:sp>
        <p:nvSpPr>
          <p:cNvPr id="5" name="灯片编号占位符 5"/>
          <p:cNvSpPr>
            <a:spLocks noGrp="1"/>
          </p:cNvSpPr>
          <p:nvPr>
            <p:ph type="sldNum" sz="quarter" idx="12"/>
          </p:nvPr>
        </p:nvSpPr>
        <p:spPr/>
        <p:txBody>
          <a:bodyPr/>
          <a:lstStyle/>
          <a:p>
            <a:fld id="{95089377-D443-4E24-B266-05D28E4B2F78}" type="slidenum">
              <a:rPr lang="en-US" altLang="zh-CN"/>
              <a:pPr/>
              <a:t>6</a:t>
            </a:fld>
            <a:endParaRPr lang="en-US" altLang="zh-CN"/>
          </a:p>
        </p:txBody>
      </p:sp>
      <p:sp>
        <p:nvSpPr>
          <p:cNvPr id="329730" name="Rectangle 2"/>
          <p:cNvSpPr>
            <a:spLocks noGrp="1" noChangeArrowheads="1"/>
          </p:cNvSpPr>
          <p:nvPr>
            <p:ph type="title"/>
          </p:nvPr>
        </p:nvSpPr>
        <p:spPr>
          <a:xfrm>
            <a:off x="1042988" y="404813"/>
            <a:ext cx="5833268" cy="576262"/>
          </a:xfrm>
        </p:spPr>
        <p:txBody>
          <a:bodyPr/>
          <a:lstStyle/>
          <a:p>
            <a:r>
              <a:rPr lang="en-US" altLang="zh-CN" sz="2800" dirty="0"/>
              <a:t>Hadoop</a:t>
            </a:r>
            <a:r>
              <a:rPr lang="zh-CN" altLang="zh-CN" sz="2800" dirty="0"/>
              <a:t>计算时间与数据规模关系图</a:t>
            </a:r>
            <a:endParaRPr lang="en-US" altLang="zh-CN" sz="2800" b="1" dirty="0"/>
          </a:p>
        </p:txBody>
      </p:sp>
      <p:pic>
        <p:nvPicPr>
          <p:cNvPr id="32870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1412776"/>
            <a:ext cx="7558925" cy="45314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188EEC18-0DC4-4D75-82E3-4EF8FB6BCA5E}" type="datetime1">
              <a:rPr lang="zh-CN" altLang="en-US"/>
              <a:pPr/>
              <a:t>2015/6/6</a:t>
            </a:fld>
            <a:endParaRPr lang="en-US" altLang="zh-CN"/>
          </a:p>
        </p:txBody>
      </p:sp>
      <p:sp>
        <p:nvSpPr>
          <p:cNvPr id="5" name="灯片编号占位符 5"/>
          <p:cNvSpPr>
            <a:spLocks noGrp="1"/>
          </p:cNvSpPr>
          <p:nvPr>
            <p:ph type="sldNum" sz="quarter" idx="12"/>
          </p:nvPr>
        </p:nvSpPr>
        <p:spPr/>
        <p:txBody>
          <a:bodyPr/>
          <a:lstStyle/>
          <a:p>
            <a:fld id="{A6516C2F-85E9-4319-8AF7-6450CC137A6E}" type="slidenum">
              <a:rPr lang="en-US" altLang="zh-CN"/>
              <a:pPr/>
              <a:t>7</a:t>
            </a:fld>
            <a:endParaRPr lang="en-US" altLang="zh-CN"/>
          </a:p>
        </p:txBody>
      </p:sp>
      <p:sp>
        <p:nvSpPr>
          <p:cNvPr id="324610" name="Rectangle 2"/>
          <p:cNvSpPr>
            <a:spLocks noGrp="1" noChangeArrowheads="1"/>
          </p:cNvSpPr>
          <p:nvPr>
            <p:ph type="title"/>
          </p:nvPr>
        </p:nvSpPr>
        <p:spPr>
          <a:xfrm>
            <a:off x="971598" y="404664"/>
            <a:ext cx="6985396" cy="576262"/>
          </a:xfrm>
        </p:spPr>
        <p:txBody>
          <a:bodyPr/>
          <a:lstStyle/>
          <a:p>
            <a:r>
              <a:rPr lang="en-US" altLang="zh-CN" sz="2800" dirty="0"/>
              <a:t>Hadoop</a:t>
            </a:r>
            <a:r>
              <a:rPr lang="zh-CN" altLang="zh-CN" sz="2800" dirty="0"/>
              <a:t>计算时间的对数与数据规模关系图</a:t>
            </a:r>
            <a:endParaRPr lang="en-US" altLang="zh-CN" sz="2800" b="1" dirty="0"/>
          </a:p>
        </p:txBody>
      </p:sp>
      <p:pic>
        <p:nvPicPr>
          <p:cNvPr id="32973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598" y="1412776"/>
            <a:ext cx="7504211" cy="4560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日期占位符 3"/>
          <p:cNvSpPr>
            <a:spLocks noGrp="1"/>
          </p:cNvSpPr>
          <p:nvPr>
            <p:ph type="dt" sz="half" idx="10"/>
          </p:nvPr>
        </p:nvSpPr>
        <p:spPr/>
        <p:txBody>
          <a:bodyPr/>
          <a:lstStyle/>
          <a:p>
            <a:fld id="{4BACF019-925C-4245-B398-C76F8458DEFB}" type="datetime1">
              <a:rPr lang="zh-CN" altLang="en-US"/>
              <a:pPr/>
              <a:t>2015/6/6</a:t>
            </a:fld>
            <a:endParaRPr lang="en-US" altLang="zh-CN"/>
          </a:p>
        </p:txBody>
      </p:sp>
      <p:sp>
        <p:nvSpPr>
          <p:cNvPr id="131" name="灯片编号占位符 5"/>
          <p:cNvSpPr>
            <a:spLocks noGrp="1"/>
          </p:cNvSpPr>
          <p:nvPr>
            <p:ph type="sldNum" sz="quarter" idx="12"/>
          </p:nvPr>
        </p:nvSpPr>
        <p:spPr/>
        <p:txBody>
          <a:bodyPr/>
          <a:lstStyle/>
          <a:p>
            <a:fld id="{649D8FB4-E65B-4A33-AB96-0DAD930D9A77}" type="slidenum">
              <a:rPr lang="en-US" altLang="zh-CN"/>
              <a:pPr/>
              <a:t>8</a:t>
            </a:fld>
            <a:endParaRPr lang="en-US" altLang="zh-CN"/>
          </a:p>
        </p:txBody>
      </p:sp>
      <p:sp>
        <p:nvSpPr>
          <p:cNvPr id="330754" name="Rectangle 2"/>
          <p:cNvSpPr>
            <a:spLocks noGrp="1" noChangeArrowheads="1"/>
          </p:cNvSpPr>
          <p:nvPr>
            <p:ph type="title"/>
          </p:nvPr>
        </p:nvSpPr>
        <p:spPr/>
        <p:txBody>
          <a:bodyPr/>
          <a:lstStyle/>
          <a:p>
            <a:r>
              <a:rPr lang="en-US" altLang="zh-CN" sz="2800" dirty="0"/>
              <a:t>MPI I/O</a:t>
            </a:r>
            <a:r>
              <a:rPr lang="zh-CN" altLang="zh-CN" sz="2800" dirty="0"/>
              <a:t>时间与集群规模关系图</a:t>
            </a:r>
            <a:endParaRPr lang="en-US" altLang="zh-CN" sz="2800" b="1" dirty="0"/>
          </a:p>
        </p:txBody>
      </p:sp>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1311230"/>
            <a:ext cx="7715834" cy="4638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18FE0DB4-9072-46A0-9A44-4851BFC74ECF}" type="datetime1">
              <a:rPr lang="zh-CN" altLang="en-US"/>
              <a:pPr/>
              <a:t>2015/6/6</a:t>
            </a:fld>
            <a:endParaRPr lang="en-US" altLang="zh-CN"/>
          </a:p>
        </p:txBody>
      </p:sp>
      <p:sp>
        <p:nvSpPr>
          <p:cNvPr id="5" name="灯片编号占位符 5"/>
          <p:cNvSpPr>
            <a:spLocks noGrp="1"/>
          </p:cNvSpPr>
          <p:nvPr>
            <p:ph type="sldNum" sz="quarter" idx="12"/>
          </p:nvPr>
        </p:nvSpPr>
        <p:spPr/>
        <p:txBody>
          <a:bodyPr/>
          <a:lstStyle/>
          <a:p>
            <a:fld id="{7813917D-4DBC-4DC1-829B-E9F138805735}" type="slidenum">
              <a:rPr lang="en-US" altLang="zh-CN"/>
              <a:pPr/>
              <a:t>9</a:t>
            </a:fld>
            <a:endParaRPr lang="en-US" altLang="zh-CN"/>
          </a:p>
        </p:txBody>
      </p:sp>
      <p:sp>
        <p:nvSpPr>
          <p:cNvPr id="318466" name="Rectangle 2"/>
          <p:cNvSpPr>
            <a:spLocks noGrp="1" noChangeArrowheads="1"/>
          </p:cNvSpPr>
          <p:nvPr>
            <p:ph type="title"/>
          </p:nvPr>
        </p:nvSpPr>
        <p:spPr/>
        <p:txBody>
          <a:bodyPr/>
          <a:lstStyle/>
          <a:p>
            <a:r>
              <a:rPr lang="zh-CN" altLang="zh-CN" sz="2800" dirty="0"/>
              <a:t>计算时间与计算精度关系图</a:t>
            </a:r>
            <a:endParaRPr lang="zh-CN" altLang="en-US" sz="2800" b="1" dirty="0"/>
          </a:p>
        </p:txBody>
      </p:sp>
      <p:pic>
        <p:nvPicPr>
          <p:cNvPr id="33177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1267946"/>
            <a:ext cx="7668050" cy="4609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Axis">
  <a:themeElements>
    <a:clrScheme name="Axis 8">
      <a:dk1>
        <a:srgbClr val="292929"/>
      </a:dk1>
      <a:lt1>
        <a:srgbClr val="FFFFFF"/>
      </a:lt1>
      <a:dk2>
        <a:srgbClr val="000000"/>
      </a:dk2>
      <a:lt2>
        <a:srgbClr val="808080"/>
      </a:lt2>
      <a:accent1>
        <a:srgbClr val="CC9900"/>
      </a:accent1>
      <a:accent2>
        <a:srgbClr val="CCCC99"/>
      </a:accent2>
      <a:accent3>
        <a:srgbClr val="FFFFFF"/>
      </a:accent3>
      <a:accent4>
        <a:srgbClr val="212121"/>
      </a:accent4>
      <a:accent5>
        <a:srgbClr val="E2CAAA"/>
      </a:accent5>
      <a:accent6>
        <a:srgbClr val="B9B98A"/>
      </a:accent6>
      <a:hlink>
        <a:srgbClr val="999933"/>
      </a:hlink>
      <a:folHlink>
        <a:srgbClr val="B2B2B2"/>
      </a:folHlink>
    </a:clrScheme>
    <a:fontScheme name="Axis">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952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Times New Roman" charset="0"/>
            <a:ea typeface="宋体" pitchFamily="2" charset="-122"/>
          </a:defRPr>
        </a:defPPr>
      </a:lstStyle>
    </a:spDef>
    <a:lnDef>
      <a:spPr bwMode="auto">
        <a:xfrm>
          <a:off x="0" y="0"/>
          <a:ext cx="1" cy="1"/>
        </a:xfrm>
        <a:custGeom>
          <a:avLst/>
          <a:gdLst/>
          <a:ahLst/>
          <a:cxnLst/>
          <a:rect l="0" t="0" r="0" b="0"/>
          <a:pathLst/>
        </a:custGeom>
        <a:solidFill>
          <a:schemeClr val="bg1"/>
        </a:solidFill>
        <a:ln w="952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Times New Roman" charset="0"/>
            <a:ea typeface="宋体" pitchFamily="2" charset="-122"/>
          </a:defRPr>
        </a:defPPr>
      </a:lstStyle>
    </a:lnDef>
  </a:objectDefaults>
  <a:extraClrSchemeLst>
    <a:extraClrScheme>
      <a:clrScheme name="Axis 1">
        <a:dk1>
          <a:srgbClr val="080808"/>
        </a:dk1>
        <a:lt1>
          <a:srgbClr val="F8F8F8"/>
        </a:lt1>
        <a:dk2>
          <a:srgbClr val="330000"/>
        </a:dk2>
        <a:lt2>
          <a:srgbClr val="FFFFFF"/>
        </a:lt2>
        <a:accent1>
          <a:srgbClr val="FF9900"/>
        </a:accent1>
        <a:accent2>
          <a:srgbClr val="CC3300"/>
        </a:accent2>
        <a:accent3>
          <a:srgbClr val="ADAAAA"/>
        </a:accent3>
        <a:accent4>
          <a:srgbClr val="D4D4D4"/>
        </a:accent4>
        <a:accent5>
          <a:srgbClr val="FFCAAA"/>
        </a:accent5>
        <a:accent6>
          <a:srgbClr val="B92D00"/>
        </a:accent6>
        <a:hlink>
          <a:srgbClr val="CC6600"/>
        </a:hlink>
        <a:folHlink>
          <a:srgbClr val="B2B282"/>
        </a:folHlink>
      </a:clrScheme>
      <a:clrMap bg1="dk2" tx1="lt1" bg2="dk1" tx2="lt2" accent1="accent1" accent2="accent2" accent3="accent3" accent4="accent4" accent5="accent5" accent6="accent6" hlink="hlink" folHlink="folHlink"/>
    </a:extraClrScheme>
    <a:extraClrScheme>
      <a:clrScheme name="Axis 2">
        <a:dk1>
          <a:srgbClr val="333333"/>
        </a:dk1>
        <a:lt1>
          <a:srgbClr val="F8F8F8"/>
        </a:lt1>
        <a:dk2>
          <a:srgbClr val="800000"/>
        </a:dk2>
        <a:lt2>
          <a:srgbClr val="FFFFFF"/>
        </a:lt2>
        <a:accent1>
          <a:srgbClr val="CC9900"/>
        </a:accent1>
        <a:accent2>
          <a:srgbClr val="666666"/>
        </a:accent2>
        <a:accent3>
          <a:srgbClr val="C0AAAA"/>
        </a:accent3>
        <a:accent4>
          <a:srgbClr val="D4D4D4"/>
        </a:accent4>
        <a:accent5>
          <a:srgbClr val="E2CAAA"/>
        </a:accent5>
        <a:accent6>
          <a:srgbClr val="5C5C5C"/>
        </a:accent6>
        <a:hlink>
          <a:srgbClr val="CC6600"/>
        </a:hlink>
        <a:folHlink>
          <a:srgbClr val="95A587"/>
        </a:folHlink>
      </a:clrScheme>
      <a:clrMap bg1="dk2" tx1="lt1" bg2="dk1" tx2="lt2" accent1="accent1" accent2="accent2" accent3="accent3" accent4="accent4" accent5="accent5" accent6="accent6" hlink="hlink" folHlink="folHlink"/>
    </a:extraClrScheme>
    <a:extraClrScheme>
      <a:clrScheme name="Axis 3">
        <a:dk1>
          <a:srgbClr val="5F5F5F"/>
        </a:dk1>
        <a:lt1>
          <a:srgbClr val="A4BEE0"/>
        </a:lt1>
        <a:dk2>
          <a:srgbClr val="013253"/>
        </a:dk2>
        <a:lt2>
          <a:srgbClr val="FFFFFF"/>
        </a:lt2>
        <a:accent1>
          <a:srgbClr val="588480"/>
        </a:accent1>
        <a:accent2>
          <a:srgbClr val="6600FF"/>
        </a:accent2>
        <a:accent3>
          <a:srgbClr val="AAADB3"/>
        </a:accent3>
        <a:accent4>
          <a:srgbClr val="8BA2BF"/>
        </a:accent4>
        <a:accent5>
          <a:srgbClr val="B4C2C0"/>
        </a:accent5>
        <a:accent6>
          <a:srgbClr val="5C00E7"/>
        </a:accent6>
        <a:hlink>
          <a:srgbClr val="CCCC00"/>
        </a:hlink>
        <a:folHlink>
          <a:srgbClr val="5F5F5F"/>
        </a:folHlink>
      </a:clrScheme>
      <a:clrMap bg1="dk2" tx1="lt1" bg2="dk1" tx2="lt2" accent1="accent1" accent2="accent2" accent3="accent3" accent4="accent4" accent5="accent5" accent6="accent6" hlink="hlink" folHlink="folHlink"/>
    </a:extraClrScheme>
    <a:extraClrScheme>
      <a:clrScheme name="Axis 4">
        <a:dk1>
          <a:srgbClr val="003300"/>
        </a:dk1>
        <a:lt1>
          <a:srgbClr val="F8F8F8"/>
        </a:lt1>
        <a:dk2>
          <a:srgbClr val="3D4A1C"/>
        </a:dk2>
        <a:lt2>
          <a:srgbClr val="FFFFFF"/>
        </a:lt2>
        <a:accent1>
          <a:srgbClr val="99CC00"/>
        </a:accent1>
        <a:accent2>
          <a:srgbClr val="669900"/>
        </a:accent2>
        <a:accent3>
          <a:srgbClr val="AFB1AB"/>
        </a:accent3>
        <a:accent4>
          <a:srgbClr val="D4D4D4"/>
        </a:accent4>
        <a:accent5>
          <a:srgbClr val="CAE2AA"/>
        </a:accent5>
        <a:accent6>
          <a:srgbClr val="5C8A00"/>
        </a:accent6>
        <a:hlink>
          <a:srgbClr val="CC9900"/>
        </a:hlink>
        <a:folHlink>
          <a:srgbClr val="B2B282"/>
        </a:folHlink>
      </a:clrScheme>
      <a:clrMap bg1="dk2" tx1="lt1" bg2="dk1" tx2="lt2" accent1="accent1" accent2="accent2" accent3="accent3" accent4="accent4" accent5="accent5" accent6="accent6" hlink="hlink" folHlink="folHlink"/>
    </a:extraClrScheme>
    <a:extraClrScheme>
      <a:clrScheme name="Axis 5">
        <a:dk1>
          <a:srgbClr val="333333"/>
        </a:dk1>
        <a:lt1>
          <a:srgbClr val="F8F8F8"/>
        </a:lt1>
        <a:dk2>
          <a:srgbClr val="005D8C"/>
        </a:dk2>
        <a:lt2>
          <a:srgbClr val="FFFFFF"/>
        </a:lt2>
        <a:accent1>
          <a:srgbClr val="00CC99"/>
        </a:accent1>
        <a:accent2>
          <a:srgbClr val="0099CC"/>
        </a:accent2>
        <a:accent3>
          <a:srgbClr val="AAB6C5"/>
        </a:accent3>
        <a:accent4>
          <a:srgbClr val="D4D4D4"/>
        </a:accent4>
        <a:accent5>
          <a:srgbClr val="AAE2CA"/>
        </a:accent5>
        <a:accent6>
          <a:srgbClr val="008AB9"/>
        </a:accent6>
        <a:hlink>
          <a:srgbClr val="FFCC00"/>
        </a:hlink>
        <a:folHlink>
          <a:srgbClr val="D8D48C"/>
        </a:folHlink>
      </a:clrScheme>
      <a:clrMap bg1="dk2" tx1="lt1" bg2="dk1" tx2="lt2" accent1="accent1" accent2="accent2" accent3="accent3" accent4="accent4" accent5="accent5" accent6="accent6" hlink="hlink" folHlink="folHlink"/>
    </a:extraClrScheme>
    <a:extraClrScheme>
      <a:clrScheme name="Axis 6">
        <a:dk1>
          <a:srgbClr val="000000"/>
        </a:dk1>
        <a:lt1>
          <a:srgbClr val="ECAE00"/>
        </a:lt1>
        <a:dk2>
          <a:srgbClr val="FFFFFF"/>
        </a:dk2>
        <a:lt2>
          <a:srgbClr val="333333"/>
        </a:lt2>
        <a:accent1>
          <a:srgbClr val="CC6600"/>
        </a:accent1>
        <a:accent2>
          <a:srgbClr val="BA6D10"/>
        </a:accent2>
        <a:accent3>
          <a:srgbClr val="F4D3AA"/>
        </a:accent3>
        <a:accent4>
          <a:srgbClr val="000000"/>
        </a:accent4>
        <a:accent5>
          <a:srgbClr val="E2B8AA"/>
        </a:accent5>
        <a:accent6>
          <a:srgbClr val="A8620D"/>
        </a:accent6>
        <a:hlink>
          <a:srgbClr val="666633"/>
        </a:hlink>
        <a:folHlink>
          <a:srgbClr val="8D996D"/>
        </a:folHlink>
      </a:clrScheme>
      <a:clrMap bg1="lt1" tx1="dk1" bg2="lt2" tx2="dk2" accent1="accent1" accent2="accent2" accent3="accent3" accent4="accent4" accent5="accent5" accent6="accent6" hlink="hlink" folHlink="folHlink"/>
    </a:extraClrScheme>
    <a:extraClrScheme>
      <a:clrScheme name="Axis 7">
        <a:dk1>
          <a:srgbClr val="000000"/>
        </a:dk1>
        <a:lt1>
          <a:srgbClr val="FFFFFF"/>
        </a:lt1>
        <a:dk2>
          <a:srgbClr val="372221"/>
        </a:dk2>
        <a:lt2>
          <a:srgbClr val="808080"/>
        </a:lt2>
        <a:accent1>
          <a:srgbClr val="009999"/>
        </a:accent1>
        <a:accent2>
          <a:srgbClr val="9AAC98"/>
        </a:accent2>
        <a:accent3>
          <a:srgbClr val="FFFFFF"/>
        </a:accent3>
        <a:accent4>
          <a:srgbClr val="000000"/>
        </a:accent4>
        <a:accent5>
          <a:srgbClr val="AACACA"/>
        </a:accent5>
        <a:accent6>
          <a:srgbClr val="8B9B89"/>
        </a:accent6>
        <a:hlink>
          <a:srgbClr val="666699"/>
        </a:hlink>
        <a:folHlink>
          <a:srgbClr val="B2B2B2"/>
        </a:folHlink>
      </a:clrScheme>
      <a:clrMap bg1="lt1" tx1="dk1" bg2="lt2" tx2="dk2" accent1="accent1" accent2="accent2" accent3="accent3" accent4="accent4" accent5="accent5" accent6="accent6" hlink="hlink" folHlink="folHlink"/>
    </a:extraClrScheme>
    <a:extraClrScheme>
      <a:clrScheme name="Axis 8">
        <a:dk1>
          <a:srgbClr val="292929"/>
        </a:dk1>
        <a:lt1>
          <a:srgbClr val="FFFFFF"/>
        </a:lt1>
        <a:dk2>
          <a:srgbClr val="000000"/>
        </a:dk2>
        <a:lt2>
          <a:srgbClr val="808080"/>
        </a:lt2>
        <a:accent1>
          <a:srgbClr val="CC9900"/>
        </a:accent1>
        <a:accent2>
          <a:srgbClr val="CCCC99"/>
        </a:accent2>
        <a:accent3>
          <a:srgbClr val="FFFFFF"/>
        </a:accent3>
        <a:accent4>
          <a:srgbClr val="212121"/>
        </a:accent4>
        <a:accent5>
          <a:srgbClr val="E2CAAA"/>
        </a:accent5>
        <a:accent6>
          <a:srgbClr val="B9B98A"/>
        </a:accent6>
        <a:hlink>
          <a:srgbClr val="999933"/>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17666</TotalTime>
  <Words>232</Words>
  <Application>Microsoft Office PowerPoint</Application>
  <PresentationFormat>全屏显示(4:3)</PresentationFormat>
  <Paragraphs>67</Paragraphs>
  <Slides>18</Slides>
  <Notes>1</Notes>
  <HiddenSlides>0</HiddenSlides>
  <MMClips>0</MMClips>
  <ScaleCrop>false</ScaleCrop>
  <HeadingPairs>
    <vt:vector size="4" baseType="variant">
      <vt:variant>
        <vt:lpstr>主题</vt:lpstr>
      </vt:variant>
      <vt:variant>
        <vt:i4>1</vt:i4>
      </vt:variant>
      <vt:variant>
        <vt:lpstr>幻灯片标题</vt:lpstr>
      </vt:variant>
      <vt:variant>
        <vt:i4>18</vt:i4>
      </vt:variant>
    </vt:vector>
  </HeadingPairs>
  <TitlesOfParts>
    <vt:vector size="19" baseType="lpstr">
      <vt:lpstr>Axis</vt:lpstr>
      <vt:lpstr>Hadoop与MPI技术性能比较分析研究</vt:lpstr>
      <vt:lpstr>MPI 并行编程模型</vt:lpstr>
      <vt:lpstr>Hadoop体系结构</vt:lpstr>
      <vt:lpstr>Mapreduce原理</vt:lpstr>
      <vt:lpstr>Hadoop计算时间与计算精度关系图</vt:lpstr>
      <vt:lpstr>Hadoop计算时间与数据规模关系图</vt:lpstr>
      <vt:lpstr>Hadoop计算时间的对数与数据规模关系图</vt:lpstr>
      <vt:lpstr>MPI I/O时间与集群规模关系图</vt:lpstr>
      <vt:lpstr>计算时间与计算精度关系图</vt:lpstr>
      <vt:lpstr>MPI 计算时间与集群规模关系图</vt:lpstr>
      <vt:lpstr>总时间的对数与集群规模关系图</vt:lpstr>
      <vt:lpstr>MPI I/O时间的对数与数据规模关系图</vt:lpstr>
      <vt:lpstr>实验结果和分析(cont..)</vt:lpstr>
      <vt:lpstr>总  结</vt:lpstr>
      <vt:lpstr>MPI I/O时间的对数与数据规模关系图</vt:lpstr>
      <vt:lpstr>Hadoop与MPI计算时间与数据规模关系图</vt:lpstr>
      <vt:lpstr>比率图</vt:lpstr>
      <vt:lpstr>PowerPoint 演示文稿</vt:lpstr>
    </vt:vector>
  </TitlesOfParts>
  <Company>ics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HMM词性标注</dc:title>
  <dc:creator>HuangShujian</dc:creator>
  <cp:lastModifiedBy>Windows8</cp:lastModifiedBy>
  <cp:revision>747</cp:revision>
  <dcterms:created xsi:type="dcterms:W3CDTF">2005-03-03T04:54:54Z</dcterms:created>
  <dcterms:modified xsi:type="dcterms:W3CDTF">2015-06-06T14:00:01Z</dcterms:modified>
</cp:coreProperties>
</file>