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abeljs.cn/docs/babel-polyfi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理解</a:t>
            </a:r>
            <a:r>
              <a:rPr kumimoji="1" lang="en-US" altLang="zh-CN" dirty="0" smtClean="0"/>
              <a:t>babel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84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Babel</a:t>
            </a:r>
            <a:r>
              <a:rPr kumimoji="1" lang="zh-CN" altLang="en-US" dirty="0" smtClean="0"/>
              <a:t> 是做什么的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Babel </a:t>
            </a:r>
            <a:r>
              <a:rPr lang="zh-CN" altLang="en-US" b="1" dirty="0"/>
              <a:t>是一个 </a:t>
            </a:r>
            <a:r>
              <a:rPr lang="en-US" altLang="zh-CN" b="1" dirty="0"/>
              <a:t>JavaScript </a:t>
            </a:r>
            <a:r>
              <a:rPr lang="zh-CN" altLang="en-US" b="1"/>
              <a:t>编译</a:t>
            </a:r>
            <a:r>
              <a:rPr lang="zh-CN" altLang="en-US" b="1" smtClean="0"/>
              <a:t>器</a:t>
            </a:r>
            <a:endParaRPr lang="en-US" altLang="zh-CN" smtClean="0"/>
          </a:p>
          <a:p>
            <a:r>
              <a:rPr lang="en-US" altLang="zh-CN" dirty="0" smtClean="0"/>
              <a:t>Babel </a:t>
            </a:r>
            <a:r>
              <a:rPr lang="zh-CN" altLang="en-US" dirty="0"/>
              <a:t>是一个工具链，主要用于将 </a:t>
            </a:r>
            <a:r>
              <a:rPr lang="en-US" altLang="zh-CN" dirty="0"/>
              <a:t>ECMAScript 2015+ </a:t>
            </a:r>
            <a:r>
              <a:rPr lang="zh-CN" altLang="en-US" dirty="0"/>
              <a:t>版本的代码转换为向后兼容的 </a:t>
            </a:r>
            <a:r>
              <a:rPr lang="en-US" altLang="zh-CN" dirty="0"/>
              <a:t>JavaScript </a:t>
            </a:r>
            <a:r>
              <a:rPr lang="zh-CN" altLang="en-US" dirty="0"/>
              <a:t>语法，以便能够运行在当前和旧版本的浏览器或其他环境中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Babel </a:t>
            </a:r>
            <a:r>
              <a:rPr kumimoji="1" lang="zh-CN" altLang="en-US" dirty="0"/>
              <a:t>能做什么？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语法转换</a:t>
            </a:r>
            <a:endParaRPr lang="en-US" altLang="zh-CN"/>
          </a:p>
          <a:p>
            <a:r>
              <a:rPr lang="zh-CN" altLang="en-US"/>
              <a:t>通过 </a:t>
            </a:r>
            <a:r>
              <a:rPr lang="en-US" altLang="zh-CN"/>
              <a:t>Polyfill </a:t>
            </a:r>
            <a:r>
              <a:rPr lang="zh-CN" altLang="en-US"/>
              <a:t>方式在目标环境中添加缺失的特性 </a:t>
            </a:r>
            <a:r>
              <a:rPr lang="en-US" altLang="zh-CN"/>
              <a:t>(</a:t>
            </a:r>
            <a:r>
              <a:rPr lang="zh-CN" altLang="en-US"/>
              <a:t>通过 </a:t>
            </a:r>
            <a:r>
              <a:rPr lang="en-US" altLang="zh-CN">
                <a:hlinkClick r:id="rId2"/>
              </a:rPr>
              <a:t>@babel/polyfill</a:t>
            </a:r>
            <a:r>
              <a:rPr lang="zh-CN" altLang="en-US"/>
              <a:t> 模块</a:t>
            </a:r>
            <a:r>
              <a:rPr lang="en-US" altLang="zh-CN"/>
              <a:t>)</a:t>
            </a:r>
          </a:p>
          <a:p>
            <a:r>
              <a:rPr lang="zh-CN" altLang="en-US"/>
              <a:t>源码转换 </a:t>
            </a:r>
            <a:r>
              <a:rPr lang="en-US" altLang="zh-CN"/>
              <a:t>(codemods)</a:t>
            </a:r>
            <a:endParaRPr kumimoji="1" lang="zh-CN" altLang="en-US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92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7</TotalTime>
  <Words>73</Words>
  <Application>Microsoft Macintosh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Century Gothic</vt:lpstr>
      <vt:lpstr>Wingdings 3</vt:lpstr>
      <vt:lpstr>宋体</vt:lpstr>
      <vt:lpstr>Arial</vt:lpstr>
      <vt:lpstr>离子会议室</vt:lpstr>
      <vt:lpstr>Babel </vt:lpstr>
      <vt:lpstr>Babel 是做什么的</vt:lpstr>
      <vt:lpstr>Babel 能做什么？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Babel </dc:title>
  <dc:creator>Microsoft Office 用户</dc:creator>
  <cp:lastModifiedBy>Microsoft Office 用户</cp:lastModifiedBy>
  <cp:revision>4</cp:revision>
  <dcterms:created xsi:type="dcterms:W3CDTF">2019-12-13T06:12:32Z</dcterms:created>
  <dcterms:modified xsi:type="dcterms:W3CDTF">2019-12-16T15:51:13Z</dcterms:modified>
</cp:coreProperties>
</file>