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beljs.cn/docs/babel-polyfi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499" y="987624"/>
            <a:ext cx="8825658" cy="1014171"/>
          </a:xfrm>
        </p:spPr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9178" y="2286000"/>
            <a:ext cx="9489990" cy="3348681"/>
          </a:xfrm>
        </p:spPr>
        <p:txBody>
          <a:bodyPr>
            <a:normAutofit/>
          </a:bodyPr>
          <a:lstStyle/>
          <a:p>
            <a:r>
              <a:rPr lang="zh-CN" altLang="en-US" b="1" dirty="0"/>
              <a:t>背景：</a:t>
            </a:r>
            <a:r>
              <a:rPr lang="en-US" altLang="zh-CN" dirty="0" err="1"/>
              <a:t>javascript</a:t>
            </a:r>
            <a:r>
              <a:rPr lang="zh-CN" altLang="en-US" dirty="0"/>
              <a:t>在不断的发展，但是浏览器的发展速度跟不上。</a:t>
            </a:r>
            <a:endParaRPr lang="en-US" altLang="zh-CN" b="1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历史：</a:t>
            </a:r>
            <a:endParaRPr kumimoji="1" lang="en-US" altLang="zh-CN" dirty="0" smtClean="0"/>
          </a:p>
          <a:p>
            <a:r>
              <a:rPr lang="mr-IN" altLang="zh-CN" dirty="0"/>
              <a:t>2015-02-15</a:t>
            </a:r>
            <a:r>
              <a:rPr lang="zh-CN" altLang="mr-IN" dirty="0"/>
              <a:t>，</a:t>
            </a:r>
            <a:r>
              <a:rPr lang="mr-IN" altLang="zh-CN" dirty="0"/>
              <a:t>6to5</a:t>
            </a:r>
            <a:r>
              <a:rPr lang="zh-CN" altLang="mr-IN" dirty="0"/>
              <a:t>重命名为</a:t>
            </a:r>
            <a:r>
              <a:rPr lang="mr-IN" altLang="zh-CN" dirty="0" err="1"/>
              <a:t>babel</a:t>
            </a:r>
            <a:endParaRPr lang="mr-IN" altLang="zh-CN" dirty="0"/>
          </a:p>
          <a:p>
            <a:r>
              <a:rPr lang="mr-IN" altLang="zh-CN" dirty="0"/>
              <a:t>2015-03-31</a:t>
            </a:r>
            <a:r>
              <a:rPr lang="zh-CN" altLang="mr-IN" dirty="0"/>
              <a:t>，</a:t>
            </a:r>
            <a:r>
              <a:rPr lang="mr-IN" altLang="zh-CN" dirty="0" err="1"/>
              <a:t>babel</a:t>
            </a:r>
            <a:r>
              <a:rPr lang="mr-IN" altLang="zh-CN" dirty="0"/>
              <a:t> 5.0</a:t>
            </a:r>
            <a:r>
              <a:rPr lang="zh-CN" altLang="mr-IN" dirty="0"/>
              <a:t>发布</a:t>
            </a:r>
          </a:p>
          <a:p>
            <a:r>
              <a:rPr lang="mr-IN" altLang="zh-CN" dirty="0"/>
              <a:t>2015-10-30</a:t>
            </a:r>
            <a:r>
              <a:rPr lang="zh-CN" altLang="mr-IN" dirty="0"/>
              <a:t>，</a:t>
            </a:r>
            <a:r>
              <a:rPr lang="mr-IN" altLang="zh-CN" dirty="0" err="1"/>
              <a:t>babel</a:t>
            </a:r>
            <a:r>
              <a:rPr lang="mr-IN" altLang="zh-CN" dirty="0"/>
              <a:t> 6.0</a:t>
            </a:r>
            <a:r>
              <a:rPr lang="zh-CN" altLang="mr-IN" dirty="0"/>
              <a:t>发布</a:t>
            </a:r>
          </a:p>
          <a:p>
            <a:r>
              <a:rPr lang="mr-IN" altLang="zh-CN" dirty="0"/>
              <a:t>2018-08-27, </a:t>
            </a:r>
            <a:r>
              <a:rPr lang="mr-IN" altLang="zh-CN" dirty="0" err="1"/>
              <a:t>babel</a:t>
            </a:r>
            <a:r>
              <a:rPr lang="mr-IN" altLang="zh-CN" dirty="0"/>
              <a:t> 7.0</a:t>
            </a:r>
            <a:r>
              <a:rPr lang="zh-CN" altLang="mr-IN" dirty="0"/>
              <a:t>发布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8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是做什么的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Babel </a:t>
            </a:r>
            <a:r>
              <a:rPr lang="zh-CN" altLang="en-US" b="1" dirty="0"/>
              <a:t>是一个 </a:t>
            </a:r>
            <a:r>
              <a:rPr lang="en-US" altLang="zh-CN" b="1" dirty="0"/>
              <a:t>JavaScript </a:t>
            </a:r>
            <a:r>
              <a:rPr lang="zh-CN" altLang="en-US" b="1" dirty="0"/>
              <a:t>编译</a:t>
            </a:r>
            <a:r>
              <a:rPr lang="zh-CN" altLang="en-US" b="1" dirty="0" smtClean="0"/>
              <a:t>器</a:t>
            </a:r>
            <a:endParaRPr lang="en-US" altLang="zh-CN" dirty="0" smtClean="0"/>
          </a:p>
          <a:p>
            <a:r>
              <a:rPr lang="en-US" altLang="zh-CN" dirty="0" smtClean="0"/>
              <a:t>Babel </a:t>
            </a:r>
            <a:r>
              <a:rPr lang="zh-CN" altLang="en-US" dirty="0"/>
              <a:t>是一个工具链，主要用于将 </a:t>
            </a:r>
            <a:r>
              <a:rPr lang="en-US" altLang="zh-CN" dirty="0"/>
              <a:t>ECMAScript 2015+ </a:t>
            </a:r>
            <a:r>
              <a:rPr lang="zh-CN" altLang="en-US" dirty="0"/>
              <a:t>版本的代码转换为向后兼容的 </a:t>
            </a:r>
            <a:r>
              <a:rPr lang="en-US" altLang="zh-CN" dirty="0"/>
              <a:t>JavaScript </a:t>
            </a:r>
            <a:r>
              <a:rPr lang="zh-CN" altLang="en-US" dirty="0"/>
              <a:t>语法，以便能够运行在当前和旧版本的浏览器或其他</a:t>
            </a:r>
            <a:r>
              <a:rPr lang="zh-CN" altLang="en-US"/>
              <a:t>环境</a:t>
            </a:r>
            <a:r>
              <a:rPr lang="zh-CN" altLang="en-US" smtClean="0"/>
              <a:t>中</a:t>
            </a:r>
            <a:endParaRPr lang="en-US" altLang="zh-CN" dirty="0"/>
          </a:p>
          <a:p>
            <a:r>
              <a:rPr lang="zh-CN" altLang="en-US" dirty="0"/>
              <a:t>语法转换</a:t>
            </a:r>
            <a:endParaRPr lang="en-US" altLang="zh-CN" dirty="0"/>
          </a:p>
          <a:p>
            <a:r>
              <a:rPr lang="zh-CN" altLang="en-US" dirty="0"/>
              <a:t>通过 </a:t>
            </a:r>
            <a:r>
              <a:rPr lang="en-US" altLang="zh-CN" dirty="0" err="1"/>
              <a:t>Polyfill</a:t>
            </a:r>
            <a:r>
              <a:rPr lang="en-US" altLang="zh-CN" dirty="0"/>
              <a:t> </a:t>
            </a:r>
            <a:r>
              <a:rPr lang="zh-CN" altLang="en-US" dirty="0"/>
              <a:t>方式在目标环境中添加缺失的特性 </a:t>
            </a:r>
            <a:r>
              <a:rPr lang="en-US" altLang="zh-CN" dirty="0"/>
              <a:t>(</a:t>
            </a:r>
            <a:r>
              <a:rPr lang="zh-CN" altLang="en-US" dirty="0"/>
              <a:t>通过 </a:t>
            </a:r>
            <a:r>
              <a:rPr lang="en-US" altLang="zh-CN" dirty="0">
                <a:hlinkClick r:id="rId2"/>
              </a:rPr>
              <a:t>@babel/polyfill</a:t>
            </a:r>
            <a:r>
              <a:rPr lang="zh-CN" altLang="en-US" dirty="0"/>
              <a:t> 模块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源码转换 </a:t>
            </a:r>
            <a:r>
              <a:rPr lang="en-US" altLang="zh-CN" dirty="0"/>
              <a:t>(</a:t>
            </a:r>
            <a:r>
              <a:rPr lang="en-US" altLang="zh-CN" dirty="0" err="1"/>
              <a:t>codemods</a:t>
            </a:r>
            <a:r>
              <a:rPr lang="en-US" altLang="zh-CN" dirty="0"/>
              <a:t>)</a:t>
            </a:r>
            <a:endParaRPr kumimoji="1" lang="zh-CN" altLang="en-US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Babel </a:t>
            </a:r>
            <a:r>
              <a:rPr kumimoji="1" lang="zh-CN" altLang="en-US" dirty="0"/>
              <a:t>能做什么？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2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组成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@babel/core </a:t>
            </a:r>
            <a:r>
              <a:rPr lang="en-US" altLang="zh-CN" dirty="0" smtClean="0"/>
              <a:t>AST</a:t>
            </a:r>
            <a:r>
              <a:rPr lang="zh-CN" altLang="en-US" dirty="0" smtClean="0"/>
              <a:t>转换</a:t>
            </a:r>
            <a:r>
              <a:rPr lang="zh-CN" altLang="en-US" dirty="0"/>
              <a:t>的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dirty="0" smtClean="0"/>
              <a:t>babel/cli </a:t>
            </a:r>
            <a:r>
              <a:rPr lang="zh-CN" altLang="en-US" dirty="0"/>
              <a:t>打包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en-US" altLang="zh-CN" dirty="0"/>
              <a:t>@babel/plugin* Babel </a:t>
            </a:r>
            <a:r>
              <a:rPr lang="zh-CN" altLang="en-US" dirty="0"/>
              <a:t>插件机制，</a:t>
            </a:r>
            <a:r>
              <a:rPr lang="en-US" altLang="zh-CN" dirty="0"/>
              <a:t>Babel</a:t>
            </a:r>
            <a:r>
              <a:rPr lang="zh-CN" altLang="en-US" dirty="0"/>
              <a:t>基础功能不满足的时候</a:t>
            </a:r>
            <a:r>
              <a:rPr lang="en-US" altLang="zh-CN" dirty="0"/>
              <a:t>,</a:t>
            </a:r>
            <a:r>
              <a:rPr lang="zh-CN" altLang="en-US" dirty="0"/>
              <a:t>手动添加</a:t>
            </a:r>
            <a:r>
              <a:rPr lang="zh-CN" altLang="en-US" dirty="0" smtClean="0"/>
              <a:t>些</a:t>
            </a:r>
            <a:endParaRPr lang="en-US" altLang="zh-CN" dirty="0" smtClean="0"/>
          </a:p>
          <a:p>
            <a:r>
              <a:rPr lang="en-US" altLang="zh-CN" dirty="0"/>
              <a:t>@babel/preset-</a:t>
            </a:r>
            <a:r>
              <a:rPr lang="en-US" altLang="zh-CN" dirty="0" err="1"/>
              <a:t>env</a:t>
            </a:r>
            <a:r>
              <a:rPr lang="en-US" altLang="zh-CN" i="1" dirty="0"/>
              <a:t> </a:t>
            </a:r>
            <a:r>
              <a:rPr lang="zh-CN" altLang="en-US" i="1" dirty="0"/>
              <a:t>把许多 </a:t>
            </a:r>
            <a:r>
              <a:rPr lang="en-US" altLang="zh-CN" i="1" dirty="0"/>
              <a:t>@babel/plugin</a:t>
            </a:r>
            <a:r>
              <a:rPr lang="en-US" altLang="zh-CN" dirty="0"/>
              <a:t> </a:t>
            </a:r>
            <a:r>
              <a:rPr lang="zh-CN" altLang="en-US" dirty="0"/>
              <a:t>综合了下，减少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/>
              <a:t>@babel/</a:t>
            </a:r>
            <a:r>
              <a:rPr lang="en-US" altLang="zh-CN" dirty="0" err="1"/>
              <a:t>polyfill</a:t>
            </a:r>
            <a:r>
              <a:rPr lang="en-US" altLang="zh-CN" dirty="0"/>
              <a:t> </a:t>
            </a:r>
            <a:r>
              <a:rPr lang="zh-CN" altLang="en-US" dirty="0"/>
              <a:t>把浏览器某些不支持</a:t>
            </a:r>
            <a:r>
              <a:rPr lang="en-US" altLang="zh-CN" dirty="0"/>
              <a:t>API</a:t>
            </a:r>
            <a:r>
              <a:rPr lang="zh-CN" altLang="en-US" dirty="0"/>
              <a:t>，兼容性代码全部导入到项目</a:t>
            </a:r>
            <a:r>
              <a:rPr lang="en-US" altLang="zh-CN" dirty="0"/>
              <a:t>,</a:t>
            </a:r>
            <a:r>
              <a:rPr lang="zh-CN" altLang="en-US" dirty="0"/>
              <a:t>不管你是不是用到</a:t>
            </a:r>
            <a:r>
              <a:rPr lang="en-US" altLang="zh-CN" dirty="0"/>
              <a:t>,</a:t>
            </a:r>
            <a:r>
              <a:rPr lang="zh-CN" altLang="en-US" dirty="0"/>
              <a:t>缺点是代码体积特别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en-US" altLang="zh-CN" dirty="0"/>
              <a:t>@babel/runtime </a:t>
            </a:r>
            <a:r>
              <a:rPr lang="zh-CN" altLang="en-US" dirty="0"/>
              <a:t>把你</a:t>
            </a:r>
            <a:r>
              <a:rPr lang="zh-CN" altLang="en-US" b="1" dirty="0"/>
              <a:t>使用到</a:t>
            </a:r>
            <a:r>
              <a:rPr lang="zh-CN" altLang="en-US" dirty="0"/>
              <a:t>的浏览器某些不支持</a:t>
            </a:r>
            <a:r>
              <a:rPr lang="en-US" altLang="zh-CN" dirty="0"/>
              <a:t>API</a:t>
            </a:r>
            <a:r>
              <a:rPr lang="zh-CN" altLang="en-US" dirty="0"/>
              <a:t>，按需导入</a:t>
            </a:r>
            <a:r>
              <a:rPr lang="en-US" altLang="zh-CN" dirty="0"/>
              <a:t>,</a:t>
            </a:r>
            <a:r>
              <a:rPr lang="zh-CN" altLang="en-US" dirty="0"/>
              <a:t>代码少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插件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功能：转换代码。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用法：</a:t>
            </a:r>
            <a:r>
              <a:rPr kumimoji="1" lang="en-US" altLang="zh-CN" dirty="0" smtClean="0"/>
              <a:t>plugins: [‘plugin1’, ‘plugin2’ ]; plugins: [[‘plugins’, { </a:t>
            </a:r>
            <a:r>
              <a:rPr kumimoji="1" lang="en-US" altLang="zh-CN" dirty="0" err="1" smtClean="0"/>
              <a:t>params</a:t>
            </a:r>
            <a:r>
              <a:rPr kumimoji="1" lang="en-US" altLang="zh-CN" dirty="0" smtClean="0"/>
              <a:t> }]]</a:t>
            </a:r>
          </a:p>
          <a:p>
            <a:r>
              <a:rPr kumimoji="1" lang="zh-CN" altLang="en-US" dirty="0" smtClean="0"/>
              <a:t>插件短名称： 如果插件名称前缀是 </a:t>
            </a:r>
            <a:r>
              <a:rPr kumimoji="1" lang="en-US" altLang="zh-CN" dirty="0" smtClean="0"/>
              <a:t>babel-</a:t>
            </a:r>
            <a:r>
              <a:rPr kumimoji="1" lang="en-US" altLang="zh-CN" dirty="0" err="1" smtClean="0"/>
              <a:t>plgin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可以省略前缀。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插件执行：先于</a:t>
            </a:r>
            <a:r>
              <a:rPr kumimoji="1" lang="en-US" altLang="zh-CN" dirty="0" smtClean="0"/>
              <a:t>preset</a:t>
            </a:r>
            <a:r>
              <a:rPr kumimoji="1" lang="zh-CN" altLang="en-US" dirty="0" smtClean="0"/>
              <a:t>执行，顺序从前往后。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0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Persets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预设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</a:t>
            </a:r>
            <a:r>
              <a:rPr kumimoji="1" lang="en-US" altLang="zh-CN" dirty="0" smtClean="0"/>
              <a:t>preset</a:t>
            </a:r>
            <a:r>
              <a:rPr kumimoji="1" lang="zh-CN" altLang="en-US" dirty="0" smtClean="0"/>
              <a:t>作为</a:t>
            </a:r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插件的组合。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官方</a:t>
            </a:r>
            <a:r>
              <a:rPr kumimoji="1" lang="en-US" altLang="zh-CN" dirty="0" smtClean="0"/>
              <a:t>preset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@babel/</a:t>
            </a:r>
            <a:r>
              <a:rPr kumimoji="1" lang="en-US" altLang="zh-CN" dirty="0" err="1" smtClean="0"/>
              <a:t>perset-env</a:t>
            </a:r>
            <a:r>
              <a:rPr kumimoji="1" lang="en-US" altLang="zh-CN" dirty="0" smtClean="0"/>
              <a:t> // </a:t>
            </a:r>
            <a:r>
              <a:rPr kumimoji="1" lang="zh-CN" altLang="en-US" dirty="0" smtClean="0"/>
              <a:t>常见的儿时语法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@babel/</a:t>
            </a:r>
            <a:r>
              <a:rPr lang="en-US" altLang="zh-CN" dirty="0"/>
              <a:t>@</a:t>
            </a:r>
            <a:r>
              <a:rPr lang="en-US" altLang="zh-CN" dirty="0" smtClean="0"/>
              <a:t>babel/</a:t>
            </a:r>
            <a:r>
              <a:rPr lang="en-US" altLang="zh-CN" dirty="0" err="1" smtClean="0"/>
              <a:t>polyfill</a:t>
            </a:r>
            <a:r>
              <a:rPr lang="en-US" altLang="zh-CN" dirty="0" smtClean="0"/>
              <a:t> // </a:t>
            </a:r>
            <a:r>
              <a:rPr lang="en-US" altLang="zh-CN" dirty="0" err="1" smtClean="0"/>
              <a:t>esnext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的支持，动态添加</a:t>
            </a:r>
            <a:r>
              <a:rPr lang="en-US" altLang="zh-CN" dirty="0" smtClean="0"/>
              <a:t>require()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@babel/react</a:t>
            </a:r>
          </a:p>
          <a:p>
            <a:pPr lvl="1"/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执行顺序和</a:t>
            </a:r>
            <a:r>
              <a:rPr kumimoji="1" lang="en-US" altLang="zh-CN" dirty="0" smtClean="0"/>
              <a:t>plugins </a:t>
            </a:r>
            <a:r>
              <a:rPr kumimoji="1" lang="zh-CN" altLang="en-US" dirty="0" smtClean="0"/>
              <a:t>相反，其他相同（参数，短名称，路径）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158603"/>
            <a:ext cx="8761413" cy="706964"/>
          </a:xfrm>
        </p:spPr>
        <p:txBody>
          <a:bodyPr/>
          <a:lstStyle/>
          <a:p>
            <a:r>
              <a:rPr lang="en-US" altLang="zh-CN" b="1" dirty="0"/>
              <a:t>babel-</a:t>
            </a:r>
            <a:r>
              <a:rPr lang="en-US" altLang="zh-CN" b="1" dirty="0" err="1"/>
              <a:t>polyfill</a:t>
            </a:r>
            <a:r>
              <a:rPr lang="zh-CN" altLang="en-US" b="1" dirty="0"/>
              <a:t>与</a:t>
            </a:r>
            <a:r>
              <a:rPr lang="en-US" altLang="zh-CN" b="1" dirty="0"/>
              <a:t>babel-runtime</a:t>
            </a:r>
            <a:r>
              <a:rPr lang="zh-CN" altLang="en-US" b="1" dirty="0"/>
              <a:t>的选择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518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11542</TotalTime>
  <Words>264</Words>
  <Application>Microsoft Macintosh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Century Gothic</vt:lpstr>
      <vt:lpstr>Mangal</vt:lpstr>
      <vt:lpstr>Wingdings 3</vt:lpstr>
      <vt:lpstr>宋体</vt:lpstr>
      <vt:lpstr>Arial</vt:lpstr>
      <vt:lpstr>离子会议室</vt:lpstr>
      <vt:lpstr>Babel </vt:lpstr>
      <vt:lpstr>Babel 是做什么的</vt:lpstr>
      <vt:lpstr>Babel 能做什么？</vt:lpstr>
      <vt:lpstr>Babel组成</vt:lpstr>
      <vt:lpstr>Babel 插件</vt:lpstr>
      <vt:lpstr>Persets 预设</vt:lpstr>
      <vt:lpstr>babel-polyfill与babel-runtime的选择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 </dc:title>
  <dc:creator>Microsoft Office 用户</dc:creator>
  <cp:lastModifiedBy>Microsoft Office 用户</cp:lastModifiedBy>
  <cp:revision>18</cp:revision>
  <dcterms:created xsi:type="dcterms:W3CDTF">2019-12-13T06:12:32Z</dcterms:created>
  <dcterms:modified xsi:type="dcterms:W3CDTF">2019-12-26T06:17:32Z</dcterms:modified>
</cp:coreProperties>
</file>