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12/18/19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12/18/19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和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12/18/19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带标题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12/18/19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12/18/19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三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12/18/19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三栏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12/18/19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12/18/19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12/18/19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12/18/19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12/18/19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12/18/19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12/18/19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12/18/19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12/18/19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12/18/19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12/18/19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12/18/19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babeljs.cn/docs/babel-polyfill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Babel</a:t>
            </a:r>
            <a:r>
              <a:rPr kumimoji="1" lang="zh-CN" altLang="en-US" dirty="0" smtClean="0"/>
              <a:t> 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 smtClean="0"/>
              <a:t>理解</a:t>
            </a:r>
            <a:r>
              <a:rPr kumimoji="1" lang="en-US" altLang="zh-CN" dirty="0" smtClean="0"/>
              <a:t>babel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8841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Babel</a:t>
            </a:r>
            <a:r>
              <a:rPr kumimoji="1" lang="zh-CN" altLang="en-US" dirty="0" smtClean="0"/>
              <a:t> 是做什么的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Babel </a:t>
            </a:r>
            <a:r>
              <a:rPr lang="zh-CN" altLang="en-US" b="1" dirty="0"/>
              <a:t>是一个 </a:t>
            </a:r>
            <a:r>
              <a:rPr lang="en-US" altLang="zh-CN" b="1" dirty="0"/>
              <a:t>JavaScript </a:t>
            </a:r>
            <a:r>
              <a:rPr lang="zh-CN" altLang="en-US" b="1"/>
              <a:t>编译</a:t>
            </a:r>
            <a:r>
              <a:rPr lang="zh-CN" altLang="en-US" b="1" smtClean="0"/>
              <a:t>器</a:t>
            </a:r>
            <a:endParaRPr lang="en-US" altLang="zh-CN" smtClean="0"/>
          </a:p>
          <a:p>
            <a:r>
              <a:rPr lang="en-US" altLang="zh-CN" dirty="0" smtClean="0"/>
              <a:t>Babel </a:t>
            </a:r>
            <a:r>
              <a:rPr lang="zh-CN" altLang="en-US" dirty="0"/>
              <a:t>是一个工具链，主要用于将 </a:t>
            </a:r>
            <a:r>
              <a:rPr lang="en-US" altLang="zh-CN" dirty="0"/>
              <a:t>ECMAScript 2015+ </a:t>
            </a:r>
            <a:r>
              <a:rPr lang="zh-CN" altLang="en-US" dirty="0"/>
              <a:t>版本的代码转换为向后兼容的 </a:t>
            </a:r>
            <a:r>
              <a:rPr lang="en-US" altLang="zh-CN" dirty="0"/>
              <a:t>JavaScript </a:t>
            </a:r>
            <a:r>
              <a:rPr lang="zh-CN" altLang="en-US" dirty="0"/>
              <a:t>语法，以便能够运行在当前和旧版本的浏览器或其他环境中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5677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Babel </a:t>
            </a:r>
            <a:r>
              <a:rPr kumimoji="1" lang="zh-CN" altLang="en-US" dirty="0"/>
              <a:t>能做什么？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语法转换</a:t>
            </a:r>
            <a:endParaRPr lang="en-US" altLang="zh-CN"/>
          </a:p>
          <a:p>
            <a:r>
              <a:rPr lang="zh-CN" altLang="en-US"/>
              <a:t>通过 </a:t>
            </a:r>
            <a:r>
              <a:rPr lang="en-US" altLang="zh-CN"/>
              <a:t>Polyfill </a:t>
            </a:r>
            <a:r>
              <a:rPr lang="zh-CN" altLang="en-US"/>
              <a:t>方式在目标环境中添加缺失的特性 </a:t>
            </a:r>
            <a:r>
              <a:rPr lang="en-US" altLang="zh-CN"/>
              <a:t>(</a:t>
            </a:r>
            <a:r>
              <a:rPr lang="zh-CN" altLang="en-US"/>
              <a:t>通过 </a:t>
            </a:r>
            <a:r>
              <a:rPr lang="en-US" altLang="zh-CN">
                <a:hlinkClick r:id="rId2"/>
              </a:rPr>
              <a:t>@babel/polyfill</a:t>
            </a:r>
            <a:r>
              <a:rPr lang="zh-CN" altLang="en-US"/>
              <a:t> 模块</a:t>
            </a:r>
            <a:r>
              <a:rPr lang="en-US" altLang="zh-CN"/>
              <a:t>)</a:t>
            </a:r>
          </a:p>
          <a:p>
            <a:r>
              <a:rPr lang="zh-CN" altLang="en-US"/>
              <a:t>源码转换 </a:t>
            </a:r>
            <a:r>
              <a:rPr lang="en-US" altLang="zh-CN"/>
              <a:t>(codemods)</a:t>
            </a:r>
            <a:endParaRPr kumimoji="1" lang="zh-CN" altLang="en-US"/>
          </a:p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84927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Babel</a:t>
            </a:r>
            <a:r>
              <a:rPr kumimoji="1" lang="zh-CN" altLang="en-US" dirty="0" smtClean="0"/>
              <a:t> 插件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功能：转换代码。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用法：</a:t>
            </a:r>
            <a:r>
              <a:rPr kumimoji="1" lang="en-US" altLang="zh-CN" dirty="0" smtClean="0"/>
              <a:t>plugins: [‘plugin1’, ‘plugin2’ ]; plugins: [[‘plugins’, { </a:t>
            </a:r>
            <a:r>
              <a:rPr kumimoji="1" lang="en-US" altLang="zh-CN" dirty="0" err="1" smtClean="0"/>
              <a:t>params</a:t>
            </a:r>
            <a:r>
              <a:rPr kumimoji="1" lang="en-US" altLang="zh-CN" dirty="0" smtClean="0"/>
              <a:t> }]]</a:t>
            </a:r>
          </a:p>
          <a:p>
            <a:r>
              <a:rPr kumimoji="1" lang="zh-CN" altLang="en-US" dirty="0" smtClean="0"/>
              <a:t>插件短名称： 如果插件名称前缀是 </a:t>
            </a:r>
            <a:r>
              <a:rPr kumimoji="1" lang="en-US" altLang="zh-CN" dirty="0" smtClean="0"/>
              <a:t>babel-</a:t>
            </a:r>
            <a:r>
              <a:rPr kumimoji="1" lang="en-US" altLang="zh-CN" dirty="0" err="1" smtClean="0"/>
              <a:t>plgin</a:t>
            </a:r>
            <a:r>
              <a:rPr kumimoji="1" lang="en-US" altLang="zh-CN" dirty="0" smtClean="0"/>
              <a:t>- </a:t>
            </a:r>
            <a:r>
              <a:rPr kumimoji="1" lang="zh-CN" altLang="en-US" dirty="0" smtClean="0"/>
              <a:t>可以省略前缀。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插件执行：先于</a:t>
            </a:r>
            <a:r>
              <a:rPr kumimoji="1" lang="en-US" altLang="zh-CN" dirty="0" smtClean="0"/>
              <a:t>preset</a:t>
            </a:r>
            <a:r>
              <a:rPr kumimoji="1" lang="zh-CN" altLang="en-US" dirty="0" smtClean="0"/>
              <a:t>执行，顺序从前往后。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2012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Persets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预设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作用：</a:t>
            </a:r>
            <a:r>
              <a:rPr kumimoji="1" lang="en-US" altLang="zh-CN" dirty="0" smtClean="0"/>
              <a:t>preset</a:t>
            </a:r>
            <a:r>
              <a:rPr kumimoji="1" lang="zh-CN" altLang="en-US" dirty="0" smtClean="0"/>
              <a:t>作为</a:t>
            </a:r>
            <a:r>
              <a:rPr kumimoji="1" lang="en-US" altLang="zh-CN" dirty="0" smtClean="0"/>
              <a:t>Babel</a:t>
            </a:r>
            <a:r>
              <a:rPr kumimoji="1" lang="zh-CN" altLang="en-US" dirty="0" smtClean="0"/>
              <a:t>插件的组合。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官方</a:t>
            </a:r>
            <a:r>
              <a:rPr kumimoji="1" lang="en-US" altLang="zh-CN" dirty="0" smtClean="0"/>
              <a:t>preset</a:t>
            </a:r>
            <a:r>
              <a:rPr kumimoji="1" lang="zh-CN" altLang="en-US" dirty="0" smtClean="0"/>
              <a:t>：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@babel/</a:t>
            </a:r>
            <a:r>
              <a:rPr kumimoji="1" lang="en-US" altLang="zh-CN" dirty="0" err="1" smtClean="0"/>
              <a:t>perset-env</a:t>
            </a:r>
            <a:r>
              <a:rPr kumimoji="1" lang="en-US" altLang="zh-CN" dirty="0" smtClean="0"/>
              <a:t> // </a:t>
            </a:r>
            <a:r>
              <a:rPr kumimoji="1" lang="zh-CN" altLang="en-US" dirty="0" smtClean="0"/>
              <a:t>常见的儿时语法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@babel/</a:t>
            </a:r>
            <a:r>
              <a:rPr lang="en-US" altLang="zh-CN" dirty="0"/>
              <a:t>@</a:t>
            </a:r>
            <a:r>
              <a:rPr lang="en-US" altLang="zh-CN" dirty="0" smtClean="0"/>
              <a:t>babel/</a:t>
            </a:r>
            <a:r>
              <a:rPr lang="en-US" altLang="zh-CN" dirty="0" err="1" smtClean="0"/>
              <a:t>polyfill</a:t>
            </a:r>
            <a:r>
              <a:rPr lang="en-US" altLang="zh-CN" dirty="0" smtClean="0"/>
              <a:t> // </a:t>
            </a:r>
            <a:r>
              <a:rPr lang="en-US" altLang="zh-CN" dirty="0" err="1" smtClean="0"/>
              <a:t>esnest</a:t>
            </a:r>
            <a:r>
              <a:rPr lang="en-US" altLang="zh-CN" dirty="0" smtClean="0"/>
              <a:t> </a:t>
            </a:r>
            <a:r>
              <a:rPr lang="zh-CN" altLang="en-US" dirty="0" smtClean="0"/>
              <a:t>的支持，动态添加</a:t>
            </a:r>
            <a:r>
              <a:rPr lang="en-US" altLang="zh-CN" dirty="0" smtClean="0"/>
              <a:t>require()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@babel/react</a:t>
            </a:r>
          </a:p>
          <a:p>
            <a:pPr lvl="1"/>
            <a:r>
              <a:rPr kumimoji="1" lang="mr-IN" altLang="zh-CN" dirty="0" smtClean="0"/>
              <a:t>…</a:t>
            </a:r>
            <a:r>
              <a:rPr kumimoji="1" lang="en-US" altLang="zh-CN" dirty="0" smtClean="0"/>
              <a:t>.</a:t>
            </a:r>
          </a:p>
          <a:p>
            <a:r>
              <a:rPr kumimoji="1" lang="zh-CN" altLang="en-US" dirty="0" smtClean="0"/>
              <a:t>执行顺序和</a:t>
            </a:r>
            <a:r>
              <a:rPr kumimoji="1" lang="en-US" altLang="zh-CN" dirty="0" smtClean="0"/>
              <a:t>plugins </a:t>
            </a:r>
            <a:r>
              <a:rPr kumimoji="1" lang="zh-CN" altLang="en-US" dirty="0" smtClean="0"/>
              <a:t>相反，其他相同（参数，短</a:t>
            </a:r>
            <a:r>
              <a:rPr kumimoji="1" lang="zh-CN" altLang="en-US" smtClean="0"/>
              <a:t>名称，路径）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07863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会议室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离子会议室</Template>
  <TotalTime>22</TotalTime>
  <Words>185</Words>
  <Application>Microsoft Macintosh PowerPoint</Application>
  <PresentationFormat>宽屏</PresentationFormat>
  <Paragraphs>22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Century Gothic</vt:lpstr>
      <vt:lpstr>Mangal</vt:lpstr>
      <vt:lpstr>Wingdings 3</vt:lpstr>
      <vt:lpstr>宋体</vt:lpstr>
      <vt:lpstr>Arial</vt:lpstr>
      <vt:lpstr>离子会议室</vt:lpstr>
      <vt:lpstr>Babel </vt:lpstr>
      <vt:lpstr>Babel 是做什么的</vt:lpstr>
      <vt:lpstr>Babel 能做什么？</vt:lpstr>
      <vt:lpstr>Babel 插件</vt:lpstr>
      <vt:lpstr>Persets 预设</vt:lpstr>
    </vt:vector>
  </TitlesOfParts>
  <Company/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Babel </dc:title>
  <dc:creator>Microsoft Office 用户</dc:creator>
  <cp:lastModifiedBy>Microsoft Office 用户</cp:lastModifiedBy>
  <cp:revision>11</cp:revision>
  <dcterms:created xsi:type="dcterms:W3CDTF">2019-12-13T06:12:32Z</dcterms:created>
  <dcterms:modified xsi:type="dcterms:W3CDTF">2019-12-18T06:18:11Z</dcterms:modified>
</cp:coreProperties>
</file>