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zh-hans.reactjs.org/docs/legacy-event-pooling.html#gatsby-focus-wrapper" TargetMode="External"/><Relationship Id="rId1" Type="http://schemas.openxmlformats.org/officeDocument/2006/relationships/hyperlink" Target="https://zh-hans.reactjs.org/blog/2020/08/10/react-v17-rc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iangyanghe/lagou-lesson/blob/main/REACT/jsx.md" TargetMode="External"/><Relationship Id="rId1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1049" y="837355"/>
            <a:ext cx="8791575" cy="1193325"/>
          </a:xfrm>
        </p:spPr>
        <p:txBody>
          <a:bodyPr/>
          <a:lstStyle/>
          <a:p>
            <a:pPr algn="ctr"/>
            <a:r>
              <a:rPr kumimoji="1" lang="en-US" altLang="zh-CN" dirty="0" smtClean="0">
                <a:hlinkClick r:id="rId1" action="ppaction://hlinkfile"/>
              </a:rPr>
              <a:t>React</a:t>
            </a:r>
            <a:r>
              <a:rPr kumimoji="1" lang="zh-CN" altLang="en-US" dirty="0" smtClean="0">
                <a:hlinkClick r:id="rId1" action="ppaction://hlinkfile"/>
              </a:rPr>
              <a:t> </a:t>
            </a:r>
            <a:r>
              <a:rPr kumimoji="1" lang="en-US" altLang="zh-CN" dirty="0" smtClean="0">
                <a:hlinkClick r:id="rId1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5674" y="2481943"/>
            <a:ext cx="8922326" cy="34794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ym typeface="+mn-ea"/>
              </a:rPr>
              <a:t>React 17 的版本是非比寻常的，因为它没有添加任何面向开发人员的新功能。而主要侧重于升级简化 React 本身</a:t>
            </a:r>
            <a:r>
              <a:rPr lang="en-US" altLang="zh-CN" dirty="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 smtClean="0">
                <a:sym typeface="+mn-ea"/>
              </a:rPr>
              <a:t>逐步升级</a:t>
            </a:r>
            <a:endParaRPr lang="en-US" altLang="zh-CN" dirty="0" smtClean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新的 </a:t>
            </a:r>
            <a:r>
              <a:rPr lang="en-US" altLang="zh-CN" dirty="0"/>
              <a:t>JSX </a:t>
            </a:r>
            <a:r>
              <a:rPr lang="zh-CN" altLang="en-US" dirty="0"/>
              <a:t>转换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——react/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-runtime</a:t>
            </a:r>
            <a:endParaRPr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 smtClean="0">
                <a:sym typeface="+mn-ea"/>
              </a:rPr>
              <a:t>事件代理更改</a:t>
            </a:r>
            <a:endParaRPr lang="en-US" altLang="zh-CN" dirty="0" smtClean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</a:t>
            </a:r>
            <a:r>
              <a:rPr lang="zh-CN" altLang="en-US" b="1" dirty="0" smtClean="0"/>
              <a:t>放弃</a:t>
            </a:r>
            <a:r>
              <a:rPr lang="zh-CN" altLang="en-US" b="1" dirty="0"/>
              <a:t>利用 </a:t>
            </a:r>
            <a:r>
              <a:rPr lang="en-US" altLang="zh-CN" b="1" dirty="0"/>
              <a:t>document </a:t>
            </a:r>
            <a:r>
              <a:rPr lang="zh-CN" altLang="en-US" b="1" dirty="0"/>
              <a:t>来做事件的中心化</a:t>
            </a:r>
            <a:r>
              <a:rPr lang="zh-CN" altLang="en-US" b="1" dirty="0" smtClean="0"/>
              <a:t>管控</a:t>
            </a:r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 </a:t>
            </a:r>
            <a:r>
              <a:rPr lang="zh-CN" altLang="en-US" b="1" dirty="0"/>
              <a:t>拥抱新的潮流：</a:t>
            </a:r>
            <a:r>
              <a:rPr lang="zh-CN" altLang="en-US" b="1" dirty="0">
                <a:hlinkClick r:id="rId2"/>
              </a:rPr>
              <a:t>放弃事件</a:t>
            </a:r>
            <a:r>
              <a:rPr lang="zh-CN" altLang="en-US" b="1" dirty="0" smtClean="0">
                <a:hlinkClick r:id="rId2"/>
              </a:rPr>
              <a:t>池</a:t>
            </a:r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</a:t>
            </a:r>
            <a:r>
              <a:rPr lang="en-US" altLang="zh-CN" b="1" dirty="0"/>
              <a:t>Lane </a:t>
            </a:r>
            <a:r>
              <a:rPr lang="zh-CN" altLang="en-US" b="1" dirty="0"/>
              <a:t>模型的</a:t>
            </a:r>
            <a:r>
              <a:rPr lang="zh-CN" altLang="en-US" b="1" dirty="0" smtClean="0"/>
              <a:t>引入</a:t>
            </a:r>
            <a:r>
              <a:rPr lang="zh-CN" altLang="en-US" dirty="0" smtClean="0"/>
              <a:t>优先级</a:t>
            </a:r>
            <a:endParaRPr lang="en-US" altLang="zh-CN" dirty="0"/>
          </a:p>
          <a:p>
            <a:pPr lvl="1"/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dirty="0" smtClean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认识 getSnapshotBeforeUpdate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  <a:endParaRPr lang="zh-CN" altLang="en-US" sz="2000"/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  <a:endParaRPr lang="zh-CN" altLang="en-US" sz="2000"/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  <a:endParaRPr lang="zh-CN" altLang="en-US" sz="2000"/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  <a:endParaRPr lang="zh-CN" altLang="en-US" sz="2000"/>
          </a:p>
          <a:p>
            <a:pPr algn="l"/>
            <a:r>
              <a:rPr lang="zh-CN" altLang="en-US" sz="2000"/>
              <a:t>而非“接着上次执行到的那行代码往下走”。</a:t>
            </a:r>
            <a:endParaRPr lang="zh-CN" altLang="en-US" sz="2000"/>
          </a:p>
          <a:p>
            <a:pPr algn="l"/>
            <a:r>
              <a:rPr lang="zh-CN" altLang="en-US" sz="2000"/>
              <a:t>这就导致 render 阶段的生命周期都是有可能被重复执行的。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  <a:endParaRPr lang="zh-CN" altLang="en-US" sz="2000"/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4205" y="2606675"/>
            <a:ext cx="874331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使用基于 Props 的单向数据流串联父子、兄弟组件；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Context API</a:t>
            </a:r>
            <a:r>
              <a:rPr lang="en-US" altLang="zh-CN" sz="2400">
                <a:sym typeface="+mn-ea"/>
              </a:rPr>
              <a:t>:React.createContext、Provider、Consumer</a:t>
            </a:r>
            <a:endParaRPr lang="en-US" altLang="zh-CN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利用“发布-订阅”模式驱动 React 数据在任意组件间流动。</a:t>
            </a:r>
            <a:endParaRPr lang="zh-CN" altLang="en-US" sz="2400"/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“发布-订阅”模式驱动数据流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243580" y="2343150"/>
            <a:ext cx="728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 API 设计思路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发布-订阅模型编码实现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函数组件和类组件有什么区别？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3435" y="2097405"/>
            <a:ext cx="80257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类组件与函数组件本质上代表了两种不同的设计思想与心智模式。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类组件的根基是 OOP（面向对象编程），所以它有继承、有属性、有内部状态的管理。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函数组件的根基是 FP，也就是函数式编程。它属于“结构化编程”的一种，与数学函数思想类似。也就是假定输入与输出存在某种特定的映射关系，那么输入一定的情况下，输出必然是确定的。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相较于类组件，函数组件更纯粹、简单、易测试。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05" y="618518"/>
            <a:ext cx="9895505" cy="913399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 设计动机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6297" y="1769423"/>
            <a:ext cx="95121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类组件（</a:t>
            </a:r>
            <a:r>
              <a:rPr lang="en-US" altLang="zh-CN" sz="2000" dirty="0"/>
              <a:t>Class Component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函数组件</a:t>
            </a:r>
            <a:r>
              <a:rPr lang="en-US" altLang="zh-CN" sz="2000" dirty="0"/>
              <a:t>/</a:t>
            </a:r>
            <a:r>
              <a:rPr lang="zh-CN" altLang="en-US" sz="2000" dirty="0"/>
              <a:t>无状态组件（</a:t>
            </a:r>
            <a:r>
              <a:rPr lang="en-US" altLang="zh-CN" sz="2000" dirty="0"/>
              <a:t>Function Component/Stateless Component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React </a:t>
            </a:r>
            <a:r>
              <a:rPr lang="zh-CN" altLang="en-US" sz="2000" dirty="0"/>
              <a:t>组件本身的定位就是函数，一个吃进数据、吐出 </a:t>
            </a:r>
            <a:r>
              <a:rPr lang="en-US" altLang="zh-CN" sz="2000" dirty="0"/>
              <a:t>UI </a:t>
            </a:r>
            <a:r>
              <a:rPr lang="zh-CN" altLang="en-US" sz="2000" dirty="0"/>
              <a:t>的函数</a:t>
            </a:r>
            <a:r>
              <a:rPr lang="zh-CN" altLang="en-US" sz="2000" dirty="0" smtClean="0"/>
              <a:t>。</a:t>
            </a:r>
            <a:r>
              <a:rPr lang="en-US" altLang="zh-CN" sz="2000" b="1" dirty="0"/>
              <a:t>UI=render(data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dirty="0"/>
              <a:t>函数组件是一个更加匹配其设计理念、也更有利于逻辑拆分与重用的组件表达形式</a:t>
            </a:r>
            <a:endParaRPr lang="zh-CN" altLang="en-US" sz="2000" dirty="0"/>
          </a:p>
          <a:p>
            <a:br>
              <a:rPr lang="zh-CN" altLang="en-US" sz="2000" dirty="0"/>
            </a:br>
            <a:endParaRPr lang="zh-CN" altLang="en-US" sz="2000" dirty="0"/>
          </a:p>
          <a:p>
            <a:r>
              <a:rPr lang="en-US" altLang="zh-CN" sz="2000" dirty="0"/>
              <a:t>Hooks </a:t>
            </a:r>
            <a:r>
              <a:rPr lang="zh-CN" altLang="en-US" sz="2000" dirty="0"/>
              <a:t>的本质：一套能够使函数组件更强大、更灵活的“钩子</a:t>
            </a:r>
            <a:r>
              <a:rPr lang="zh-CN" altLang="en-US" dirty="0"/>
              <a:t>”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655" y="618518"/>
            <a:ext cx="9966756" cy="925274"/>
          </a:xfrm>
        </p:spPr>
        <p:txBody>
          <a:bodyPr/>
          <a:lstStyle/>
          <a:p>
            <a:pPr algn="ctr"/>
            <a:r>
              <a:rPr lang="zh-CN" altLang="en-US" dirty="0"/>
              <a:t>为什么需要 </a:t>
            </a:r>
            <a:r>
              <a:rPr lang="en-US" altLang="zh-CN" dirty="0" smtClean="0"/>
              <a:t>React-Hooks</a:t>
            </a:r>
            <a:r>
              <a:rPr lang="zh-CN" altLang="en-US" dirty="0" smtClean="0"/>
              <a:t>？？？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68187" y="2339439"/>
            <a:ext cx="6733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/>
              <a:t>告别</a:t>
            </a:r>
            <a:r>
              <a:rPr lang="zh-CN" altLang="en-US" sz="2400" b="1" dirty="0"/>
              <a:t>难以理解的 </a:t>
            </a:r>
            <a:r>
              <a:rPr lang="en-US" altLang="zh-CN" sz="2400" b="1" dirty="0"/>
              <a:t>Class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this</a:t>
            </a:r>
            <a:r>
              <a:rPr lang="zh-CN" altLang="en-US" sz="2400" b="1" dirty="0" smtClean="0"/>
              <a:t> 和生命周期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/>
              <a:t>Hooks </a:t>
            </a:r>
            <a:r>
              <a:rPr lang="zh-CN" altLang="en-US" sz="2400" b="1" dirty="0" smtClean="0"/>
              <a:t>如何实现更好的逻辑拆分</a:t>
            </a:r>
            <a:endParaRPr lang="en-US" altLang="zh-CN" sz="2400" b="1" dirty="0" smtClean="0"/>
          </a:p>
          <a:p>
            <a:pPr marL="342900" indent="-342900">
              <a:buFontTx/>
              <a:buAutoNum type="arabicPeriod"/>
            </a:pPr>
            <a:endParaRPr lang="zh-CN" alt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2400" b="1" dirty="0" smtClean="0"/>
              <a:t>状态</a:t>
            </a:r>
            <a:r>
              <a:rPr lang="zh-CN" altLang="en-US" sz="2400" b="1" dirty="0"/>
              <a:t>复用：</a:t>
            </a:r>
            <a:r>
              <a:rPr lang="en-US" altLang="zh-CN" sz="2400" b="1" dirty="0"/>
              <a:t>Hooks </a:t>
            </a:r>
            <a:r>
              <a:rPr lang="zh-CN" altLang="en-US" sz="2400" b="1" dirty="0"/>
              <a:t>将复杂的问题变简单</a:t>
            </a:r>
            <a:endParaRPr lang="zh-CN" altLang="en-US" sz="2400" b="1" dirty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Hooks </a:t>
            </a:r>
            <a:r>
              <a:rPr lang="zh-CN" altLang="en-US" b="1" dirty="0" smtClean="0"/>
              <a:t>局限性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65070" y="2434442"/>
            <a:ext cx="7531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Hooks </a:t>
            </a:r>
            <a:r>
              <a:rPr lang="zh-CN" altLang="en-US" sz="2400" b="1" dirty="0"/>
              <a:t>暂时还不能完全地为函数组件补齐类组件的</a:t>
            </a:r>
            <a:r>
              <a:rPr lang="zh-CN" altLang="en-US" sz="2400" b="1" dirty="0" smtClean="0"/>
              <a:t>能力</a:t>
            </a:r>
            <a:endParaRPr lang="en-US" altLang="zh-CN" sz="2400" b="1" dirty="0" smtClean="0"/>
          </a:p>
          <a:p>
            <a:endParaRPr kumimoji="1" lang="en-US" altLang="zh-CN" sz="2400" b="1" dirty="0"/>
          </a:p>
          <a:p>
            <a:r>
              <a:rPr kumimoji="1" lang="zh-CN" altLang="en-US" sz="2400" b="1" dirty="0" smtClean="0"/>
              <a:t>面对复杂的业务逻辑</a:t>
            </a:r>
            <a:endParaRPr kumimoji="1" lang="en-US" altLang="zh-CN" sz="2400" b="1" dirty="0" smtClean="0"/>
          </a:p>
          <a:p>
            <a:endParaRPr kumimoji="1" lang="en-US" altLang="zh-CN" sz="2400" b="1" dirty="0"/>
          </a:p>
          <a:p>
            <a:r>
              <a:rPr kumimoji="1" lang="zh-CN" altLang="en-US" sz="2400" b="1" dirty="0" smtClean="0"/>
              <a:t>学习曲线增加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035" y="1016000"/>
            <a:ext cx="10579100" cy="7943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Babel</a:t>
            </a:r>
            <a:r>
              <a:rPr lang="zh-CN" altLang="en-US" dirty="0" smtClean="0">
                <a:hlinkClick r:id="rId1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createElement</a:t>
            </a:r>
            <a:r>
              <a:rPr lang="zh-CN" altLang="en-US" dirty="0" smtClean="0">
                <a:hlinkClick r:id="rId2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  <a:endParaRPr lang="zh-CN" altLang="en-US" dirty="0"/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v15</a:t>
            </a:r>
            <a:endParaRPr lang="en-US" altLang="zh-CN"/>
          </a:p>
        </p:txBody>
      </p:sp>
      <p:pic>
        <p:nvPicPr>
          <p:cNvPr id="4" name="内容占位符 3" descr="lifeCycle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constructor()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render()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v16</a:t>
            </a:r>
            <a:endParaRPr lang="en-US" altLang="zh-CN"/>
          </a:p>
        </p:txBody>
      </p:sp>
      <p:pic>
        <p:nvPicPr>
          <p:cNvPr id="4" name="内容占位符 3" descr="lifeCycle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4" name="内容占位符 3" descr="duib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2529</Words>
  <Application>WPS 演示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Trebuchet MS</vt:lpstr>
      <vt:lpstr>Tw Cen MT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react v15</vt:lpstr>
      <vt:lpstr>PowerPoint 演示文稿</vt:lpstr>
      <vt:lpstr>react v16</vt:lpstr>
      <vt:lpstr>PowerPoint 演示文稿</vt:lpstr>
      <vt:lpstr>对比</vt:lpstr>
      <vt:lpstr>PowerPoint 演示文稿</vt:lpstr>
      <vt:lpstr>PowerPoint 演示文稿</vt:lpstr>
      <vt:lpstr>react 数据流动</vt:lpstr>
      <vt:lpstr>“发布-订阅”模式驱动数据流</vt:lpstr>
      <vt:lpstr>函数组件和类组件有什么区别？</vt:lpstr>
      <vt:lpstr>Hook 设计动机</vt:lpstr>
      <vt:lpstr>为什么需要 React-Hooks？？？</vt:lpstr>
      <vt:lpstr>Hooks 局限性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jiangyanghe</cp:lastModifiedBy>
  <cp:revision>58</cp:revision>
  <dcterms:created xsi:type="dcterms:W3CDTF">2021-01-07T09:06:31Z</dcterms:created>
  <dcterms:modified xsi:type="dcterms:W3CDTF">2021-01-07T09:06:31Z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