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7" r:id="rId5"/>
    <p:sldId id="259" r:id="rId6"/>
    <p:sldId id="262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70302020209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70302020209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zh-hans.reactjs.org/blog/2020/08/10/react-v17-rc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jiangyanghe/lagou-lesson/blob/main/REACT/jsx.md" TargetMode="External"/><Relationship Id="rId1" Type="http://schemas.openxmlformats.org/officeDocument/2006/relationships/hyperlink" Target="https://www.babeljs.cn/repl#?browsers=defaults%2C%20not%20ie%2011%2C%20not%20ie_mob%2011&amp;build=&amp;builtIns=false&amp;spec=false&amp;loose=false&amp;code_lz=DwEwlgbgfAUABHYALAjFATgUwIYGMAuwA9KrAsAA5QBG21mANokVTMeNEA&amp;debug=false&amp;forceAllTransforms=false&amp;shippedP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1" tooltip="" action="ppaction://hlinkfile"/>
              </a:rPr>
              <a:t>React</a:t>
            </a:r>
            <a:r>
              <a:rPr kumimoji="1" lang="zh-CN" altLang="en-US" dirty="0" smtClean="0">
                <a:hlinkClick r:id="rId1" tooltip="" action="ppaction://hlinkfile"/>
              </a:rPr>
              <a:t> </a:t>
            </a:r>
            <a:r>
              <a:rPr kumimoji="1" lang="en-US" altLang="zh-CN" dirty="0" smtClean="0">
                <a:hlinkClick r:id="rId1" tooltip="" action="ppaction://hlinkfile"/>
              </a:rPr>
              <a:t>v17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>
                <a:sym typeface="+mn-ea"/>
              </a:rPr>
              <a:t>React 17 的版本是非比寻常的，因为它没有添加任何面向开发人员的新功能。而主要侧重于升级简化 React 本身。</a:t>
            </a:r>
            <a:endParaRPr lang="en-US" altLang="zh-CN"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>
                <a:sym typeface="+mn-ea"/>
              </a:rPr>
              <a:t>逐步升级</a:t>
            </a:r>
            <a:endParaRPr lang="en-US" altLang="zh-CN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>
                <a:sym typeface="+mn-ea"/>
              </a:rPr>
              <a:t>事件代理更改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43380" y="1485900"/>
            <a:ext cx="952627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认识 getSnapshotBeforeUpdate</a:t>
            </a:r>
            <a:endParaRPr lang="zh-CN" altLang="en-US" sz="2800"/>
          </a:p>
          <a:p>
            <a:pPr algn="l"/>
            <a:endParaRPr lang="zh-CN" altLang="en-US"/>
          </a:p>
          <a:p>
            <a:pPr algn="l"/>
            <a:r>
              <a:rPr lang="zh-CN" altLang="en-US" sz="2000"/>
              <a:t>执行时机是在 render 方法之后，真实 DOM 更新之前。在这个阶段里，</a:t>
            </a:r>
            <a:endParaRPr lang="zh-CN" altLang="en-US" sz="2000"/>
          </a:p>
          <a:p>
            <a:pPr algn="l"/>
            <a:r>
              <a:rPr lang="zh-CN" altLang="en-US" sz="2000"/>
              <a:t>我们可以同时获取到更新前的真实 DOM 和更新前后的 state&amp;props 信息。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2555" y="789305"/>
            <a:ext cx="9632315" cy="56622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react 生命周期变化的本质——Fiber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sz="2000"/>
              <a:t>Fiber—— 会是原来的同步渲染过程变成异步的；在 Fiber 机制下，</a:t>
            </a:r>
            <a:endParaRPr lang="zh-CN" altLang="en-US" sz="2000"/>
          </a:p>
          <a:p>
            <a:pPr algn="l"/>
            <a:r>
              <a:rPr lang="zh-CN" altLang="en-US" sz="2000"/>
              <a:t>render 阶段是允许暂停、终止和重启的。当一个任务执行到一半被打断后，</a:t>
            </a:r>
            <a:endParaRPr lang="zh-CN" altLang="en-US" sz="2000"/>
          </a:p>
          <a:p>
            <a:pPr algn="l"/>
            <a:r>
              <a:rPr lang="zh-CN" altLang="en-US" sz="2000"/>
              <a:t>下一次渲染线程抢回主动权时，这个任务被重启的形式是“重复执行一遍整个任务”</a:t>
            </a:r>
            <a:endParaRPr lang="zh-CN" altLang="en-US" sz="2000"/>
          </a:p>
          <a:p>
            <a:pPr algn="l"/>
            <a:r>
              <a:rPr lang="zh-CN" altLang="en-US" sz="2000"/>
              <a:t>而非“接着上次执行到的那行代码往下走”。</a:t>
            </a:r>
            <a:endParaRPr lang="zh-CN" altLang="en-US" sz="2000"/>
          </a:p>
          <a:p>
            <a:pPr algn="l"/>
            <a:r>
              <a:rPr lang="zh-CN" altLang="en-US" sz="2000"/>
              <a:t>这就导致 render 阶段的生命周期都是有可能被重复执行的。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带着这个结论，我们再来看看 React 16 打算废弃的是哪些生命周期：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componentWillMount；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componentWillUpdate；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componentWillReceiveProps。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这些生命周期的共性，就是它们都处于 render 阶段，都可能重复被执行，</a:t>
            </a:r>
            <a:endParaRPr lang="zh-CN" altLang="en-US" sz="2000"/>
          </a:p>
          <a:p>
            <a:pPr algn="l"/>
            <a:r>
              <a:rPr lang="zh-CN" altLang="en-US" sz="2000"/>
              <a:t>而且由于这些 API 常年被滥用，它们在重复执行的过程中都存在着不可小觑的风险。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react </a:t>
            </a:r>
            <a:r>
              <a:rPr lang="zh-CN" altLang="en-US"/>
              <a:t>数据流动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94205" y="2617470"/>
            <a:ext cx="874331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/>
              <a:t>使用基于 Props 的单向数据流串联父子、兄弟组件；</a:t>
            </a: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/>
              <a:t>利用“发布-订阅”模式驱动 React 数据在任意组件间流动。</a:t>
            </a: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zh-CN" altLang="en-US" sz="240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400"/>
              <a:t>Context API</a:t>
            </a:r>
            <a:r>
              <a:rPr lang="en-US" altLang="zh-CN" sz="2400"/>
              <a:t>:React.createContext、Provider、Consumer</a:t>
            </a:r>
            <a:endParaRPr lang="en-US" altLang="zh-CN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2800"/>
              <a:t>“发布-订阅”模式驱动数据流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3243580" y="2343150"/>
            <a:ext cx="7282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发布-订阅模型 API 设计思路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发布-订阅模型编码实现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JSX</a:t>
            </a:r>
            <a:r>
              <a:rPr lang="zh-CN" altLang="en-US" dirty="0"/>
              <a:t>本质是什么？它和</a:t>
            </a:r>
            <a:r>
              <a:rPr lang="en-US" altLang="zh-CN" dirty="0" err="1"/>
              <a:t>js</a:t>
            </a:r>
            <a:r>
              <a:rPr lang="zh-CN" altLang="en-US" dirty="0"/>
              <a:t>有什么关系</a:t>
            </a:r>
            <a:r>
              <a:rPr lang="zh-CN" altLang="en-US" dirty="0" smtClean="0"/>
              <a:t>？</a:t>
            </a:r>
            <a:r>
              <a:rPr lang="zh-CN" altLang="en-US" dirty="0"/>
              <a:t>为什么要用</a:t>
            </a:r>
            <a:r>
              <a:rPr lang="en-US" altLang="zh-CN" dirty="0" err="1"/>
              <a:t>jsx</a:t>
            </a:r>
            <a:r>
              <a:rPr lang="en-US" altLang="zh-CN" dirty="0"/>
              <a:t>?</a:t>
            </a:r>
            <a:br>
              <a:rPr lang="en-US" altLang="zh-CN" dirty="0"/>
            </a:b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React</a:t>
            </a:r>
            <a:r>
              <a:rPr lang="zh-CN" altLang="en-US" dirty="0"/>
              <a:t>官网定义：</a:t>
            </a:r>
            <a:r>
              <a:rPr lang="en-US" altLang="zh-CN" dirty="0"/>
              <a:t>JSX</a:t>
            </a:r>
            <a:r>
              <a:rPr lang="zh-CN" altLang="en-US" dirty="0"/>
              <a:t>是</a:t>
            </a:r>
            <a:r>
              <a:rPr lang="en-US" altLang="zh-CN" dirty="0" err="1"/>
              <a:t>Javascript</a:t>
            </a:r>
            <a:r>
              <a:rPr lang="zh-CN" altLang="en-US" dirty="0"/>
              <a:t>的一种语法扩展，它和模板语言很接近，但是它充分具备</a:t>
            </a:r>
            <a:r>
              <a:rPr lang="en-US" altLang="zh-CN" dirty="0"/>
              <a:t>JavaScript</a:t>
            </a:r>
            <a:r>
              <a:rPr lang="zh-CN" altLang="en-US" dirty="0"/>
              <a:t>的能力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JSX </a:t>
            </a:r>
            <a:r>
              <a:rPr lang="zh-CN" altLang="en-US" dirty="0"/>
              <a:t>的本质是</a:t>
            </a:r>
            <a:r>
              <a:rPr lang="en-US" altLang="zh-CN" dirty="0" err="1"/>
              <a:t>React.createElement</a:t>
            </a:r>
            <a:r>
              <a:rPr lang="zh-CN" altLang="en-US" dirty="0"/>
              <a:t>这个 </a:t>
            </a:r>
            <a:r>
              <a:rPr lang="en-US" altLang="zh-CN" dirty="0"/>
              <a:t>JavaScript </a:t>
            </a:r>
            <a:r>
              <a:rPr lang="zh-CN" altLang="en-US" dirty="0"/>
              <a:t>调用的语法糖，这也就完美地呼应上了 </a:t>
            </a:r>
            <a:r>
              <a:rPr lang="en-US" altLang="zh-CN" dirty="0"/>
              <a:t>React </a:t>
            </a:r>
            <a:r>
              <a:rPr lang="zh-CN" altLang="en-US" dirty="0"/>
              <a:t>官方给出的“</a:t>
            </a:r>
            <a:r>
              <a:rPr lang="en-US" altLang="zh-CN" dirty="0"/>
              <a:t>JSX </a:t>
            </a:r>
            <a:r>
              <a:rPr lang="zh-CN" altLang="en-US" dirty="0"/>
              <a:t>充分具备 </a:t>
            </a:r>
            <a:r>
              <a:rPr lang="en-US" altLang="zh-CN" dirty="0"/>
              <a:t>JavaScript </a:t>
            </a:r>
            <a:r>
              <a:rPr lang="zh-CN" altLang="en-US" dirty="0"/>
              <a:t>的能力”这句话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JSX </a:t>
            </a:r>
            <a:r>
              <a:rPr lang="zh-CN" altLang="en-US" dirty="0"/>
              <a:t>语法糖允许前端开发者使用我们最为熟悉的类 </a:t>
            </a:r>
            <a:r>
              <a:rPr lang="en-US" altLang="zh-CN" dirty="0"/>
              <a:t>HTML </a:t>
            </a:r>
            <a:r>
              <a:rPr lang="zh-CN" altLang="en-US" dirty="0"/>
              <a:t>标签语法来创建虚拟 </a:t>
            </a:r>
            <a:r>
              <a:rPr lang="en-US" altLang="zh-CN" dirty="0"/>
              <a:t>DOM</a:t>
            </a:r>
            <a:r>
              <a:rPr lang="zh-CN" altLang="en-US" dirty="0"/>
              <a:t>，在降低学习成本的同时，也提升了研发效率与研发体验。</a:t>
            </a:r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 是怎么变成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的？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JSX </a:t>
            </a:r>
            <a:r>
              <a:rPr lang="zh-CN" altLang="en-US" dirty="0"/>
              <a:t>会被编译（</a:t>
            </a:r>
            <a:r>
              <a:rPr lang="en-US" altLang="zh-CN" dirty="0"/>
              <a:t>Babel</a:t>
            </a:r>
            <a:r>
              <a:rPr lang="zh-CN" altLang="en-US" dirty="0"/>
              <a:t>来完成）为 </a:t>
            </a:r>
            <a:r>
              <a:rPr lang="en-US" altLang="zh-CN" dirty="0" err="1"/>
              <a:t>React.createElement</a:t>
            </a:r>
            <a:r>
              <a:rPr lang="en-US" altLang="zh-CN" dirty="0"/>
              <a:t>()</a:t>
            </a:r>
            <a:r>
              <a:rPr lang="zh-CN" altLang="en-US" dirty="0"/>
              <a:t>， </a:t>
            </a:r>
            <a:r>
              <a:rPr lang="en-US" altLang="zh-CN" dirty="0" err="1"/>
              <a:t>React.createElement</a:t>
            </a:r>
            <a:r>
              <a:rPr lang="en-US" altLang="zh-CN" dirty="0"/>
              <a:t>() </a:t>
            </a:r>
            <a:r>
              <a:rPr lang="zh-CN" altLang="en-US" dirty="0"/>
              <a:t>将返回一个叫作“</a:t>
            </a:r>
            <a:r>
              <a:rPr lang="en-US" altLang="zh-CN" dirty="0"/>
              <a:t>React Element”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>
                <a:hlinkClick r:id="rId1"/>
              </a:rPr>
              <a:t>Babel</a:t>
            </a:r>
            <a:r>
              <a:rPr lang="zh-CN" altLang="en-US" dirty="0" smtClean="0">
                <a:hlinkClick r:id="rId1"/>
              </a:rPr>
              <a:t> 官网转换地址</a:t>
            </a:r>
            <a:endParaRPr lang="en-US" altLang="zh-CN" dirty="0" smtClean="0"/>
          </a:p>
          <a:p>
            <a:r>
              <a:rPr lang="en-US" altLang="zh-CN" dirty="0" err="1" smtClean="0">
                <a:hlinkClick r:id="rId2"/>
              </a:rPr>
              <a:t>createElement</a:t>
            </a:r>
            <a:r>
              <a:rPr lang="zh-CN" altLang="en-US" dirty="0" smtClean="0">
                <a:hlinkClick r:id="rId2"/>
              </a:rPr>
              <a:t> 源码分析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生命周期背后的</a:t>
            </a:r>
            <a:r>
              <a:rPr kumimoji="1" lang="zh-CN" altLang="en-US" dirty="0" smtClean="0"/>
              <a:t>设计思想</a:t>
            </a:r>
            <a:r>
              <a:rPr kumimoji="1" lang="zh-CN" altLang="en-US" dirty="0"/>
              <a:t>：把握 </a:t>
            </a:r>
            <a:r>
              <a:rPr kumimoji="1" lang="en-US" altLang="zh-CN" dirty="0"/>
              <a:t>React </a:t>
            </a:r>
            <a:r>
              <a:rPr kumimoji="1" lang="zh-CN" altLang="en-US" dirty="0"/>
              <a:t>中的“大方向</a:t>
            </a:r>
            <a:r>
              <a:rPr kumimoji="1" lang="zh-CN" altLang="en-US" dirty="0" smtClean="0"/>
              <a:t>”</a:t>
            </a:r>
            <a:endParaRPr kumimoji="1" lang="en-US" altLang="zh-CN" dirty="0" smtClean="0"/>
          </a:p>
          <a:p>
            <a:r>
              <a:rPr kumimoji="1" lang="zh-CN" altLang="en-US" dirty="0"/>
              <a:t>虚拟 </a:t>
            </a:r>
            <a:r>
              <a:rPr kumimoji="1" lang="en-US" altLang="zh-CN" dirty="0"/>
              <a:t>DOM</a:t>
            </a:r>
            <a:r>
              <a:rPr kumimoji="1" lang="zh-CN" altLang="en-US" dirty="0" smtClean="0"/>
              <a:t>：</a:t>
            </a:r>
            <a:r>
              <a:rPr lang="zh-CN" altLang="en-US" dirty="0"/>
              <a:t>组件在初始化时，会通过调用生命周期中的 </a:t>
            </a:r>
            <a:r>
              <a:rPr lang="en-US" altLang="zh-CN" dirty="0"/>
              <a:t>render </a:t>
            </a:r>
            <a:r>
              <a:rPr lang="zh-CN" altLang="en-US" dirty="0"/>
              <a:t>方法，生成虚拟 </a:t>
            </a:r>
            <a:r>
              <a:rPr lang="en-US" altLang="zh-CN" dirty="0"/>
              <a:t>DOM</a:t>
            </a:r>
            <a:r>
              <a:rPr lang="zh-CN" altLang="en-US" dirty="0"/>
              <a:t>，然后再通过调用 </a:t>
            </a:r>
            <a:r>
              <a:rPr lang="en-US" altLang="zh-CN" dirty="0" err="1"/>
              <a:t>ReactDOM.render</a:t>
            </a:r>
            <a:r>
              <a:rPr lang="en-US" altLang="zh-CN" dirty="0"/>
              <a:t> </a:t>
            </a:r>
            <a:r>
              <a:rPr lang="zh-CN" altLang="en-US" dirty="0"/>
              <a:t>方法，实现虚拟 </a:t>
            </a:r>
            <a:r>
              <a:rPr lang="en-US" altLang="zh-CN" dirty="0"/>
              <a:t>DOM </a:t>
            </a:r>
            <a:r>
              <a:rPr lang="zh-CN" altLang="en-US" dirty="0" smtClean="0"/>
              <a:t>到真实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的转换。</a:t>
            </a:r>
            <a:endParaRPr lang="en-US" altLang="zh-CN" dirty="0" smtClean="0"/>
          </a:p>
          <a:p>
            <a:r>
              <a:rPr lang="zh-CN" altLang="en-US" dirty="0"/>
              <a:t>组件化</a:t>
            </a:r>
            <a:r>
              <a:rPr lang="en-US" altLang="zh-CN" dirty="0"/>
              <a:t>——</a:t>
            </a:r>
            <a:r>
              <a:rPr lang="zh-CN" altLang="en-US" dirty="0"/>
              <a:t>封闭，开放。具备高度的可重用性和可维护性。</a:t>
            </a:r>
            <a:endParaRPr lang="zh-CN" altLang="en-US" dirty="0"/>
          </a:p>
          <a:p>
            <a:r>
              <a:rPr lang="zh-CN" altLang="en-US"/>
              <a:t>生命周期方法的本质：组件的“灵魂”与“躯干”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react v15</a:t>
            </a:r>
            <a:endParaRPr lang="en-US" altLang="zh-CN"/>
          </a:p>
        </p:txBody>
      </p:sp>
      <p:pic>
        <p:nvPicPr>
          <p:cNvPr id="4" name="内容占位符 3" descr="lifeCycle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0360" y="2249170"/>
            <a:ext cx="6426835" cy="35420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74215" y="835025"/>
            <a:ext cx="79921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constructor()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componentWillMount()</a:t>
            </a:r>
            <a:endParaRPr lang="en-US" altLang="zh-CN" sz="2000">
              <a:sym typeface="+mn-ea"/>
            </a:endParaRPr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componentDidMount()</a:t>
            </a:r>
            <a:endParaRPr lang="en-US" altLang="zh-CN" sz="2000">
              <a:sym typeface="+mn-ea"/>
            </a:endParaRPr>
          </a:p>
          <a:p>
            <a:endParaRPr lang="en-US" altLang="zh-CN" sz="2000"/>
          </a:p>
          <a:p>
            <a:r>
              <a:rPr lang="en-US" altLang="zh-CN" sz="2000"/>
              <a:t>componentWillReceiveProps() // </a:t>
            </a:r>
            <a:r>
              <a:rPr lang="zh-CN" altLang="en-US" sz="2000"/>
              <a:t>触发时机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shouldComponentUpdate()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componentWillUpdate()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componentDidUpdate() // componentDidUpdate 则在组件更新完毕后被触发被用来处理 DOM 操作。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render()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componentWillUnmount() //触发时机?</a:t>
            </a: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react v16</a:t>
            </a:r>
            <a:endParaRPr lang="en-US" altLang="zh-CN"/>
          </a:p>
        </p:txBody>
      </p:sp>
      <p:pic>
        <p:nvPicPr>
          <p:cNvPr id="4" name="内容占位符 3" descr="lifeCycle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1080" y="1567180"/>
            <a:ext cx="7734935" cy="4224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24940" y="903605"/>
            <a:ext cx="948055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/>
              <a:t>static </a:t>
            </a:r>
            <a:r>
              <a:rPr lang="zh-CN" altLang="en-US" sz="2400" b="1"/>
              <a:t>getDerivedStateFromProps——唯一用途：使用 props 来派生/更新 state</a:t>
            </a:r>
            <a:r>
              <a:rPr lang="zh-CN" altLang="en-US"/>
              <a:t>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sz="2400"/>
              <a:t>* 静态方法不依赖组件实例而存在，因此你在这个方法内部是访问不到 this 的。因此无法做任何类似于 this.fetch()、不合理的 this.setState（会导致死循环的那种）这类可能会产生副作用的操作。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* 挂载阶段输出的 props 正是初始化阶段父组件传进来的 this.props 对象；而 state 是 LifeCycle 组件自身的 state 对象。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* getDerivedStateFromProps 需要一个对象格式的返回值。React 需要用这个返回值来更新（派生）组件的 state。getDerivedStateFromProps 方法对 state 的更新动作并非“覆盖”式的更新，而是针对某个属性的定向更新。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对比</a:t>
            </a:r>
            <a:endParaRPr lang="zh-CN" altLang="en-US"/>
          </a:p>
        </p:txBody>
      </p:sp>
      <p:pic>
        <p:nvPicPr>
          <p:cNvPr id="4" name="内容占位符 3" descr="duib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6940" y="2249170"/>
            <a:ext cx="7813675" cy="354203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0</TotalTime>
  <Words>1924</Words>
  <Application>WPS 表格</Application>
  <PresentationFormat>宽屏</PresentationFormat>
  <Paragraphs>100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方正书宋_GBK</vt:lpstr>
      <vt:lpstr>Wingdings</vt:lpstr>
      <vt:lpstr>Trebuchet MS</vt:lpstr>
      <vt:lpstr>Tw Cen MT</vt:lpstr>
      <vt:lpstr>苹方-简</vt:lpstr>
      <vt:lpstr>宋体</vt:lpstr>
      <vt:lpstr>汉仪书宋二KW</vt:lpstr>
      <vt:lpstr>微软雅黑</vt:lpstr>
      <vt:lpstr>汉仪旗黑</vt:lpstr>
      <vt:lpstr>Arial Unicode MS</vt:lpstr>
      <vt:lpstr>Calibri</vt:lpstr>
      <vt:lpstr>Helvetica Neue</vt:lpstr>
      <vt:lpstr>Lantinghei TC Extralight</vt:lpstr>
      <vt:lpstr>华文仿宋</vt:lpstr>
      <vt:lpstr>凌慧体-繁</vt:lpstr>
      <vt:lpstr>电路</vt:lpstr>
      <vt:lpstr>React v17</vt:lpstr>
      <vt:lpstr>JSX本质是什么？它和js有什么关系？为什么要用jsx?  </vt:lpstr>
      <vt:lpstr>JSX 是怎么变成DOM的？</vt:lpstr>
      <vt:lpstr>React 生命周期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v17</dc:title>
  <dc:creator>Microsoft Office 用户</dc:creator>
  <cp:lastModifiedBy>jiangyanghe</cp:lastModifiedBy>
  <cp:revision>35</cp:revision>
  <dcterms:created xsi:type="dcterms:W3CDTF">2021-01-05T10:37:04Z</dcterms:created>
  <dcterms:modified xsi:type="dcterms:W3CDTF">2021-01-05T10:37:04Z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