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abeljs.cn/repl#?browsers=defaults%2C%20not%20ie%2011%2C%20not%20ie_mob%2011&amp;build=&amp;builtIns=false&amp;spec=false&amp;loose=false&amp;code_lz=DwEwlgbgfAUABHYALAjFATgUwIYGMAuwA9KrAsAA5QBG21mANokVTMeNEA&amp;debug=false&amp;forceAllTransforms=false&amp;shippedPr" TargetMode="External"/><Relationship Id="rId3" Type="http://schemas.openxmlformats.org/officeDocument/2006/relationships/hyperlink" Target="https://github.com/jiangyanghe/lagou-lesson/blob/main/REACT/jsx.m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v17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1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JSX</a:t>
            </a:r>
            <a:r>
              <a:rPr lang="zh-CN" altLang="en-US" dirty="0"/>
              <a:t>本质是什么？它和</a:t>
            </a:r>
            <a:r>
              <a:rPr lang="en-US" altLang="zh-CN" dirty="0" err="1"/>
              <a:t>js</a:t>
            </a:r>
            <a:r>
              <a:rPr lang="zh-CN" altLang="en-US" dirty="0"/>
              <a:t>有什么关系</a:t>
            </a:r>
            <a:r>
              <a:rPr lang="zh-CN" altLang="en-US" dirty="0" smtClean="0"/>
              <a:t>？</a:t>
            </a:r>
            <a:r>
              <a:rPr lang="zh-CN" altLang="en-US" dirty="0"/>
              <a:t>为什么要用</a:t>
            </a:r>
            <a:r>
              <a:rPr lang="en-US" altLang="zh-CN" dirty="0" err="1"/>
              <a:t>jsx</a:t>
            </a:r>
            <a:r>
              <a:rPr lang="en-US" altLang="zh-CN" dirty="0"/>
              <a:t>?</a:t>
            </a:r>
            <a:br>
              <a:rPr lang="en-US" altLang="zh-CN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React</a:t>
            </a:r>
            <a:r>
              <a:rPr lang="zh-CN" altLang="en-US" dirty="0"/>
              <a:t>官网定义：</a:t>
            </a:r>
            <a:r>
              <a:rPr lang="en-US" altLang="zh-CN" dirty="0"/>
              <a:t>JSX</a:t>
            </a:r>
            <a:r>
              <a:rPr lang="zh-CN" altLang="en-US" dirty="0"/>
              <a:t>是</a:t>
            </a:r>
            <a:r>
              <a:rPr lang="en-US" altLang="zh-CN" dirty="0" err="1"/>
              <a:t>Javascript</a:t>
            </a:r>
            <a:r>
              <a:rPr lang="zh-CN" altLang="en-US" dirty="0"/>
              <a:t>的一种语法扩展，它和模板语言很接近，但是它充分具备</a:t>
            </a:r>
            <a:r>
              <a:rPr lang="en-US" altLang="zh-CN" dirty="0"/>
              <a:t>JavaScript</a:t>
            </a:r>
            <a:r>
              <a:rPr lang="zh-CN" altLang="en-US" dirty="0"/>
              <a:t>的能力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JSX </a:t>
            </a:r>
            <a:r>
              <a:rPr lang="zh-CN" altLang="en-US" dirty="0"/>
              <a:t>的本质是</a:t>
            </a:r>
            <a:r>
              <a:rPr lang="en-US" altLang="zh-CN" dirty="0" err="1"/>
              <a:t>React.createElement</a:t>
            </a:r>
            <a:r>
              <a:rPr lang="zh-CN" altLang="en-US" dirty="0"/>
              <a:t>这个 </a:t>
            </a:r>
            <a:r>
              <a:rPr lang="en-US" altLang="zh-CN" dirty="0"/>
              <a:t>JavaScript </a:t>
            </a:r>
            <a:r>
              <a:rPr lang="zh-CN" altLang="en-US" dirty="0"/>
              <a:t>调用的语法糖，这也就完美地呼应上了 </a:t>
            </a:r>
            <a:r>
              <a:rPr lang="en-US" altLang="zh-CN" dirty="0"/>
              <a:t>React </a:t>
            </a:r>
            <a:r>
              <a:rPr lang="zh-CN" altLang="en-US" dirty="0"/>
              <a:t>官方给出的“</a:t>
            </a:r>
            <a:r>
              <a:rPr lang="en-US" altLang="zh-CN" dirty="0"/>
              <a:t>JSX </a:t>
            </a:r>
            <a:r>
              <a:rPr lang="zh-CN" altLang="en-US" dirty="0"/>
              <a:t>充分具备 </a:t>
            </a:r>
            <a:r>
              <a:rPr lang="en-US" altLang="zh-CN" dirty="0"/>
              <a:t>JavaScript </a:t>
            </a:r>
            <a:r>
              <a:rPr lang="zh-CN" altLang="en-US" dirty="0"/>
              <a:t>的能力”这句话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smtClean="0"/>
              <a:t>JSX </a:t>
            </a:r>
            <a:r>
              <a:rPr lang="zh-CN" altLang="en-US" dirty="0"/>
              <a:t>语法糖允许前端开发者使用我们最为熟悉的类 </a:t>
            </a:r>
            <a:r>
              <a:rPr lang="en-US" altLang="zh-CN" dirty="0"/>
              <a:t>HTML </a:t>
            </a:r>
            <a:r>
              <a:rPr lang="zh-CN" altLang="en-US" dirty="0"/>
              <a:t>标签语法来创建虚拟 </a:t>
            </a:r>
            <a:r>
              <a:rPr lang="en-US" altLang="zh-CN" dirty="0"/>
              <a:t>DOM</a:t>
            </a:r>
            <a:r>
              <a:rPr lang="zh-CN" altLang="en-US" dirty="0"/>
              <a:t>，在降低学习成本的同时，也提升了研发效率与研发体验。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5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JSX</a:t>
            </a:r>
            <a:r>
              <a:rPr kumimoji="1" lang="zh-CN" altLang="en-US" dirty="0" smtClean="0"/>
              <a:t> 是怎么变成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的？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JSX </a:t>
            </a:r>
            <a:r>
              <a:rPr lang="zh-CN" altLang="en-US" dirty="0"/>
              <a:t>会被编译（</a:t>
            </a:r>
            <a:r>
              <a:rPr lang="en-US" altLang="zh-CN" dirty="0"/>
              <a:t>Babel</a:t>
            </a:r>
            <a:r>
              <a:rPr lang="zh-CN" altLang="en-US" dirty="0"/>
              <a:t>来完成）为 </a:t>
            </a:r>
            <a:r>
              <a:rPr lang="en-US" altLang="zh-CN" dirty="0" err="1"/>
              <a:t>React.createElement</a:t>
            </a:r>
            <a:r>
              <a:rPr lang="en-US" altLang="zh-CN" dirty="0"/>
              <a:t>()</a:t>
            </a:r>
            <a:r>
              <a:rPr lang="zh-CN" altLang="en-US" dirty="0"/>
              <a:t>， </a:t>
            </a:r>
            <a:r>
              <a:rPr lang="en-US" altLang="zh-CN" dirty="0" err="1"/>
              <a:t>React.createElement</a:t>
            </a:r>
            <a:r>
              <a:rPr lang="en-US" altLang="zh-CN" dirty="0"/>
              <a:t>() </a:t>
            </a:r>
            <a:r>
              <a:rPr lang="zh-CN" altLang="en-US" dirty="0"/>
              <a:t>将返回一个叫作“</a:t>
            </a:r>
            <a:r>
              <a:rPr lang="en-US" altLang="zh-CN" dirty="0"/>
              <a:t>React Element”</a:t>
            </a:r>
            <a:r>
              <a:rPr lang="zh-CN" altLang="en-US" dirty="0"/>
              <a:t>的 </a:t>
            </a:r>
            <a:r>
              <a:rPr lang="en-US" altLang="zh-CN" dirty="0"/>
              <a:t>JS </a:t>
            </a:r>
            <a:r>
              <a:rPr lang="zh-CN" altLang="en-US" dirty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Babel</a:t>
            </a:r>
            <a:r>
              <a:rPr lang="zh-CN" altLang="en-US" dirty="0" smtClean="0">
                <a:hlinkClick r:id="rId2"/>
              </a:rPr>
              <a:t> 官网转换地址</a:t>
            </a:r>
            <a:endParaRPr lang="en-US" altLang="zh-CN" dirty="0" smtClean="0"/>
          </a:p>
          <a:p>
            <a:r>
              <a:rPr lang="en-US" altLang="zh-CN" dirty="0" err="1" smtClean="0">
                <a:hlinkClick r:id="rId3"/>
              </a:rPr>
              <a:t>createElement</a:t>
            </a:r>
            <a:r>
              <a:rPr lang="zh-CN" altLang="en-US" dirty="0" smtClean="0">
                <a:hlinkClick r:id="rId3"/>
              </a:rPr>
              <a:t> 源码分析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05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 生命周期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生命周期背后的</a:t>
            </a:r>
            <a:r>
              <a:rPr kumimoji="1" lang="zh-CN" altLang="en-US" dirty="0" smtClean="0"/>
              <a:t>设计思想</a:t>
            </a:r>
            <a:r>
              <a:rPr kumimoji="1" lang="zh-CN" altLang="en-US" dirty="0"/>
              <a:t>：把握 </a:t>
            </a:r>
            <a:r>
              <a:rPr kumimoji="1" lang="en-US" altLang="zh-CN" dirty="0"/>
              <a:t>React </a:t>
            </a:r>
            <a:r>
              <a:rPr kumimoji="1" lang="zh-CN" altLang="en-US" dirty="0"/>
              <a:t>中的“大方向</a:t>
            </a:r>
            <a:r>
              <a:rPr kumimoji="1" lang="zh-CN" altLang="en-US" dirty="0" smtClean="0"/>
              <a:t>”</a:t>
            </a:r>
            <a:endParaRPr kumimoji="1" lang="en-US" altLang="zh-CN" dirty="0" smtClean="0"/>
          </a:p>
          <a:p>
            <a:r>
              <a:rPr kumimoji="1" lang="zh-CN" altLang="en-US" dirty="0"/>
              <a:t>虚拟 </a:t>
            </a:r>
            <a:r>
              <a:rPr kumimoji="1" lang="en-US" altLang="zh-CN" dirty="0"/>
              <a:t>DOM</a:t>
            </a:r>
            <a:r>
              <a:rPr kumimoji="1" lang="zh-CN" altLang="en-US" dirty="0" smtClean="0"/>
              <a:t>：</a:t>
            </a:r>
            <a:r>
              <a:rPr lang="zh-CN" altLang="en-US" dirty="0"/>
              <a:t>组件在初始化时，会通过调用生命周期中的 </a:t>
            </a:r>
            <a:r>
              <a:rPr lang="en-US" altLang="zh-CN" dirty="0"/>
              <a:t>render </a:t>
            </a:r>
            <a:r>
              <a:rPr lang="zh-CN" altLang="en-US" dirty="0"/>
              <a:t>方法，生成虚拟 </a:t>
            </a:r>
            <a:r>
              <a:rPr lang="en-US" altLang="zh-CN" dirty="0"/>
              <a:t>DOM</a:t>
            </a:r>
            <a:r>
              <a:rPr lang="zh-CN" altLang="en-US" dirty="0"/>
              <a:t>，然后再通过调用 </a:t>
            </a:r>
            <a:r>
              <a:rPr lang="en-US" altLang="zh-CN" dirty="0" err="1"/>
              <a:t>ReactDOM.render</a:t>
            </a:r>
            <a:r>
              <a:rPr lang="en-US" altLang="zh-CN" dirty="0"/>
              <a:t> </a:t>
            </a:r>
            <a:r>
              <a:rPr lang="zh-CN" altLang="en-US" dirty="0"/>
              <a:t>方法，实现虚拟 </a:t>
            </a:r>
            <a:r>
              <a:rPr lang="en-US" altLang="zh-CN" dirty="0"/>
              <a:t>DOM </a:t>
            </a:r>
            <a:r>
              <a:rPr lang="zh-CN" altLang="en-US" dirty="0" smtClean="0"/>
              <a:t>到真实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的转换。</a:t>
            </a:r>
            <a:endParaRPr lang="en-US" altLang="zh-CN" dirty="0" smtClean="0"/>
          </a:p>
          <a:p>
            <a:r>
              <a:rPr lang="zh-CN" altLang="en-US" dirty="0"/>
              <a:t>组件化</a:t>
            </a:r>
            <a:r>
              <a:rPr lang="en-US" altLang="zh-CN" dirty="0"/>
              <a:t>——</a:t>
            </a:r>
            <a:r>
              <a:rPr lang="zh-CN" altLang="en-US" dirty="0"/>
              <a:t>封闭，开放。具备高度的可重用性和可维护性。</a:t>
            </a:r>
          </a:p>
          <a:p>
            <a:r>
              <a:rPr lang="zh-CN" altLang="en-US"/>
              <a:t>生命周期方法的本质：组件的“灵魂”与“躯干”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669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604</TotalTime>
  <Words>250</Words>
  <Application>Microsoft Macintosh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Trebuchet MS</vt:lpstr>
      <vt:lpstr>Tw Cen MT</vt:lpstr>
      <vt:lpstr>宋体</vt:lpstr>
      <vt:lpstr>Arial</vt:lpstr>
      <vt:lpstr>电路</vt:lpstr>
      <vt:lpstr>React v17</vt:lpstr>
      <vt:lpstr>JSX本质是什么？它和js有什么关系？为什么要用jsx?  </vt:lpstr>
      <vt:lpstr>JSX 是怎么变成DOM的？</vt:lpstr>
      <vt:lpstr>React 生命周期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v17</dc:title>
  <dc:creator>Microsoft Office 用户</dc:creator>
  <cp:lastModifiedBy>Microsoft Office 用户</cp:lastModifiedBy>
  <cp:revision>14</cp:revision>
  <dcterms:created xsi:type="dcterms:W3CDTF">2021-01-04T14:44:17Z</dcterms:created>
  <dcterms:modified xsi:type="dcterms:W3CDTF">2021-01-05T00:49:12Z</dcterms:modified>
</cp:coreProperties>
</file>