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817A-CB97-4CE5-85D2-A4DCCE2B279D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E0F35-8DE3-462A-ACF6-3C765C19B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E0F35-8DE3-462A-ACF6-3C765C19B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3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C80C-3020-466C-97D7-BCA7F9633977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7E49-B923-433E-8174-D2D98452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Handwriting Recognition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  <a:p>
            <a:r>
              <a:rPr lang="zh-CN" altLang="en-US" dirty="0"/>
              <a:t>蒋一航  周德程  曹琨  常润泽  郑虞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381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800"/>
              </a:spcBef>
            </a:pPr>
            <a:r>
              <a:rPr lang="en-US" dirty="0"/>
              <a:t>Use Convolutional Neural Networks(CNN) to </a:t>
            </a:r>
            <a:r>
              <a:rPr lang="en-US" dirty="0">
                <a:solidFill>
                  <a:srgbClr val="FF0000"/>
                </a:solidFill>
              </a:rPr>
              <a:t>recognize handwritten English letters.</a:t>
            </a:r>
          </a:p>
          <a:p>
            <a:pPr>
              <a:lnSpc>
                <a:spcPct val="150000"/>
              </a:lnSpc>
              <a:spcBef>
                <a:spcPts val="4800"/>
              </a:spcBef>
            </a:pPr>
            <a:r>
              <a:rPr lang="en-US" dirty="0"/>
              <a:t>Goal: Accuracy rate ≥ 90%.</a:t>
            </a:r>
          </a:p>
        </p:txBody>
      </p:sp>
    </p:spTree>
    <p:extLst>
      <p:ext uri="{BB962C8B-B14F-4D97-AF65-F5344CB8AC3E}">
        <p14:creationId xmlns:p14="http://schemas.microsoft.com/office/powerpoint/2010/main" val="11646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Dataset(MNIST)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MNIST dataset is from the National Institute of Standards and Technology (NIST). The training set consists of handwritten digits from 250 different people, 50% of which are high school students and 50% from the population. The Census Bureau's worker test set also has the same proportion of handwritten digits.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3" y="3944650"/>
            <a:ext cx="5918096" cy="16954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6668" y="4151214"/>
            <a:ext cx="342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only need handwriting letters.</a:t>
            </a:r>
          </a:p>
        </p:txBody>
      </p:sp>
    </p:spTree>
    <p:extLst>
      <p:ext uri="{BB962C8B-B14F-4D97-AF65-F5344CB8AC3E}">
        <p14:creationId xmlns:p14="http://schemas.microsoft.com/office/powerpoint/2010/main" val="11201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Dataset(MNIST)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1768"/>
            <a:ext cx="10515600" cy="4351338"/>
          </a:xfrm>
        </p:spPr>
        <p:txBody>
          <a:bodyPr/>
          <a:lstStyle/>
          <a:p>
            <a:r>
              <a:rPr lang="en-US" dirty="0"/>
              <a:t>After unzip, we get 124,800 handwritten letters with corresponding labels for the train set, and 20,800 handwritten letters with corresponding labels for the test set.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89" y="3004660"/>
            <a:ext cx="4649748" cy="31674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10711" y="6218729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train set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375" y="2999083"/>
            <a:ext cx="2811070" cy="31785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5784" y="6218729"/>
            <a:ext cx="214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train set label</a:t>
            </a:r>
          </a:p>
        </p:txBody>
      </p:sp>
    </p:spTree>
    <p:extLst>
      <p:ext uri="{BB962C8B-B14F-4D97-AF65-F5344CB8AC3E}">
        <p14:creationId xmlns:p14="http://schemas.microsoft.com/office/powerpoint/2010/main" val="10770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Dataset(MNIST)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 more convenient to deal with, we further classified the dataset.</a:t>
            </a:r>
          </a:p>
          <a:p>
            <a:r>
              <a:rPr lang="en-US" dirty="0" err="1"/>
              <a:t>ImageFolder</a:t>
            </a:r>
            <a:r>
              <a:rPr lang="en-US" dirty="0"/>
              <a:t>(root, transform=None, </a:t>
            </a:r>
            <a:r>
              <a:rPr lang="en-US" dirty="0" err="1"/>
              <a:t>target_transform</a:t>
            </a:r>
            <a:r>
              <a:rPr lang="en-US" dirty="0"/>
              <a:t>=None, loader=</a:t>
            </a:r>
            <a:r>
              <a:rPr lang="en-US" dirty="0" err="1"/>
              <a:t>default_loader</a:t>
            </a:r>
            <a:r>
              <a:rPr lang="en-US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24" y="3930978"/>
            <a:ext cx="6223151" cy="2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</a:t>
            </a:r>
            <a:r>
              <a:rPr lang="en-US" altLang="zh-CN" dirty="0"/>
              <a:t>uilding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used in this training letter recognition is similar to the structure of </a:t>
            </a:r>
            <a:r>
              <a:rPr lang="en-US" dirty="0">
                <a:solidFill>
                  <a:srgbClr val="FF0000"/>
                </a:solidFill>
              </a:rPr>
              <a:t>LeNet-5</a:t>
            </a:r>
            <a:r>
              <a:rPr lang="en-US" dirty="0"/>
              <a:t>: a two-layer convolutional network(convolution + pooling) + a three-layer fully connected layer.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18" y="4242651"/>
            <a:ext cx="5641389" cy="19315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24" y="3623751"/>
            <a:ext cx="4526776" cy="25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</a:t>
            </a:r>
            <a:r>
              <a:rPr lang="en-US" altLang="zh-CN" dirty="0"/>
              <a:t>uilding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7" y="1412931"/>
            <a:ext cx="4672476" cy="4476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42634" y="588966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altLang="zh-CN" dirty="0"/>
              <a:t>odel of our CNN</a:t>
            </a:r>
            <a:endParaRPr lang="en-US" dirty="0"/>
          </a:p>
        </p:txBody>
      </p:sp>
      <p:pic>
        <p:nvPicPr>
          <p:cNvPr id="8" name="图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77" y="1215330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37" y="1215330"/>
            <a:ext cx="1800000" cy="180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73" y="1215330"/>
            <a:ext cx="1800000" cy="1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57" y="4217322"/>
            <a:ext cx="5462160" cy="6899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07510" y="3150267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image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20111" y="3150267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cov1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65956" y="3150267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cov2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09394" y="5037695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connected layer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0140473" y="4079966"/>
            <a:ext cx="192247" cy="4136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278725" y="37659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or u</a:t>
            </a:r>
          </a:p>
        </p:txBody>
      </p:sp>
    </p:spTree>
    <p:extLst>
      <p:ext uri="{BB962C8B-B14F-4D97-AF65-F5344CB8AC3E}">
        <p14:creationId xmlns:p14="http://schemas.microsoft.com/office/powerpoint/2010/main" val="34213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2858"/>
            <a:ext cx="10515600" cy="4351338"/>
          </a:xfrm>
        </p:spPr>
        <p:txBody>
          <a:bodyPr/>
          <a:lstStyle/>
          <a:p>
            <a:r>
              <a:rPr lang="en-US" dirty="0"/>
              <a:t>Acc</a:t>
            </a:r>
            <a:r>
              <a:rPr lang="en-US" altLang="zh-CN" dirty="0"/>
              <a:t>u</a:t>
            </a:r>
            <a:r>
              <a:rPr lang="en-US" dirty="0"/>
              <a:t>racy ≈ 0.91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11" y="577057"/>
            <a:ext cx="3543300" cy="236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11" y="3655458"/>
            <a:ext cx="3543300" cy="236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6853" y="658574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loss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72519" y="5403659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474"/>
            <a:ext cx="5257800" cy="16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i="1" dirty="0" err="1"/>
              <a:t>N</a:t>
            </a:r>
            <a:r>
              <a:rPr lang="en-US" altLang="zh-CN" i="1" dirty="0" err="1"/>
              <a:t>etron</a:t>
            </a:r>
            <a:r>
              <a:rPr lang="en-US" altLang="zh-CN" dirty="0"/>
              <a:t>: Model visualization.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Torch</a:t>
            </a:r>
            <a:r>
              <a:rPr lang="en-US" dirty="0"/>
              <a:t>: Main Lib to build CNN Model.</a:t>
            </a:r>
          </a:p>
          <a:p>
            <a:pPr>
              <a:lnSpc>
                <a:spcPct val="200000"/>
              </a:lnSpc>
            </a:pPr>
            <a:r>
              <a:rPr lang="en-US" i="1" dirty="0" err="1"/>
              <a:t>PIL.Image</a:t>
            </a:r>
            <a:r>
              <a:rPr lang="en-US" dirty="0"/>
              <a:t> and </a:t>
            </a:r>
            <a:r>
              <a:rPr lang="en-US" i="1" dirty="0"/>
              <a:t>cv2</a:t>
            </a:r>
            <a:r>
              <a:rPr lang="en-US" dirty="0"/>
              <a:t>: Dataset image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276</Words>
  <Application>Microsoft Macintosh PowerPoint</Application>
  <PresentationFormat>宽屏</PresentationFormat>
  <Paragraphs>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Handwriting Recognition</vt:lpstr>
      <vt:lpstr>Introduction</vt:lpstr>
      <vt:lpstr>Dataset(MNIST)</vt:lpstr>
      <vt:lpstr>Dataset(MNIST)</vt:lpstr>
      <vt:lpstr>Dataset(MNIST)</vt:lpstr>
      <vt:lpstr>CNN Building</vt:lpstr>
      <vt:lpstr>CNN Building</vt:lpstr>
      <vt:lpstr>CNN Result</vt:lpstr>
      <vt:lpstr>External resources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</dc:title>
  <dc:creator>Mars</dc:creator>
  <cp:lastModifiedBy>蒋一航</cp:lastModifiedBy>
  <cp:revision>39</cp:revision>
  <dcterms:created xsi:type="dcterms:W3CDTF">2022-01-13T13:14:13Z</dcterms:created>
  <dcterms:modified xsi:type="dcterms:W3CDTF">2022-01-14T09:41:40Z</dcterms:modified>
</cp:coreProperties>
</file>