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94" r:id="rId5"/>
    <p:sldId id="286" r:id="rId6"/>
    <p:sldId id="287" r:id="rId7"/>
    <p:sldId id="288" r:id="rId8"/>
    <p:sldId id="289" r:id="rId9"/>
    <p:sldId id="290" r:id="rId10"/>
    <p:sldId id="298" r:id="rId11"/>
    <p:sldId id="302" r:id="rId12"/>
    <p:sldId id="295" r:id="rId13"/>
    <p:sldId id="296" r:id="rId14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303" r:id="rId25"/>
    <p:sldId id="284" r:id="rId26"/>
    <p:sldId id="285" r:id="rId27"/>
    <p:sldId id="291" r:id="rId28"/>
    <p:sldId id="293" r:id="rId29"/>
    <p:sldId id="342" r:id="rId30"/>
    <p:sldId id="261" r:id="rId31"/>
    <p:sldId id="262" r:id="rId32"/>
    <p:sldId id="263" r:id="rId33"/>
    <p:sldId id="265" r:id="rId34"/>
    <p:sldId id="266" r:id="rId35"/>
    <p:sldId id="264" r:id="rId36"/>
    <p:sldId id="267" r:id="rId37"/>
    <p:sldId id="268" r:id="rId38"/>
    <p:sldId id="269" r:id="rId39"/>
    <p:sldId id="270" r:id="rId40"/>
    <p:sldId id="271" r:id="rId41"/>
    <p:sldId id="272" r:id="rId42"/>
    <p:sldId id="274" r:id="rId43"/>
    <p:sldId id="276" r:id="rId44"/>
    <p:sldId id="278" r:id="rId45"/>
    <p:sldId id="279" r:id="rId46"/>
    <p:sldId id="275" r:id="rId47"/>
    <p:sldId id="305" r:id="rId48"/>
    <p:sldId id="306" r:id="rId49"/>
    <p:sldId id="308" r:id="rId50"/>
    <p:sldId id="309" r:id="rId51"/>
    <p:sldId id="344" r:id="rId52"/>
    <p:sldId id="311" r:id="rId53"/>
    <p:sldId id="312" r:id="rId54"/>
    <p:sldId id="370" r:id="rId55"/>
    <p:sldId id="345" r:id="rId56"/>
    <p:sldId id="346" r:id="rId57"/>
    <p:sldId id="347" r:id="rId58"/>
  </p:sldIdLst>
  <p:sldSz cx="10969625" cy="6170295"/>
  <p:notesSz cx="6858000" cy="9144000"/>
  <p:custDataLst>
    <p:tags r:id="rId6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08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6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49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97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82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30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303"/>
            <p14:sldId id="284"/>
            <p14:sldId id="285"/>
            <p14:sldId id="291"/>
            <p14:sldId id="293"/>
            <p14:sldId id="342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  <p14:sldId id="305"/>
            <p14:sldId id="306"/>
            <p14:sldId id="308"/>
            <p14:sldId id="309"/>
            <p14:sldId id="344"/>
            <p14:sldId id="311"/>
            <p14:sldId id="312"/>
            <p14:sldId id="370"/>
            <p14:sldId id="345"/>
            <p14:sldId id="346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 varScale="1">
        <p:scale>
          <a:sx n="73" d="100"/>
          <a:sy n="73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  <a:endParaRPr lang="zh-CN" altLang="en-US" dirty="0"/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en-US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  <a:endParaRPr lang="en-US" noProof="1"/>
          </a:p>
        </p:txBody>
      </p:sp>
      <p:pic>
        <p:nvPicPr>
          <p:cNvPr id="4" name="SuperGraphic"/>
          <p:cNvPicPr>
            <a:picLocks noSelect="1"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7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3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6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7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8" name="Content Placeholder 7"/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21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  <a:endParaRPr lang="en-US" noProof="1"/>
          </a:p>
        </p:txBody>
      </p:sp>
      <p:pic>
        <p:nvPicPr>
          <p:cNvPr id="3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  <a:endParaRPr lang="en-US" noProof="1"/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  <a:endParaRPr lang="en-US"/>
          </a:p>
        </p:txBody>
      </p:sp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  <a:endParaRPr lang="en-US" noProof="1"/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  <a:endParaRPr lang="en-US"/>
          </a:p>
        </p:txBody>
      </p:sp>
      <p:pic>
        <p:nvPicPr>
          <p:cNvPr id="5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  <p:pic>
        <p:nvPicPr>
          <p:cNvPr id="6" name="SuperGraphic"/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15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wmf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/>
          <p:cNvPicPr>
            <a:picLocks noSelect="1"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</a:fld>
            <a:endParaRPr lang="en-US" noProof="1"/>
          </a:p>
        </p:txBody>
      </p:sp>
      <p:sp>
        <p:nvSpPr>
          <p:cNvPr id="14" name="Bosch_footer_1"/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/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  <a:endParaRPr lang="en-US" sz="600" kern="0" baseline="0" noProof="1">
              <a:solidFill>
                <a:srgbClr val="B2B3B5"/>
              </a:solidFill>
              <a:latin typeface="+mn-lt"/>
            </a:endParaRPr>
          </a:p>
        </p:txBody>
      </p:sp>
      <p:sp>
        <p:nvSpPr>
          <p:cNvPr id="15" name="Bosch_footer_1" hidden="1"/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  <a:endParaRPr lang="en-US" sz="600" kern="0" baseline="0" noProof="1">
              <a:solidFill>
                <a:schemeClr val="tx1"/>
              </a:solidFill>
            </a:endParaRPr>
          </a:p>
        </p:txBody>
      </p:sp>
      <p:sp>
        <p:nvSpPr>
          <p:cNvPr id="9" name="Bosch_footer_2" hidden="1"/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  <a:endParaRPr lang="en-US" sz="600" kern="0" baseline="0" noProof="1">
              <a:solidFill>
                <a:srgbClr val="B2B3B5"/>
              </a:solidFill>
            </a:endParaRPr>
          </a:p>
        </p:txBody>
      </p:sp>
      <p:sp>
        <p:nvSpPr>
          <p:cNvPr id="13" name="AttachmentRemark" hidden="1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2" name="SuperGraphic"/>
          <p:cNvPicPr>
            <a:picLocks noSelect="1"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705" indent="-230505" algn="l" defTabSz="914400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905" indent="-230505" algn="l" defTabSz="914400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doceonline.com/dictionary/behave" TargetMode="External"/><Relationship Id="rId8" Type="http://schemas.openxmlformats.org/officeDocument/2006/relationships/hyperlink" Target="https://www.ldoceonline.com/dictionary/excitement" TargetMode="External"/><Relationship Id="rId7" Type="http://schemas.openxmlformats.org/officeDocument/2006/relationships/hyperlink" Target="https://www.ldoceonline.com/dictionary/happiness" TargetMode="External"/><Relationship Id="rId6" Type="http://schemas.openxmlformats.org/officeDocument/2006/relationships/hyperlink" Target="https://www.ldoceonline.com/dictionary/anger" TargetMode="External"/><Relationship Id="rId5" Type="http://schemas.openxmlformats.org/officeDocument/2006/relationships/hyperlink" Target="https://www.ldoceonline.com/dictionary/emotion" TargetMode="External"/><Relationship Id="rId4" Type="http://schemas.openxmlformats.org/officeDocument/2006/relationships/hyperlink" Target="https://www.ldoceonline.com/dictionary/uncontrolled" TargetMode="External"/><Relationship Id="rId3" Type="http://schemas.openxmlformats.org/officeDocument/2006/relationships/hyperlink" Target="https://www.ldoceonline.com/dictionary/express" TargetMode="External"/><Relationship Id="rId2" Type="http://schemas.openxmlformats.org/officeDocument/2006/relationships/hyperlink" Target="https://www.ldoceonline.com/dictionary/farm" TargetMode="External"/><Relationship Id="rId12" Type="http://schemas.openxmlformats.org/officeDocument/2006/relationships/slideLayout" Target="../slideLayouts/slideLayout9.xml"/><Relationship Id="rId11" Type="http://schemas.openxmlformats.org/officeDocument/2006/relationships/image" Target="../media/image16.png"/><Relationship Id="rId10" Type="http://schemas.openxmlformats.org/officeDocument/2006/relationships/hyperlink" Target="https://www.ldoceonline.com/dictionary/violent" TargetMode="External"/><Relationship Id="rId1" Type="http://schemas.openxmlformats.org/officeDocument/2006/relationships/hyperlink" Target="https://www.ldoceonline.com/dictionary/natural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ldoceonline.com/dictionary/statement" TargetMode="External"/><Relationship Id="rId2" Type="http://schemas.openxmlformats.org/officeDocument/2006/relationships/hyperlink" Target="https://www.ldoceonline.com/dictionary/negative" TargetMode="External"/><Relationship Id="rId1" Type="http://schemas.openxmlformats.org/officeDocument/2006/relationships/hyperlink" Target="https://www.ldoceonline.com/dictionary/emphasiz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fact" TargetMode="External"/><Relationship Id="rId5" Type="http://schemas.openxmlformats.org/officeDocument/2006/relationships/hyperlink" Target="https://www.ldoceonline.com/dictionary/mean" TargetMode="External"/><Relationship Id="rId4" Type="http://schemas.openxmlformats.org/officeDocument/2006/relationships/hyperlink" Target="https://www.ldoceonline.com/dictionary/document" TargetMode="External"/><Relationship Id="rId3" Type="http://schemas.openxmlformats.org/officeDocument/2006/relationships/hyperlink" Target="https://www.ldoceonline.com/dictionary/official" TargetMode="External"/><Relationship Id="rId2" Type="http://schemas.openxmlformats.org/officeDocument/2006/relationships/hyperlink" Target="https://www.ldoceonline.com/dictionary/begin" TargetMode="External"/><Relationship Id="rId1" Type="http://schemas.openxmlformats.org/officeDocument/2006/relationships/hyperlink" Target="https://www.ldoceonline.com/dictionary/true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s://www.ldoceonline.com/dictionary/suggest" TargetMode="External"/><Relationship Id="rId3" Type="http://schemas.openxmlformats.org/officeDocument/2006/relationships/hyperlink" Target="https://www.ldoceonline.com/dictionary/voice" TargetMode="External"/><Relationship Id="rId2" Type="http://schemas.openxmlformats.org/officeDocument/2006/relationships/hyperlink" Target="https://www.ldoceonline.com/dictionary/breath" TargetMode="External"/><Relationship Id="rId1" Type="http://schemas.openxmlformats.org/officeDocument/2006/relationships/hyperlink" Target="https://www.ldoceonline.com/dictionary/speak" TargetMode="Externa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hyperlink" Target="https://www.ldoceonline.com/dictionary/finger" TargetMode="External"/><Relationship Id="rId2" Type="http://schemas.openxmlformats.org/officeDocument/2006/relationships/hyperlink" Target="https://www.ldoceonline.com/dictionary/leg" TargetMode="External"/><Relationship Id="rId1" Type="http://schemas.openxmlformats.org/officeDocument/2006/relationships/hyperlink" Target="https://www.ldoceonline.com/dictionary/wr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hyperlink" Target="https://www.ldoceonline.com/dictionary/current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image" Target="../media/image21.jpeg"/><Relationship Id="rId7" Type="http://schemas.openxmlformats.org/officeDocument/2006/relationships/hyperlink" Target="https://www.ldoceonline.com/dictionary/knit" TargetMode="External"/><Relationship Id="rId6" Type="http://schemas.openxmlformats.org/officeDocument/2006/relationships/hyperlink" Target="https://www.ldoceonline.com/dictionary/thread" TargetMode="External"/><Relationship Id="rId5" Type="http://schemas.openxmlformats.org/officeDocument/2006/relationships/hyperlink" Target="https://www.ldoceonline.com/dictionary/wool" TargetMode="External"/><Relationship Id="rId4" Type="http://schemas.openxmlformats.org/officeDocument/2006/relationships/hyperlink" Target="https://www.ldoceonline.com/dictionary/goat" TargetMode="External"/><Relationship Id="rId3" Type="http://schemas.openxmlformats.org/officeDocument/2006/relationships/hyperlink" Target="https://www.ldoceonline.com/dictionary/sheep" TargetMode="External"/><Relationship Id="rId2" Type="http://schemas.openxmlformats.org/officeDocument/2006/relationships/hyperlink" Target="https://www.ldoceonline.com/dictionary/thick" TargetMode="External"/><Relationship Id="rId10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soft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doceonline.com/dictionary/unpleasant" TargetMode="External"/><Relationship Id="rId8" Type="http://schemas.openxmlformats.org/officeDocument/2006/relationships/hyperlink" Target="https://www.ldoceonline.com/dictionary/pain" TargetMode="External"/><Relationship Id="rId7" Type="http://schemas.openxmlformats.org/officeDocument/2006/relationships/hyperlink" Target="https://www.ldoceonline.com/dictionary/mental" TargetMode="External"/><Relationship Id="rId6" Type="http://schemas.openxmlformats.org/officeDocument/2006/relationships/hyperlink" Target="https://www.ldoceonline.com/dictionary/emotional" TargetMode="External"/><Relationship Id="rId5" Type="http://schemas.openxmlformats.org/officeDocument/2006/relationships/hyperlink" Target="https://www.ldoceonline.com/dictionary/bullet" TargetMode="External"/><Relationship Id="rId4" Type="http://schemas.openxmlformats.org/officeDocument/2006/relationships/hyperlink" Target="https://www.ldoceonline.com/dictionary/knife" TargetMode="External"/><Relationship Id="rId3" Type="http://schemas.openxmlformats.org/officeDocument/2006/relationships/hyperlink" Target="https://www.ldoceonline.com/dictionary/weapon" TargetMode="External"/><Relationship Id="rId2" Type="http://schemas.openxmlformats.org/officeDocument/2006/relationships/hyperlink" Target="https://www.ldoceonline.com/dictionary/body" TargetMode="External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23.png"/><Relationship Id="rId1" Type="http://schemas.openxmlformats.org/officeDocument/2006/relationships/hyperlink" Target="https://www.ldoceonline.com/dictionary/inju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jpeg"/><Relationship Id="rId1" Type="http://schemas.openxmlformats.org/officeDocument/2006/relationships/hyperlink" Target="https://www.ldoceonline.com/dictionary/existi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5.jpeg"/><Relationship Id="rId6" Type="http://schemas.openxmlformats.org/officeDocument/2006/relationships/hyperlink" Target="https://www.ldoceonline.com/dictionary/judgment" TargetMode="External"/><Relationship Id="rId5" Type="http://schemas.openxmlformats.org/officeDocument/2006/relationships/hyperlink" Target="https://www.ldoceonline.com/dictionary/base" TargetMode="External"/><Relationship Id="rId4" Type="http://schemas.openxmlformats.org/officeDocument/2006/relationships/hyperlink" Target="https://www.ldoceonline.com/dictionary/sensible" TargetMode="External"/><Relationship Id="rId3" Type="http://schemas.openxmlformats.org/officeDocument/2006/relationships/hyperlink" Target="https://www.ldoceonline.com/dictionary/action" TargetMode="External"/><Relationship Id="rId2" Type="http://schemas.openxmlformats.org/officeDocument/2006/relationships/hyperlink" Target="https://www.ldoceonline.com/dictionary/decision" TargetMode="External"/><Relationship Id="rId1" Type="http://schemas.openxmlformats.org/officeDocument/2006/relationships/hyperlink" Target="https://www.ldoceonline.com/dictionary/wi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26.png"/><Relationship Id="rId7" Type="http://schemas.openxmlformats.org/officeDocument/2006/relationships/hyperlink" Target="https://www.ldoceonline.com/dictionary/signal" TargetMode="External"/><Relationship Id="rId6" Type="http://schemas.openxmlformats.org/officeDocument/2006/relationships/hyperlink" Target="https://www.ldoceonline.com/dictionary/current" TargetMode="External"/><Relationship Id="rId5" Type="http://schemas.openxmlformats.org/officeDocument/2006/relationships/hyperlink" Target="https://www.ldoceonline.com/dictionary/electrical" TargetMode="External"/><Relationship Id="rId4" Type="http://schemas.openxmlformats.org/officeDocument/2006/relationships/hyperlink" Target="https://www.ldoceonline.com/dictionary/carry" TargetMode="External"/><Relationship Id="rId3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metal" TargetMode="External"/><Relationship Id="rId1" Type="http://schemas.openxmlformats.org/officeDocument/2006/relationships/hyperlink" Target="https://www.ldoceonline.com/dictionary/thin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7.jpeg"/><Relationship Id="rId3" Type="http://schemas.openxmlformats.org/officeDocument/2006/relationships/hyperlink" Target="https://www.ldoceonline.com/dictionary/describe" TargetMode="External"/><Relationship Id="rId2" Type="http://schemas.openxmlformats.org/officeDocument/2006/relationships/hyperlink" Target="https://www.ldoceonline.com/dictionary/accident" TargetMode="External"/><Relationship Id="rId1" Type="http://schemas.openxmlformats.org/officeDocument/2006/relationships/hyperlink" Target="https://www.ldoceonline.com/dictionary/crim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8.png"/><Relationship Id="rId6" Type="http://schemas.openxmlformats.org/officeDocument/2006/relationships/hyperlink" Target="https://www.ldoceonline.com/dictionary/unable" TargetMode="External"/><Relationship Id="rId5" Type="http://schemas.openxmlformats.org/officeDocument/2006/relationships/hyperlink" Target="https://www.ldoceonline.com/dictionary/surprise" TargetMode="External"/><Relationship Id="rId4" Type="http://schemas.openxmlformats.org/officeDocument/2006/relationships/hyperlink" Target="https://www.ldoceonline.com/dictionary/true" TargetMode="External"/><Relationship Id="rId3" Type="http://schemas.openxmlformats.org/officeDocument/2006/relationships/hyperlink" Target="https://www.ldoceonline.com/dictionary/guess" TargetMode="External"/><Relationship Id="rId2" Type="http://schemas.openxmlformats.org/officeDocument/2006/relationships/hyperlink" Target="https://www.ldoceonline.com/dictionary/try" TargetMode="External"/><Relationship Id="rId1" Type="http://schemas.openxmlformats.org/officeDocument/2006/relationships/hyperlink" Target="https://www.ldoceonline.com/dictionary/sure" TargetMode="Externa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9.jpeg"/><Relationship Id="rId5" Type="http://schemas.openxmlformats.org/officeDocument/2006/relationships/hyperlink" Target="https://www.ldoceonline.com/dictionary/liquid" TargetMode="External"/><Relationship Id="rId4" Type="http://schemas.openxmlformats.org/officeDocument/2006/relationships/hyperlink" Target="https://www.ldoceonline.com/dictionary/dirt" TargetMode="External"/><Relationship Id="rId3" Type="http://schemas.openxmlformats.org/officeDocument/2006/relationships/hyperlink" Target="https://www.ldoceonline.com/dictionary/remove" TargetMode="External"/><Relationship Id="rId2" Type="http://schemas.openxmlformats.org/officeDocument/2006/relationships/hyperlink" Target="https://www.ldoceonline.com/dictionary/surface" TargetMode="External"/><Relationship Id="rId1" Type="http://schemas.openxmlformats.org/officeDocument/2006/relationships/hyperlink" Target="https://www.ldoceonline.com/dictionary/rub" TargetMode="Externa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30.jpeg"/><Relationship Id="rId5" Type="http://schemas.openxmlformats.org/officeDocument/2006/relationships/hyperlink" Target="https://www.ldoceonline.com/dictionary/cold" TargetMode="External"/><Relationship Id="rId4" Type="http://schemas.openxmlformats.org/officeDocument/2006/relationships/hyperlink" Target="https://www.ldoceonline.com/dictionary/weather" TargetMode="External"/><Relationship Id="rId3" Type="http://schemas.openxmlformats.org/officeDocument/2006/relationships/hyperlink" Target="https://www.ldoceonline.com/dictionary/spring" TargetMode="External"/><Relationship Id="rId2" Type="http://schemas.openxmlformats.org/officeDocument/2006/relationships/hyperlink" Target="https://www.ldoceonline.com/dictionary/autumn" TargetMode="External"/><Relationship Id="rId1" Type="http://schemas.openxmlformats.org/officeDocument/2006/relationships/hyperlink" Target="https://www.ldoceonline.com/dictionary/season" TargetMode="Externa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31.jpeg"/><Relationship Id="rId7" Type="http://schemas.openxmlformats.org/officeDocument/2006/relationships/hyperlink" Target="https://www.ldoceonline.com/dictionary/unemployed" TargetMode="External"/><Relationship Id="rId6" Type="http://schemas.openxmlformats.org/officeDocument/2006/relationships/hyperlink" Target="https://www.ldoceonline.com/dictionary/poor" TargetMode="External"/><Relationship Id="rId5" Type="http://schemas.openxmlformats.org/officeDocument/2006/relationships/hyperlink" Target="https://www.ldoceonline.com/dictionary/social" TargetMode="External"/><Relationship Id="rId4" Type="http://schemas.openxmlformats.org/officeDocument/2006/relationships/hyperlink" Target="https://www.ldoceonline.com/dictionary/personal" TargetMode="External"/><Relationship Id="rId3" Type="http://schemas.openxmlformats.org/officeDocument/2006/relationships/hyperlink" Target="https://www.ldoceonline.com/dictionary/happiness" TargetMode="External"/><Relationship Id="rId2" Type="http://schemas.openxmlformats.org/officeDocument/2006/relationships/hyperlink" Target="https://www.ldoceonline.com/dictionary/health" TargetMode="External"/><Relationship Id="rId1" Type="http://schemas.openxmlformats.org/officeDocument/2006/relationships/hyperlink" Target="https://www.ldoceonline.com/dictionary/welfare" TargetMode="Externa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2.png"/><Relationship Id="rId3" Type="http://schemas.openxmlformats.org/officeDocument/2006/relationships/hyperlink" Target="https://www.ldoceonline.com/dictionary/glass" TargetMode="External"/><Relationship Id="rId2" Type="http://schemas.openxmlformats.org/officeDocument/2006/relationships/hyperlink" Target="https://www.ldoceonline.com/dictionary/grain" TargetMode="External"/><Relationship Id="rId1" Type="http://schemas.openxmlformats.org/officeDocument/2006/relationships/hyperlink" Target="https://www.ldoceonline.com/dictionary/alcoholic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olve" TargetMode="External"/><Relationship Id="rId4" Type="http://schemas.openxmlformats.org/officeDocument/2006/relationships/hyperlink" Target="https://www.ldoceonline.com/dictionary/speak" TargetMode="External"/><Relationship Id="rId3" Type="http://schemas.openxmlformats.org/officeDocument/2006/relationships/hyperlink" Target="https://www.ldoceonline.com/dictionary/letter" TargetMode="External"/><Relationship Id="rId2" Type="http://schemas.openxmlformats.org/officeDocument/2006/relationships/hyperlink" Target="https://www.ldoceonline.com/dictionary/send" TargetMode="External"/><Relationship Id="rId1" Type="http://schemas.openxmlformats.org/officeDocument/2006/relationships/hyperlink" Target="https://www.ldoceonline.com/dictionary/detail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elling" TargetMode="External"/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receive" TargetMode="External"/><Relationship Id="rId1" Type="http://schemas.openxmlformats.org/officeDocument/2006/relationships/hyperlink" Target="https://www.ldoceonline.com/dictionary/organiz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wanting" TargetMode="External"/><Relationship Id="rId1" Type="http://schemas.openxmlformats.org/officeDocument/2006/relationships/hyperlink" Target="https://www.ldoceonline.com/dictionary/dange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likel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true" TargetMode="External"/><Relationship Id="rId1" Type="http://schemas.openxmlformats.org/officeDocument/2006/relationships/hyperlink" Target="https://www.ldoceonline.com/dictionary/certai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able" TargetMode="Externa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4.png"/><Relationship Id="rId3" Type="http://schemas.openxmlformats.org/officeDocument/2006/relationships/image" Target="../media/image33.jpeg"/><Relationship Id="rId2" Type="http://schemas.openxmlformats.org/officeDocument/2006/relationships/hyperlink" Target="https://www.ldoceonline.com/dictionary/past" TargetMode="External"/><Relationship Id="rId1" Type="http://schemas.openxmlformats.org/officeDocument/2006/relationships/hyperlink" Target="https://www.ldoceonline.com/dictionary/opinio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degree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hyperlink" Target="https://www.ldoceonline.com/dictionary/useful" TargetMode="External"/><Relationship Id="rId6" Type="http://schemas.openxmlformats.org/officeDocument/2006/relationships/hyperlink" Target="https://www.ldoceonline.com/dictionary/profit" TargetMode="External"/><Relationship Id="rId5" Type="http://schemas.openxmlformats.org/officeDocument/2006/relationships/hyperlink" Target="https://www.ldoceonline.com/dictionary/pay" TargetMode="External"/><Relationship Id="rId4" Type="http://schemas.openxmlformats.org/officeDocument/2006/relationships/hyperlink" Target="https://www.ldoceonline.com/dictionary/cost" TargetMode="External"/><Relationship Id="rId3" Type="http://schemas.openxmlformats.org/officeDocument/2006/relationships/hyperlink" Target="https://www.ldoceonline.com/dictionary/business" TargetMode="External"/><Relationship Id="rId2" Type="http://schemas.openxmlformats.org/officeDocument/2006/relationships/hyperlink" Target="https://www.ldoceonline.com/dictionary/selling" TargetMode="External"/><Relationship Id="rId1" Type="http://schemas.openxmlformats.org/officeDocument/2006/relationships/hyperlink" Target="https://www.ldoceonline.com/dictionary/gain" TargetMode="Externa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environment" TargetMode="External"/><Relationship Id="rId4" Type="http://schemas.openxmlformats.org/officeDocument/2006/relationships/hyperlink" Target="https://www.ldoceonline.com/dictionary/damage" TargetMode="External"/><Relationship Id="rId3" Type="http://schemas.openxmlformats.org/officeDocument/2006/relationships/hyperlink" Target="https://www.ldoceonline.com/dictionary/able" TargetMode="External"/><Relationship Id="rId2" Type="http://schemas.openxmlformats.org/officeDocument/2006/relationships/hyperlink" Target="https://www.ldoceonline.com/dictionary/period" TargetMode="External"/><Relationship Id="rId1" Type="http://schemas.openxmlformats.org/officeDocument/2006/relationships/hyperlink" Target="https://www.ldoceonline.com/dictionary/exis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exist" TargetMode="Externa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approval" TargetMode="External"/><Relationship Id="rId3" Type="http://schemas.openxmlformats.org/officeDocument/2006/relationships/hyperlink" Target="https://www.ldoceonline.com/dictionary/standard" TargetMode="External"/><Relationship Id="rId2" Type="http://schemas.openxmlformats.org/officeDocument/2006/relationships/hyperlink" Target="https://www.ldoceonline.com/dictionary/attitude" TargetMode="External"/><Relationship Id="rId1" Type="http://schemas.openxmlformats.org/officeDocument/2006/relationships/hyperlink" Target="https://www.ldoceonline.com/dictionary/behave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hyperlink" Target="https://www.ldoceonline.com/dictionary/accord" TargetMode="External"/><Relationship Id="rId1" Type="http://schemas.openxmlformats.org/officeDocument/2006/relationships/hyperlink" Target="https://www.ldoceonline.com/dictionary/earn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degre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mention" TargetMode="External"/><Relationship Id="rId1" Type="http://schemas.openxmlformats.org/officeDocument/2006/relationships/hyperlink" Target="https://www.ldoceonline.com/dictionary/resul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jpeg"/><Relationship Id="rId3" Type="http://schemas.openxmlformats.org/officeDocument/2006/relationships/hyperlink" Target="https://www.ldoceonline.com/dictionary/purpose" TargetMode="External"/><Relationship Id="rId2" Type="http://schemas.openxmlformats.org/officeDocument/2006/relationships/hyperlink" Target="https://www.ldoceonline.com/dictionary/direction" TargetMode="External"/><Relationship Id="rId1" Type="http://schemas.openxmlformats.org/officeDocument/2006/relationships/hyperlink" Target="https://www.ldoceonline.com/dictionary/clea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hyperlink" Target="https://www.ldoceonline.com/dictionary/protection" TargetMode="External"/><Relationship Id="rId7" Type="http://schemas.openxmlformats.org/officeDocument/2006/relationships/hyperlink" Target="https://www.ldoceonline.com/dictionary/legal" TargetMode="External"/><Relationship Id="rId6" Type="http://schemas.openxmlformats.org/officeDocument/2006/relationships/hyperlink" Target="https://www.ldoceonline.com/dictionary/election" TargetMode="External"/><Relationship Id="rId5" Type="http://schemas.openxmlformats.org/officeDocument/2006/relationships/hyperlink" Target="https://www.ldoceonline.com/dictionary/purpose" TargetMode="External"/><Relationship Id="rId4" Type="http://schemas.openxmlformats.org/officeDocument/2006/relationships/hyperlink" Target="https://www.ldoceonline.com/dictionary/divide" TargetMode="External"/><Relationship Id="rId3" Type="http://schemas.openxmlformats.org/officeDocument/2006/relationships/hyperlink" Target="https://www.ldoceonline.com/dictionary/treatment" TargetMode="External"/><Relationship Id="rId2" Type="http://schemas.openxmlformats.org/officeDocument/2006/relationships/hyperlink" Target="https://www.ldoceonline.com/dictionary/medical" TargetMode="External"/><Relationship Id="rId10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hospital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hyperlink" Target="https://www.ldoceonline.com/dictionary/clothe" TargetMode="External"/><Relationship Id="rId3" Type="http://schemas.openxmlformats.org/officeDocument/2006/relationships/hyperlink" Target="https://www.ldoceonline.com/dictionary/hang" TargetMode="External"/><Relationship Id="rId2" Type="http://schemas.openxmlformats.org/officeDocument/2006/relationships/hyperlink" Target="https://www.ldoceonline.com/dictionary/cupboard" TargetMode="External"/><Relationship Id="rId1" Type="http://schemas.openxmlformats.org/officeDocument/2006/relationships/hyperlink" Target="https://www.ldoceonline.com/dictionary/furniture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jpeg"/><Relationship Id="rId3" Type="http://schemas.openxmlformats.org/officeDocument/2006/relationships/hyperlink" Target="https://www.ldoceonline.com/dictionary/explain" TargetMode="External"/><Relationship Id="rId2" Type="http://schemas.openxmlformats.org/officeDocument/2006/relationships/hyperlink" Target="https://www.ldoceonline.com/dictionary/unusual" TargetMode="External"/><Relationship Id="rId1" Type="http://schemas.openxmlformats.org/officeDocument/2006/relationships/hyperlink" Target="https://www.ldoceonline.com/dictionary/stran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hyperlink" Target="https://www.ldoceonline.com/dictionary/beh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1" tooltip="natural"/>
              </a:rPr>
              <a:t>natural</a:t>
            </a:r>
            <a:r>
              <a:rPr lang="en-US" dirty="0"/>
              <a:t> state, not changed or controlled by people</a:t>
            </a:r>
            <a:endParaRPr lang="en-US" dirty="0"/>
          </a:p>
          <a:p>
            <a:r>
              <a:rPr lang="en-US" dirty="0"/>
              <a:t>not used by people for </a:t>
            </a:r>
            <a:r>
              <a:rPr lang="en-US" dirty="0">
                <a:hlinkClick r:id="rId2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3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4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5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6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7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8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9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0" tooltip="violent"/>
              </a:rPr>
              <a:t>violent</a:t>
            </a:r>
            <a:r>
              <a:rPr lang="en-US" dirty="0"/>
              <a:t> way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1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2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3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1" tooltip="true"/>
              </a:rPr>
              <a:t>true</a:t>
            </a:r>
            <a:r>
              <a:rPr lang="en-US" dirty="0"/>
              <a:t> of one thing, it is not true of another</a:t>
            </a:r>
            <a:endParaRPr lang="en-US" dirty="0"/>
          </a:p>
          <a:p>
            <a:r>
              <a:rPr lang="en-US" dirty="0"/>
              <a:t>used at the </a:t>
            </a:r>
            <a:r>
              <a:rPr lang="en-US" dirty="0">
                <a:hlinkClick r:id="rId2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3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4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5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6" tooltip="fact"/>
              </a:rPr>
              <a:t>fact</a:t>
            </a:r>
            <a:r>
              <a:rPr lang="en-US" dirty="0"/>
              <a:t>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1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2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3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4" tooltip="suggest"/>
              </a:rPr>
              <a:t>suggest</a:t>
            </a:r>
            <a:r>
              <a:rPr lang="en-US" dirty="0"/>
              <a:t> something privately or secretly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  <a:endParaRPr lang="en-US" dirty="0"/>
          </a:p>
          <a:p>
            <a:r>
              <a:rPr lang="en-US" dirty="0"/>
              <a:t>if you </a:t>
            </a:r>
            <a:r>
              <a:rPr lang="en-US" dirty="0">
                <a:hlinkClick r:id="rId1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2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3" tooltip="finger"/>
              </a:rPr>
              <a:t>fingers</a:t>
            </a:r>
            <a:r>
              <a:rPr lang="en-US" dirty="0"/>
              <a:t> around something, you use them to hold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1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2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3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4" tooltip="goat"/>
              </a:rPr>
              <a:t>goats</a:t>
            </a:r>
            <a:r>
              <a:rPr lang="en-US" dirty="0"/>
              <a:t> have on their body</a:t>
            </a:r>
            <a:endParaRPr lang="en-US" dirty="0"/>
          </a:p>
          <a:p>
            <a:r>
              <a:rPr lang="en-US" dirty="0"/>
              <a:t>material made from </a:t>
            </a:r>
            <a:r>
              <a:rPr lang="en-US" dirty="0">
                <a:hlinkClick r:id="rId5" tooltip="wool"/>
              </a:rPr>
              <a:t>wool</a:t>
            </a:r>
            <a:endParaRPr lang="en-US" dirty="0"/>
          </a:p>
          <a:p>
            <a:r>
              <a:rPr lang="en-US" dirty="0">
                <a:hlinkClick r:id="rId6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7" tooltip="knit"/>
              </a:rPr>
              <a:t>knit</a:t>
            </a:r>
            <a:r>
              <a:rPr lang="en-US" dirty="0"/>
              <a:t> clothes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1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2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3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4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5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6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7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8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9" tooltip="unpleasant"/>
              </a:rPr>
              <a:t>unpleasant</a:t>
            </a:r>
            <a:r>
              <a:rPr lang="en-US" dirty="0"/>
              <a:t> to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81" y="4162435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2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3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4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5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6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2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3" tooltip="thread"/>
              </a:rPr>
              <a:t>thread</a:t>
            </a:r>
            <a:r>
              <a:rPr lang="en-US" dirty="0"/>
              <a:t>, or a piece of this</a:t>
            </a:r>
            <a:endParaRPr lang="en-US" dirty="0"/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4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5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6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7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1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2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3" tooltip="describe"/>
              </a:rPr>
              <a:t>describe</a:t>
            </a:r>
            <a:r>
              <a:rPr lang="en-US" dirty="0"/>
              <a:t> what happened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1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2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3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4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8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80604020202020204" pitchFamily="34" charset="0"/>
                <a:hlinkClick r:id="rId5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80604020202020204" pitchFamily="34" charset="0"/>
                <a:hlinkClick r:id="rId6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1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2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3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4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5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2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3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4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5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1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2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3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4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5" tooltip="social"/>
              </a:rPr>
              <a:t>social</a:t>
            </a:r>
            <a:r>
              <a:rPr lang="en-US" dirty="0"/>
              <a:t> problems</a:t>
            </a:r>
            <a:endParaRPr lang="en-US" dirty="0"/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6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7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1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2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3" tooltip="glass"/>
              </a:rPr>
              <a:t>glass</a:t>
            </a:r>
            <a:r>
              <a:rPr lang="en-US" dirty="0"/>
              <a:t> of this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ask someone a lot of questions about something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86680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grill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2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3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4" tooltip="speak"/>
              </a:rPr>
              <a:t>speak</a:t>
            </a:r>
            <a:r>
              <a:rPr lang="en-US" dirty="0"/>
              <a:t> to someone directly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5" tooltip="solve"/>
              </a:rPr>
              <a:t>solve</a:t>
            </a:r>
            <a:r>
              <a:rPr lang="en-US" dirty="0"/>
              <a:t>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1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2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4" tooltip="selling"/>
              </a:rPr>
              <a:t>selling</a:t>
            </a:r>
            <a:r>
              <a:rPr lang="en-US" dirty="0"/>
              <a:t> goods or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walk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wander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wardrobe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warn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wave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wear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wedding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weight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welfare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western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whatsoever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whereas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whisky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white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wicked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widely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wild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willing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windy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wipe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wise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altLang="zh-CN" sz="1800" dirty="0"/>
              <a:t>wonder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wool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worth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wound</a:t>
            </a:r>
            <a:endParaRPr lang="en-US" sz="1800" dirty="0"/>
          </a:p>
          <a:p>
            <a:r>
              <a:rPr lang="en-US" altLang="zh-CN" sz="1800" dirty="0"/>
              <a:t>wonder</a:t>
            </a:r>
            <a:endParaRPr lang="en-US" sz="1800" dirty="0"/>
          </a:p>
          <a:p>
            <a:r>
              <a:rPr lang="en-US" sz="1800" dirty="0"/>
              <a:t>wrap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writer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  <a:endParaRPr lang="en-US" sz="1800" b="1" dirty="0">
              <a:solidFill>
                <a:srgbClr val="007B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1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2" tooltip="wanting"/>
              </a:rPr>
              <a:t>wanting</a:t>
            </a:r>
            <a:r>
              <a:rPr lang="en-US" dirty="0"/>
              <a:t> something very much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1" tooltip="likely"/>
              </a:rPr>
              <a:t>likely</a:t>
            </a:r>
            <a:r>
              <a:rPr lang="en-US" dirty="0"/>
              <a:t> or has been planned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1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2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able"/>
              </a:rPr>
              <a:t>able</a:t>
            </a:r>
            <a:r>
              <a:rPr lang="en-US" dirty="0"/>
              <a:t> to do things 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2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1" tooltip="degree"/>
              </a:rPr>
              <a:t>degree</a:t>
            </a:r>
            <a:r>
              <a:rPr lang="en-US" dirty="0"/>
              <a:t>, or with great severity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1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2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3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4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5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  <a:endParaRPr lang="en-US" dirty="0"/>
          </a:p>
          <a:p>
            <a:r>
              <a:rPr lang="en-US" dirty="0"/>
              <a:t>producing a </a:t>
            </a:r>
            <a:r>
              <a:rPr lang="en-US" dirty="0">
                <a:hlinkClick r:id="rId6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7" tooltip="useful"/>
              </a:rPr>
              <a:t>useful</a:t>
            </a:r>
            <a:r>
              <a:rPr lang="en-US" dirty="0"/>
              <a:t> 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1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2" tooltip="period"/>
              </a:rPr>
              <a:t>period</a:t>
            </a:r>
            <a:r>
              <a:rPr lang="en-US" dirty="0"/>
              <a:t> of time</a:t>
            </a:r>
            <a:endParaRPr lang="en-US" dirty="0"/>
          </a:p>
          <a:p>
            <a:endParaRPr lang="en-US" dirty="0">
              <a:hlinkClick r:id="rId3" tooltip="able"/>
            </a:endParaRPr>
          </a:p>
          <a:p>
            <a:endParaRPr lang="en-US" dirty="0">
              <a:hlinkClick r:id="rId3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3" tooltip="able"/>
            </a:endParaRPr>
          </a:p>
          <a:p>
            <a:r>
              <a:rPr lang="en-US" dirty="0">
                <a:hlinkClick r:id="rId3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4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5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1" tooltip="exist"/>
              </a:rPr>
              <a:t>exist</a:t>
            </a:r>
            <a:r>
              <a:rPr lang="en-US" dirty="0"/>
              <a:t> without stopping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continuous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1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2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3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4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consistent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1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2" tooltip="accord"/>
              </a:rPr>
              <a:t>according</a:t>
            </a:r>
            <a:r>
              <a:rPr lang="en-US" dirty="0"/>
              <a:t> to the number of hours, days, or weeks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  <a:endParaRPr lang="en-US" b="1" dirty="0"/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4" descr="Chart: How America's Minimum Wage Compares | Statista"/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1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further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prevent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1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2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233634" y="335757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250" y="2007870"/>
            <a:ext cx="10346690" cy="3258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06" y="852108"/>
            <a:ext cx="3209925" cy="1428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forbidden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full swing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swing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0" y="842400"/>
            <a:ext cx="2333625" cy="196215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76" y="3766122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steep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391806" y="2591522"/>
            <a:ext cx="2665057" cy="26650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spray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4" y="2350906"/>
            <a:ext cx="3804370" cy="2531635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sack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0" y="2479712"/>
            <a:ext cx="1990725" cy="22955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swear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776720" y="27559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1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2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3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60" y="2863195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sail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82" y="3191301"/>
            <a:ext cx="2657475" cy="17240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70692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sake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  <a:endParaRPr lang="en-US" dirty="0"/>
          </a:p>
          <a:p>
            <a:r>
              <a:rPr lang="en-US" dirty="0"/>
              <a:t>= For the purpose of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7170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sustain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self-sustained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arrest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  <a:endParaRPr lang="en-US" dirty="0"/>
          </a:p>
          <a:p>
            <a:r>
              <a:rPr lang="en-US" dirty="0"/>
              <a:t>= For the purpose of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accuse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  <a:endParaRPr lang="en-US" dirty="0"/>
          </a:p>
          <a:p>
            <a:r>
              <a:rPr lang="en-US" dirty="0"/>
              <a:t>= For the purpose of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awkward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6025" y="3493895"/>
            <a:ext cx="28479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1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2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3" tooltip="treatment"/>
              </a:rPr>
              <a:t>treatment</a:t>
            </a:r>
            <a:r>
              <a:rPr lang="en-US" dirty="0"/>
              <a:t> stay</a:t>
            </a:r>
            <a:endParaRPr lang="en-US" dirty="0"/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4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5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6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7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8" tooltip="protection"/>
              </a:rPr>
              <a:t>protection</a:t>
            </a:r>
            <a:r>
              <a:rPr lang="en-US" dirty="0"/>
              <a:t> of another person or of a law court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80604020202020204" pitchFamily="34" charset="0"/>
                <a:hlinkClick r:id="rId1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80604020202020204" pitchFamily="34" charset="0"/>
                <a:hlinkClick r:id="rId2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80604020202020204" pitchFamily="34" charset="0"/>
                <a:hlinkClick r:id="rId3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</a:t>
            </a:r>
            <a:r>
              <a:rPr lang="en-US" b="0" i="0" dirty="0">
                <a:effectLst/>
                <a:latin typeface="Arial" panose="02080604020202020204" pitchFamily="34" charset="0"/>
                <a:hlinkClick r:id="rId4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1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2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3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behave"/>
              </a:rPr>
              <a:t>behaving</a:t>
            </a:r>
            <a:r>
              <a:rPr lang="en-US" dirty="0"/>
              <a:t> in a way that is morally wrong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evil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  <a:endParaRPr lang="en-US" dirty="0"/>
          </a:p>
          <a:p>
            <a:r>
              <a:rPr lang="en-US" dirty="0"/>
              <a:t>kid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5467</Words>
  <Application>WPS Presentation</Application>
  <PresentationFormat>Custom</PresentationFormat>
  <Paragraphs>565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Arial</vt:lpstr>
      <vt:lpstr>SimSun</vt:lpstr>
      <vt:lpstr>Wingdings</vt:lpstr>
      <vt:lpstr>Bosch Office Sans</vt:lpstr>
      <vt:lpstr>Bosch Office Sans</vt:lpstr>
      <vt:lpstr>Symbol</vt:lpstr>
      <vt:lpstr>Microsoft YaHei</vt:lpstr>
      <vt:lpstr>Droid Sans Fallback</vt:lpstr>
      <vt:lpstr>Nimbus Roman No9 L</vt:lpstr>
      <vt:lpstr>Arial Unicode MS</vt:lpstr>
      <vt:lpstr>Calibri</vt:lpstr>
      <vt:lpstr>DejaVu Sans</vt:lpstr>
      <vt:lpstr>SimSun</vt:lpstr>
      <vt:lpstr>Bosch 2022</vt:lpstr>
      <vt:lpstr>PowerPoint 演示文稿</vt:lpstr>
      <vt:lpstr>issue</vt:lpstr>
      <vt:lpstr>PowerPoint 演示文稿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wonder</vt:lpstr>
      <vt:lpstr>wipe</vt:lpstr>
      <vt:lpstr>winter</vt:lpstr>
      <vt:lpstr>welfare</vt:lpstr>
      <vt:lpstr>whisky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  <vt:lpstr>forbidden</vt:lpstr>
      <vt:lpstr>forbidden</vt:lpstr>
      <vt:lpstr>forbidden</vt:lpstr>
      <vt:lpstr>forbidden</vt:lpstr>
      <vt:lpstr>swear</vt:lpstr>
      <vt:lpstr>forbidden</vt:lpstr>
      <vt:lpstr>forbidden</vt:lpstr>
      <vt:lpstr>forbidden</vt:lpstr>
      <vt:lpstr>forbidden</vt:lpstr>
      <vt:lpstr>forbidden</vt:lpstr>
      <vt:lpstr>forbidden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jan5szh</cp:lastModifiedBy>
  <cp:revision>178</cp:revision>
  <dcterms:created xsi:type="dcterms:W3CDTF">2024-03-19T08:23:38Z</dcterms:created>
  <dcterms:modified xsi:type="dcterms:W3CDTF">2024-03-19T08:23:38Z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ICV">
    <vt:lpwstr/>
  </property>
  <property fmtid="{D5CDD505-2E9C-101B-9397-08002B2CF9AE}" pid="9" name="KSOProductBuildVer">
    <vt:lpwstr>1033-11.1.0.11711</vt:lpwstr>
  </property>
</Properties>
</file>