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60" r:id="rId3"/>
    <p:sldId id="294" r:id="rId4"/>
    <p:sldId id="286" r:id="rId5"/>
    <p:sldId id="287" r:id="rId6"/>
    <p:sldId id="288" r:id="rId7"/>
    <p:sldId id="289" r:id="rId8"/>
    <p:sldId id="290" r:id="rId9"/>
    <p:sldId id="298" r:id="rId10"/>
    <p:sldId id="302" r:id="rId11"/>
    <p:sldId id="295" r:id="rId12"/>
    <p:sldId id="296" r:id="rId13"/>
    <p:sldId id="297" r:id="rId14"/>
    <p:sldId id="273" r:id="rId15"/>
    <p:sldId id="277" r:id="rId16"/>
    <p:sldId id="299" r:id="rId17"/>
    <p:sldId id="300" r:id="rId18"/>
    <p:sldId id="301" r:id="rId19"/>
    <p:sldId id="280" r:id="rId20"/>
    <p:sldId id="282" r:id="rId21"/>
    <p:sldId id="281" r:id="rId22"/>
    <p:sldId id="303" r:id="rId23"/>
    <p:sldId id="284" r:id="rId24"/>
    <p:sldId id="285" r:id="rId25"/>
    <p:sldId id="291" r:id="rId26"/>
    <p:sldId id="293" r:id="rId27"/>
    <p:sldId id="342" r:id="rId28"/>
    <p:sldId id="261" r:id="rId29"/>
    <p:sldId id="262" r:id="rId30"/>
    <p:sldId id="263" r:id="rId31"/>
    <p:sldId id="265" r:id="rId32"/>
    <p:sldId id="266" r:id="rId33"/>
    <p:sldId id="264" r:id="rId34"/>
    <p:sldId id="267" r:id="rId35"/>
    <p:sldId id="268" r:id="rId36"/>
    <p:sldId id="269" r:id="rId37"/>
    <p:sldId id="270" r:id="rId38"/>
    <p:sldId id="271" r:id="rId39"/>
    <p:sldId id="272" r:id="rId40"/>
    <p:sldId id="274" r:id="rId41"/>
    <p:sldId id="276" r:id="rId42"/>
    <p:sldId id="278" r:id="rId43"/>
    <p:sldId id="279" r:id="rId44"/>
    <p:sldId id="275" r:id="rId45"/>
    <p:sldId id="305" r:id="rId46"/>
    <p:sldId id="306" r:id="rId47"/>
    <p:sldId id="308" r:id="rId48"/>
    <p:sldId id="309" r:id="rId49"/>
    <p:sldId id="344" r:id="rId50"/>
    <p:sldId id="311" r:id="rId51"/>
    <p:sldId id="312" r:id="rId52"/>
    <p:sldId id="345" r:id="rId53"/>
    <p:sldId id="346" r:id="rId54"/>
    <p:sldId id="347" r:id="rId55"/>
  </p:sldIdLst>
  <p:sldSz cx="10969625" cy="6170613"/>
  <p:notesSz cx="6858000" cy="9144000"/>
  <p:custDataLst>
    <p:tags r:id="rId5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08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6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49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97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82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30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303"/>
            <p14:sldId id="284"/>
            <p14:sldId id="285"/>
            <p14:sldId id="291"/>
            <p14:sldId id="293"/>
            <p14:sldId id="342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  <p14:sldId id="305"/>
            <p14:sldId id="306"/>
            <p14:sldId id="308"/>
            <p14:sldId id="309"/>
            <p14:sldId id="344"/>
            <p14:sldId id="311"/>
            <p14:sldId id="312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 varScale="1">
        <p:scale>
          <a:sx n="73" d="100"/>
          <a:sy n="73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/>
          <p:cNvPicPr>
            <a:picLocks noSelect="1"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/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‹#›</a:t>
            </a:fld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/>
          <p:cNvPicPr>
            <a:picLocks noSelect="1"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t>‹#›</a:t>
            </a:fld>
            <a:endParaRPr lang="en-US" noProof="1"/>
          </a:p>
        </p:txBody>
      </p:sp>
      <p:sp>
        <p:nvSpPr>
          <p:cNvPr id="14" name="Bosch_footer_1"/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/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/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/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/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705" indent="-230505" algn="l" defTabSz="914400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905" indent="-230505" algn="l" defTabSz="914400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happiness" TargetMode="External"/><Relationship Id="rId3" Type="http://schemas.openxmlformats.org/officeDocument/2006/relationships/hyperlink" Target="https://www.ldoceonline.com/dictionary/farm" TargetMode="External"/><Relationship Id="rId7" Type="http://schemas.openxmlformats.org/officeDocument/2006/relationships/hyperlink" Target="https://www.ldoceonline.com/dictionary/anger" TargetMode="External"/><Relationship Id="rId12" Type="http://schemas.openxmlformats.org/officeDocument/2006/relationships/image" Target="../media/image16.png"/><Relationship Id="rId2" Type="http://schemas.openxmlformats.org/officeDocument/2006/relationships/hyperlink" Target="https://www.ldoceonline.com/dictionary/natur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motion" TargetMode="External"/><Relationship Id="rId11" Type="http://schemas.openxmlformats.org/officeDocument/2006/relationships/hyperlink" Target="https://www.ldoceonline.com/dictionary/violent" TargetMode="External"/><Relationship Id="rId5" Type="http://schemas.openxmlformats.org/officeDocument/2006/relationships/hyperlink" Target="https://www.ldoceonline.com/dictionary/uncontrolled" TargetMode="External"/><Relationship Id="rId10" Type="http://schemas.openxmlformats.org/officeDocument/2006/relationships/hyperlink" Target="https://www.ldoceonline.com/dictionary/behave" TargetMode="External"/><Relationship Id="rId4" Type="http://schemas.openxmlformats.org/officeDocument/2006/relationships/hyperlink" Target="https://www.ldoceonline.com/dictionary/express" TargetMode="External"/><Relationship Id="rId9" Type="http://schemas.openxmlformats.org/officeDocument/2006/relationships/hyperlink" Target="https://www.ldoceonline.com/dictionary/excit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negative" TargetMode="External"/><Relationship Id="rId2" Type="http://schemas.openxmlformats.org/officeDocument/2006/relationships/hyperlink" Target="https://www.ldoceonline.com/dictionary/emphasiz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tatemen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fact" TargetMode="External"/><Relationship Id="rId3" Type="http://schemas.openxmlformats.org/officeDocument/2006/relationships/hyperlink" Target="https://www.ldoceonline.com/dictionary/true" TargetMode="External"/><Relationship Id="rId7" Type="http://schemas.openxmlformats.org/officeDocument/2006/relationships/hyperlink" Target="https://www.ldoceonline.com/dictionary/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document" TargetMode="External"/><Relationship Id="rId5" Type="http://schemas.openxmlformats.org/officeDocument/2006/relationships/hyperlink" Target="https://www.ldoceonline.com/dictionary/official" TargetMode="External"/><Relationship Id="rId4" Type="http://schemas.openxmlformats.org/officeDocument/2006/relationships/hyperlink" Target="https://www.ldoceonline.com/dictionary/beg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breath" TargetMode="External"/><Relationship Id="rId2" Type="http://schemas.openxmlformats.org/officeDocument/2006/relationships/hyperlink" Target="https://www.ldoceonline.com/dictionary/speak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www.ldoceonline.com/dictionary/suggest" TargetMode="External"/><Relationship Id="rId4" Type="http://schemas.openxmlformats.org/officeDocument/2006/relationships/hyperlink" Target="https://www.ldoceonline.com/dictionary/vo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knit" TargetMode="External"/><Relationship Id="rId3" Type="http://schemas.openxmlformats.org/officeDocument/2006/relationships/hyperlink" Target="https://www.ldoceonline.com/dictionary/thick" TargetMode="External"/><Relationship Id="rId7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sof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wool" TargetMode="External"/><Relationship Id="rId5" Type="http://schemas.openxmlformats.org/officeDocument/2006/relationships/hyperlink" Target="https://www.ldoceonline.com/dictionary/goat" TargetMode="External"/><Relationship Id="rId10" Type="http://schemas.openxmlformats.org/officeDocument/2006/relationships/image" Target="../media/image22.jpeg"/><Relationship Id="rId4" Type="http://schemas.openxmlformats.org/officeDocument/2006/relationships/hyperlink" Target="https://www.ldoceonline.com/dictionary/sheep" TargetMode="External"/><Relationship Id="rId9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mental" TargetMode="External"/><Relationship Id="rId3" Type="http://schemas.openxmlformats.org/officeDocument/2006/relationships/hyperlink" Target="https://www.ldoceonline.com/dictionary/body" TargetMode="External"/><Relationship Id="rId7" Type="http://schemas.openxmlformats.org/officeDocument/2006/relationships/hyperlink" Target="https://www.ldoceonline.com/dictionary/emotional" TargetMode="External"/><Relationship Id="rId2" Type="http://schemas.openxmlformats.org/officeDocument/2006/relationships/hyperlink" Target="https://www.ldoceonline.com/dictionary/injur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ullet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ldoceonline.com/dictionary/knife" TargetMode="External"/><Relationship Id="rId10" Type="http://schemas.openxmlformats.org/officeDocument/2006/relationships/hyperlink" Target="https://www.ldoceonline.com/dictionary/unpleasant" TargetMode="External"/><Relationship Id="rId4" Type="http://schemas.openxmlformats.org/officeDocument/2006/relationships/hyperlink" Target="https://www.ldoceonline.com/dictionary/weapon" TargetMode="External"/><Relationship Id="rId9" Type="http://schemas.openxmlformats.org/officeDocument/2006/relationships/hyperlink" Target="https://www.ldoceonline.com/dictionary/pai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ldoceonline.com/dictionary/existin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jpeg"/><Relationship Id="rId4" Type="http://schemas.openxmlformats.org/officeDocument/2006/relationships/hyperlink" Target="https://www.ldoceonline.com/dictionary/describ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ldoceonline.com/dictionary/try" TargetMode="External"/><Relationship Id="rId7" Type="http://schemas.openxmlformats.org/officeDocument/2006/relationships/hyperlink" Target="https://www.ldoceonline.com/dictionary/unable" TargetMode="External"/><Relationship Id="rId2" Type="http://schemas.openxmlformats.org/officeDocument/2006/relationships/hyperlink" Target="https://www.ldoceonline.com/dictionary/s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urprise" TargetMode="External"/><Relationship Id="rId5" Type="http://schemas.openxmlformats.org/officeDocument/2006/relationships/hyperlink" Target="https://www.ldoceonline.com/dictionary/true" TargetMode="External"/><Relationship Id="rId4" Type="http://schemas.openxmlformats.org/officeDocument/2006/relationships/hyperlink" Target="https://www.ldoceonline.com/dictionary/gues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29.jpe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30.jpe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Relationship Id="rId9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eg"/><Relationship Id="rId4" Type="http://schemas.openxmlformats.org/officeDocument/2006/relationships/hyperlink" Target="https://www.ldoceonline.com/dictionary/purpos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cupboard" TargetMode="External"/><Relationship Id="rId2" Type="http://schemas.openxmlformats.org/officeDocument/2006/relationships/hyperlink" Target="https://www.ldoceonline.com/dictionary/furni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hyperlink" Target="https://www.ldoceonline.com/dictionary/clothe" TargetMode="External"/><Relationship Id="rId4" Type="http://schemas.openxmlformats.org/officeDocument/2006/relationships/hyperlink" Target="https://www.ldoceonline.com/dictionary/ha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eg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2" tooltip="natural"/>
              </a:rPr>
              <a:t>natural</a:t>
            </a:r>
            <a:r>
              <a:rPr lang="en-US" dirty="0"/>
              <a:t> state, not changed or controlled by people</a:t>
            </a:r>
          </a:p>
          <a:p>
            <a:r>
              <a:rPr lang="en-US" dirty="0"/>
              <a:t>not used by people for </a:t>
            </a:r>
            <a:r>
              <a:rPr lang="en-US" dirty="0">
                <a:hlinkClick r:id="rId3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4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5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6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7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8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9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10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1" tooltip="violent"/>
              </a:rPr>
              <a:t>violent</a:t>
            </a:r>
            <a:r>
              <a:rPr lang="en-US" dirty="0"/>
              <a:t>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10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2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3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4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11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3" tooltip="true"/>
              </a:rPr>
              <a:t>true</a:t>
            </a:r>
            <a:r>
              <a:rPr lang="en-US" dirty="0"/>
              <a:t> of one thing, it is not true of another</a:t>
            </a:r>
          </a:p>
          <a:p>
            <a:r>
              <a:rPr lang="en-US" dirty="0"/>
              <a:t>used at the </a:t>
            </a:r>
            <a:r>
              <a:rPr lang="en-US" dirty="0">
                <a:hlinkClick r:id="rId4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5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6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7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8" tooltip="fact"/>
              </a:rPr>
              <a:t>fact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12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3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4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5" tooltip="suggest"/>
              </a:rPr>
              <a:t>suggest</a:t>
            </a:r>
            <a:r>
              <a:rPr lang="en-US" dirty="0"/>
              <a:t> something privately or secretly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13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14</a:t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15</a:t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3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4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5" tooltip="goat"/>
              </a:rPr>
              <a:t>goats</a:t>
            </a:r>
            <a:r>
              <a:rPr lang="en-US" dirty="0"/>
              <a:t> have on their body</a:t>
            </a:r>
          </a:p>
          <a:p>
            <a:r>
              <a:rPr lang="en-US" dirty="0"/>
              <a:t>material made from </a:t>
            </a:r>
            <a:r>
              <a:rPr lang="en-US" dirty="0">
                <a:hlinkClick r:id="rId6" tooltip="wool"/>
              </a:rPr>
              <a:t>wool</a:t>
            </a:r>
            <a:endParaRPr lang="en-US" dirty="0"/>
          </a:p>
          <a:p>
            <a:r>
              <a:rPr lang="en-US" dirty="0">
                <a:hlinkClick r:id="rId7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8" tooltip="knit"/>
              </a:rPr>
              <a:t>knit</a:t>
            </a:r>
            <a:r>
              <a:rPr lang="en-US" dirty="0"/>
              <a:t> clothes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16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4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5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6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7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8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9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10" tooltip="unpleasant"/>
              </a:rPr>
              <a:t>unpleasant</a:t>
            </a:r>
            <a:r>
              <a:rPr lang="en-US" dirty="0"/>
              <a:t> to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17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18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81" y="4162435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19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</a:t>
            </a:fld>
            <a:endParaRPr lang="en-US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20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21</a:t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22</a:t>
            </a:fld>
            <a:endParaRPr lang="en-US" noProof="1"/>
          </a:p>
        </p:txBody>
      </p:sp>
      <p:sp>
        <p:nvSpPr>
          <p:cNvPr id="8" name="AutoShape 4" descr="Lemon Tree Song-Art // Happy Lemons&quot; Art Print for Sale by katycreates |  Redbubble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think about something that you are not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2" tooltip="sure"/>
              </a:rPr>
              <a:t>sure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about and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3" tooltip="try"/>
              </a:rPr>
              <a:t>try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4" tooltip="guess"/>
              </a:rPr>
              <a:t>guess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what is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5" tooltip="true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, what will happen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Arial" panose="0208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to feel </a:t>
            </a:r>
            <a:r>
              <a:rPr lang="en-US" b="0" i="0" dirty="0">
                <a:effectLst/>
                <a:latin typeface="Arial" panose="02080604020202020204" pitchFamily="34" charset="0"/>
                <a:hlinkClick r:id="rId6" tooltip="surprise"/>
              </a:rPr>
              <a:t>surprised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and </a:t>
            </a:r>
            <a:r>
              <a:rPr lang="en-US" b="0" i="0" dirty="0">
                <a:effectLst/>
                <a:latin typeface="Arial" panose="02080604020202020204" pitchFamily="34" charset="0"/>
                <a:hlinkClick r:id="rId7" tooltip="unable"/>
              </a:rPr>
              <a:t>unable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believe something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753" y="1756572"/>
            <a:ext cx="4063548" cy="3909828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349345" y="2278593"/>
            <a:ext cx="9740228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</a:t>
            </a:r>
            <a:r>
              <a:rPr kumimoji="0" lang="en-US" altLang="zh-CN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23</a:t>
            </a:fld>
            <a:endParaRPr lang="en-US" noProof="1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24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25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26</a:t>
            </a:fld>
            <a:endParaRPr lang="en-US" noProof="1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ask someone a lot of questions about something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27</a:t>
            </a:fld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86680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grill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28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29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</a:p>
          <a:p>
            <a:r>
              <a:rPr lang="en-US" altLang="zh-CN" sz="1800" dirty="0"/>
              <a:t>wonder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wool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altLang="zh-CN" sz="1800" dirty="0"/>
              <a:t>wonder</a:t>
            </a:r>
            <a:endParaRPr lang="en-US" sz="1800" dirty="0"/>
          </a:p>
          <a:p>
            <a:r>
              <a:rPr lang="en-US" sz="1800" dirty="0"/>
              <a:t>wrap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30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31</a:t>
            </a:fld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32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33</a:t>
            </a:fld>
            <a:endParaRPr lang="en-US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34</a:t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35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36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37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38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continuous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39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consistent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4" descr="Chart: How America's Minimum Wage Compares | Statista"/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40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further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41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prevent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42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43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233634" y="335757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250" y="2007870"/>
            <a:ext cx="10346690" cy="3258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06" y="852108"/>
            <a:ext cx="3209925" cy="1428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44</a:t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forbidden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45</a:t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full swing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swing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90" y="842400"/>
            <a:ext cx="2333625" cy="196215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76" y="3766122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46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steep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1806" y="2591522"/>
            <a:ext cx="2665057" cy="26650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47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spray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4" y="2350906"/>
            <a:ext cx="3804370" cy="2531635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48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sack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0" y="2479712"/>
            <a:ext cx="1990725" cy="22955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49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swear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776720" y="275590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5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60" y="2863195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50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sail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82" y="3191301"/>
            <a:ext cx="2657475" cy="17240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70692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51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sake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</a:p>
          <a:p>
            <a:r>
              <a:rPr lang="en-US" dirty="0"/>
              <a:t>= For the purpose of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52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arrest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</a:p>
          <a:p>
            <a:r>
              <a:rPr lang="en-US" dirty="0"/>
              <a:t>= For the purpose of</a:t>
            </a:r>
          </a:p>
        </p:txBody>
      </p:sp>
    </p:spTree>
    <p:extLst>
      <p:ext uri="{BB962C8B-B14F-4D97-AF65-F5344CB8AC3E}">
        <p14:creationId xmlns:p14="http://schemas.microsoft.com/office/powerpoint/2010/main" val="39196682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53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accuse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</a:p>
          <a:p>
            <a:r>
              <a:rPr lang="en-US" dirty="0"/>
              <a:t>= For the purpose of</a:t>
            </a:r>
          </a:p>
        </p:txBody>
      </p:sp>
    </p:spTree>
    <p:extLst>
      <p:ext uri="{BB962C8B-B14F-4D97-AF65-F5344CB8AC3E}">
        <p14:creationId xmlns:p14="http://schemas.microsoft.com/office/powerpoint/2010/main" val="1122999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54</a:t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awkward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B26CF-B312-00FC-90B0-36771F48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25" y="3493895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6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7</a:t>
            </a:fld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a piece of </a:t>
            </a:r>
            <a:r>
              <a:rPr lang="en-US" b="0" i="0" dirty="0">
                <a:effectLst/>
                <a:latin typeface="Arial" panose="02080604020202020204" pitchFamily="34" charset="0"/>
                <a:hlinkClick r:id="rId2" tooltip="furniture"/>
              </a:rPr>
              <a:t>furniture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like a large </a:t>
            </a:r>
            <a:r>
              <a:rPr lang="en-US" b="0" i="0" dirty="0">
                <a:effectLst/>
                <a:latin typeface="Arial" panose="02080604020202020204" pitchFamily="34" charset="0"/>
                <a:hlinkClick r:id="rId3" tooltip="cupboard"/>
              </a:rPr>
              <a:t>cupboard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that you </a:t>
            </a:r>
            <a:r>
              <a:rPr lang="en-US" b="0" i="0" dirty="0">
                <a:effectLst/>
                <a:latin typeface="Arial" panose="02080604020202020204" pitchFamily="34" charset="0"/>
                <a:hlinkClick r:id="rId4" tooltip="hang"/>
              </a:rPr>
              <a:t>hang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</a:t>
            </a:r>
            <a:r>
              <a:rPr lang="en-US" b="0" i="0" dirty="0">
                <a:effectLst/>
                <a:latin typeface="Arial" panose="02080604020202020204" pitchFamily="34" charset="0"/>
                <a:hlinkClick r:id="rId5" tooltip="clothe"/>
              </a:rPr>
              <a:t>clothes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in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1" y="551730"/>
            <a:ext cx="3323943" cy="2211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8</a:t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a way that is morally wrong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t>9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</a:p>
          <a:p>
            <a:r>
              <a:rPr lang="en-US" dirty="0"/>
              <a:t>evil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</a:p>
          <a:p>
            <a:r>
              <a:rPr lang="en-US" dirty="0"/>
              <a:t>kid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1495</Words>
  <Application>Microsoft Office PowerPoint</Application>
  <PresentationFormat>Custom</PresentationFormat>
  <Paragraphs>332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Bosch Office Sans</vt:lpstr>
      <vt:lpstr>Calibri</vt:lpstr>
      <vt:lpstr>Symbol</vt:lpstr>
      <vt:lpstr>Wingdings</vt:lpstr>
      <vt:lpstr>Bosch 2022</vt:lpstr>
      <vt:lpstr>PowerPoint Presentation</vt:lpstr>
      <vt:lpstr>issue</vt:lpstr>
      <vt:lpstr>PowerPoint Presentation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wonder</vt:lpstr>
      <vt:lpstr>wipe</vt:lpstr>
      <vt:lpstr>winter</vt:lpstr>
      <vt:lpstr>welfare</vt:lpstr>
      <vt:lpstr>whisky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  <vt:lpstr>forbidden</vt:lpstr>
      <vt:lpstr>forbidden</vt:lpstr>
      <vt:lpstr>forbidden</vt:lpstr>
      <vt:lpstr>forbidden</vt:lpstr>
      <vt:lpstr>swear</vt:lpstr>
      <vt:lpstr>forbidden</vt:lpstr>
      <vt:lpstr>forbidden</vt:lpstr>
      <vt:lpstr>forbidden</vt:lpstr>
      <vt:lpstr>forbidden</vt:lpstr>
      <vt:lpstr>forbidden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JIANG Yi (XC/PJ-ICV-CN)</cp:lastModifiedBy>
  <cp:revision>176</cp:revision>
  <dcterms:created xsi:type="dcterms:W3CDTF">2024-02-04T08:31:20Z</dcterms:created>
  <dcterms:modified xsi:type="dcterms:W3CDTF">2024-02-20T00:59:14Z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ICV">
    <vt:lpwstr/>
  </property>
  <property fmtid="{D5CDD505-2E9C-101B-9397-08002B2CF9AE}" pid="9" name="KSOProductBuildVer">
    <vt:lpwstr>1033-11.1.0.11711</vt:lpwstr>
  </property>
</Properties>
</file>