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60" r:id="rId4"/>
    <p:sldId id="294" r:id="rId5"/>
    <p:sldId id="286" r:id="rId6"/>
    <p:sldId id="287" r:id="rId7"/>
    <p:sldId id="288" r:id="rId8"/>
    <p:sldId id="289" r:id="rId9"/>
    <p:sldId id="290" r:id="rId10"/>
    <p:sldId id="298" r:id="rId11"/>
    <p:sldId id="302" r:id="rId12"/>
    <p:sldId id="295" r:id="rId13"/>
    <p:sldId id="296" r:id="rId14"/>
    <p:sldId id="297" r:id="rId16"/>
    <p:sldId id="273" r:id="rId17"/>
    <p:sldId id="277" r:id="rId18"/>
    <p:sldId id="299" r:id="rId19"/>
    <p:sldId id="300" r:id="rId20"/>
    <p:sldId id="301" r:id="rId21"/>
    <p:sldId id="280" r:id="rId22"/>
    <p:sldId id="282" r:id="rId23"/>
    <p:sldId id="281" r:id="rId24"/>
    <p:sldId id="303" r:id="rId25"/>
    <p:sldId id="284" r:id="rId26"/>
    <p:sldId id="285" r:id="rId27"/>
    <p:sldId id="291" r:id="rId28"/>
    <p:sldId id="293" r:id="rId29"/>
    <p:sldId id="342" r:id="rId30"/>
    <p:sldId id="261" r:id="rId31"/>
    <p:sldId id="262" r:id="rId32"/>
    <p:sldId id="263" r:id="rId33"/>
    <p:sldId id="265" r:id="rId34"/>
    <p:sldId id="266" r:id="rId35"/>
    <p:sldId id="264" r:id="rId36"/>
    <p:sldId id="267" r:id="rId37"/>
    <p:sldId id="268" r:id="rId38"/>
    <p:sldId id="269" r:id="rId39"/>
    <p:sldId id="270" r:id="rId40"/>
    <p:sldId id="271" r:id="rId41"/>
    <p:sldId id="272" r:id="rId42"/>
    <p:sldId id="274" r:id="rId43"/>
    <p:sldId id="276" r:id="rId44"/>
    <p:sldId id="278" r:id="rId45"/>
    <p:sldId id="279" r:id="rId46"/>
    <p:sldId id="275" r:id="rId47"/>
    <p:sldId id="305" r:id="rId48"/>
    <p:sldId id="306" r:id="rId49"/>
    <p:sldId id="308" r:id="rId50"/>
    <p:sldId id="309" r:id="rId51"/>
    <p:sldId id="344" r:id="rId52"/>
    <p:sldId id="311" r:id="rId53"/>
    <p:sldId id="312" r:id="rId54"/>
  </p:sldIdLst>
  <p:sldSz cx="10969625" cy="6170295"/>
  <p:notesSz cx="6858000" cy="9144000"/>
  <p:custDataLst>
    <p:tags r:id="rId5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08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6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495" algn="l" defTabSz="82232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975" algn="l" defTabSz="82232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820" algn="l" defTabSz="82232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300" algn="l" defTabSz="82232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3658DF-79D1-4257-B474-AD468ED99BFF}">
          <p14:sldIdLst>
            <p14:sldId id="256"/>
            <p14:sldId id="260"/>
          </p14:sldIdLst>
        </p14:section>
        <p14:section name="longman300" id="{6E90B45F-84DF-4110-9F6D-8C48B05D0F93}">
          <p14:sldIdLst>
            <p14:sldId id="294"/>
            <p14:sldId id="286"/>
            <p14:sldId id="287"/>
            <p14:sldId id="288"/>
            <p14:sldId id="289"/>
            <p14:sldId id="290"/>
            <p14:sldId id="298"/>
            <p14:sldId id="302"/>
            <p14:sldId id="295"/>
            <p14:sldId id="296"/>
            <p14:sldId id="297"/>
            <p14:sldId id="273"/>
            <p14:sldId id="277"/>
            <p14:sldId id="299"/>
            <p14:sldId id="300"/>
            <p14:sldId id="301"/>
            <p14:sldId id="280"/>
            <p14:sldId id="282"/>
            <p14:sldId id="281"/>
            <p14:sldId id="303"/>
            <p14:sldId id="284"/>
            <p14:sldId id="285"/>
            <p14:sldId id="291"/>
            <p14:sldId id="293"/>
            <p14:sldId id="342"/>
          </p14:sldIdLst>
        </p14:section>
        <p14:section name="other" id="{E5B522DA-BFF2-4C19-BC4F-A1C6CF6585F9}">
          <p14:sldIdLst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4"/>
            <p14:sldId id="276"/>
            <p14:sldId id="278"/>
            <p14:sldId id="279"/>
          </p14:sldIdLst>
        </p14:section>
        <p14:section name="others" id="{16B4B482-50F0-4E77-82F5-14AE5E646EA5}">
          <p14:sldIdLst>
            <p14:sldId id="275"/>
            <p14:sldId id="305"/>
            <p14:sldId id="306"/>
            <p14:sldId id="308"/>
            <p14:sldId id="309"/>
            <p14:sldId id="344"/>
            <p14:sldId id="311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87" autoAdjust="0"/>
  </p:normalViewPr>
  <p:slideViewPr>
    <p:cSldViewPr snapToGrid="0">
      <p:cViewPr>
        <p:scale>
          <a:sx n="66" d="100"/>
          <a:sy n="66" d="100"/>
        </p:scale>
        <p:origin x="1579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gs" Target="tags/tag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"Wrap it up" </a:t>
            </a:r>
            <a:r>
              <a:rPr lang="zh-CN" altLang="en-US" dirty="0"/>
              <a:t>是一个常用的口头表达，通常用来表示结束某个活动、会议、对话或任务。它的含义是告诉人们尽快完成正在进行的事情，不要再继续延长或拖延。这个短语可以在各种情境下使用，包括以下几种情况：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会议或演讲：主持人或组织者可能会告诉演讲者或与会者 </a:t>
            </a:r>
            <a:r>
              <a:rPr lang="en-US" altLang="zh-CN" dirty="0"/>
              <a:t>"Let's wrap it up"</a:t>
            </a:r>
            <a:r>
              <a:rPr lang="zh-CN" altLang="en-US" dirty="0"/>
              <a:t>，以表示他们需要结束讲话或会议。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影视制作：导演可能会对演员和摄制组说 </a:t>
            </a:r>
            <a:r>
              <a:rPr lang="en-US" altLang="zh-CN" dirty="0"/>
              <a:t>"Let's wrap it up" </a:t>
            </a:r>
            <a:r>
              <a:rPr lang="zh-CN" altLang="en-US" dirty="0"/>
              <a:t>来宣布拍摄工作的结束。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对话：在对话中，某人可能会说 </a:t>
            </a:r>
            <a:r>
              <a:rPr lang="en-US" altLang="zh-CN" dirty="0"/>
              <a:t>"I need to wrap it up" </a:t>
            </a:r>
            <a:r>
              <a:rPr lang="zh-CN" altLang="en-US" dirty="0"/>
              <a:t>来表示他们需要结束谈话并离开。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任务或工作：在工作场合，上级或同事可能会告诉你 </a:t>
            </a:r>
            <a:r>
              <a:rPr lang="en-US" altLang="zh-CN" dirty="0"/>
              <a:t>"Wrap it up"</a:t>
            </a:r>
            <a:r>
              <a:rPr lang="zh-CN" altLang="en-US" dirty="0"/>
              <a:t>，表示你需要完成当前的任务或项目。</a:t>
            </a:r>
            <a:endParaRPr lang="zh-CN" altLang="en-US" dirty="0"/>
          </a:p>
          <a:p>
            <a:r>
              <a:rPr lang="zh-CN" altLang="en-US" dirty="0"/>
              <a:t>总之，</a:t>
            </a:r>
            <a:r>
              <a:rPr lang="en-US" altLang="zh-CN" dirty="0"/>
              <a:t>"wrap it up" </a:t>
            </a:r>
            <a:r>
              <a:rPr lang="zh-CN" altLang="en-US" dirty="0"/>
              <a:t>是一种通用的表达方式，用来提醒人们结束正在进行的事情，通常是出于时间、进度或其他方面的考虑。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doctors tried desperately to save her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/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  <a:endParaRPr lang="en-US" noProof="1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  <a:endParaRPr lang="en-US" noProof="1"/>
          </a:p>
        </p:txBody>
      </p:sp>
      <p:pic>
        <p:nvPicPr>
          <p:cNvPr id="4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2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47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3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4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2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4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6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7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8" name="Content Placeholder 7"/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21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0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/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  <a:endParaRPr lang="en-US" noProof="1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  <a:endParaRPr lang="en-US" noProof="1"/>
          </a:p>
        </p:txBody>
      </p:sp>
      <p:pic>
        <p:nvPicPr>
          <p:cNvPr id="3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/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  <a:endParaRPr lang="en-US" noProof="1"/>
          </a:p>
        </p:txBody>
      </p:sp>
      <p:sp>
        <p:nvSpPr>
          <p:cNvPr id="3" name="RectangleCol"/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  <a:endParaRPr lang="en-US"/>
          </a:p>
        </p:txBody>
      </p:sp>
      <p:pic>
        <p:nvPicPr>
          <p:cNvPr id="7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/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  <a:endParaRPr lang="en-US" noProof="1"/>
          </a:p>
        </p:txBody>
      </p:sp>
      <p:sp>
        <p:nvSpPr>
          <p:cNvPr id="3" name="RectangleCol"/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  <a:endParaRPr lang="en-US"/>
          </a:p>
        </p:txBody>
      </p:sp>
      <p:pic>
        <p:nvPicPr>
          <p:cNvPr id="5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/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  <a:endParaRPr lang="en-US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/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/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  <a:endParaRPr lang="en-US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/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  <a:endParaRPr lang="en-US" noProof="1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  <a:endParaRPr lang="en-US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/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  <a:endParaRPr lang="en-US" noProof="1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  <a:endParaRPr lang="en-US" noProof="1"/>
          </a:p>
        </p:txBody>
      </p:sp>
      <p:pic>
        <p:nvPicPr>
          <p:cNvPr id="6" name="SuperGraphic"/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15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0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wmf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/>
          <p:cNvPicPr>
            <a:picLocks noSelect="1"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</a:fld>
            <a:endParaRPr lang="en-US" noProof="1"/>
          </a:p>
        </p:txBody>
      </p:sp>
      <p:sp>
        <p:nvSpPr>
          <p:cNvPr id="14" name="Bosch_footer_1"/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XC/PJ-ICV-CN | 2023-09-21</a:t>
            </a:r>
            <a:endParaRPr lang="en-US" sz="600" kern="0" baseline="0" noProof="1">
              <a:solidFill>
                <a:schemeClr val="tx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/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Automotive Products (Suzhou) Co., Ltd.  2023. All rights reserved, also regarding any disposal, exploitation, reproduction, editing, distribution, as well as in the event of applications for industrial property rights.</a:t>
            </a:r>
            <a:endParaRPr lang="en-US" sz="600" kern="0" baseline="0" noProof="1">
              <a:solidFill>
                <a:srgbClr val="B2B3B5"/>
              </a:solidFill>
              <a:latin typeface="+mn-lt"/>
            </a:endParaRPr>
          </a:p>
        </p:txBody>
      </p:sp>
      <p:sp>
        <p:nvSpPr>
          <p:cNvPr id="15" name="Bosch_footer_1" hidden="1"/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  <a:endParaRPr lang="en-US" sz="600" kern="0" baseline="0" noProof="1">
              <a:solidFill>
                <a:schemeClr val="tx1"/>
              </a:solidFill>
            </a:endParaRPr>
          </a:p>
        </p:txBody>
      </p:sp>
      <p:sp>
        <p:nvSpPr>
          <p:cNvPr id="9" name="Bosch_footer_2" hidden="1"/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  <a:endParaRPr lang="en-US" sz="600" kern="0" baseline="0" noProof="1">
              <a:solidFill>
                <a:srgbClr val="B2B3B5"/>
              </a:solidFill>
            </a:endParaRPr>
          </a:p>
        </p:txBody>
      </p:sp>
      <p:sp>
        <p:nvSpPr>
          <p:cNvPr id="13" name="AttachmentRemark" hidden="1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2" name="SuperGraphic"/>
          <p:cNvPicPr>
            <a:picLocks noSelect="1"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505" indent="-230505" algn="l" defTabSz="914400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705" indent="-230505" algn="l" defTabSz="914400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905" indent="-230505" algn="l" defTabSz="914400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ldoceonline.com/dictionary/behave" TargetMode="External"/><Relationship Id="rId8" Type="http://schemas.openxmlformats.org/officeDocument/2006/relationships/hyperlink" Target="https://www.ldoceonline.com/dictionary/excitement" TargetMode="External"/><Relationship Id="rId7" Type="http://schemas.openxmlformats.org/officeDocument/2006/relationships/hyperlink" Target="https://www.ldoceonline.com/dictionary/happiness" TargetMode="External"/><Relationship Id="rId6" Type="http://schemas.openxmlformats.org/officeDocument/2006/relationships/hyperlink" Target="https://www.ldoceonline.com/dictionary/anger" TargetMode="External"/><Relationship Id="rId5" Type="http://schemas.openxmlformats.org/officeDocument/2006/relationships/hyperlink" Target="https://www.ldoceonline.com/dictionary/emotion" TargetMode="External"/><Relationship Id="rId4" Type="http://schemas.openxmlformats.org/officeDocument/2006/relationships/hyperlink" Target="https://www.ldoceonline.com/dictionary/uncontrolled" TargetMode="External"/><Relationship Id="rId3" Type="http://schemas.openxmlformats.org/officeDocument/2006/relationships/hyperlink" Target="https://www.ldoceonline.com/dictionary/express" TargetMode="External"/><Relationship Id="rId2" Type="http://schemas.openxmlformats.org/officeDocument/2006/relationships/hyperlink" Target="https://www.ldoceonline.com/dictionary/farm" TargetMode="External"/><Relationship Id="rId12" Type="http://schemas.openxmlformats.org/officeDocument/2006/relationships/slideLayout" Target="../slideLayouts/slideLayout9.xml"/><Relationship Id="rId11" Type="http://schemas.openxmlformats.org/officeDocument/2006/relationships/image" Target="../media/image16.png"/><Relationship Id="rId10" Type="http://schemas.openxmlformats.org/officeDocument/2006/relationships/hyperlink" Target="https://www.ldoceonline.com/dictionary/violent" TargetMode="External"/><Relationship Id="rId1" Type="http://schemas.openxmlformats.org/officeDocument/2006/relationships/hyperlink" Target="https://www.ldoceonline.com/dictionary/natural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hyperlink" Target="https://www.ldoceonline.com/dictionary/statement" TargetMode="External"/><Relationship Id="rId2" Type="http://schemas.openxmlformats.org/officeDocument/2006/relationships/hyperlink" Target="https://www.ldoceonline.com/dictionary/negative" TargetMode="External"/><Relationship Id="rId1" Type="http://schemas.openxmlformats.org/officeDocument/2006/relationships/hyperlink" Target="https://www.ldoceonline.com/dictionary/emphasiz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fact" TargetMode="External"/><Relationship Id="rId5" Type="http://schemas.openxmlformats.org/officeDocument/2006/relationships/hyperlink" Target="https://www.ldoceonline.com/dictionary/mean" TargetMode="External"/><Relationship Id="rId4" Type="http://schemas.openxmlformats.org/officeDocument/2006/relationships/hyperlink" Target="https://www.ldoceonline.com/dictionary/document" TargetMode="External"/><Relationship Id="rId3" Type="http://schemas.openxmlformats.org/officeDocument/2006/relationships/hyperlink" Target="https://www.ldoceonline.com/dictionary/official" TargetMode="External"/><Relationship Id="rId2" Type="http://schemas.openxmlformats.org/officeDocument/2006/relationships/hyperlink" Target="https://www.ldoceonline.com/dictionary/begin" TargetMode="External"/><Relationship Id="rId1" Type="http://schemas.openxmlformats.org/officeDocument/2006/relationships/hyperlink" Target="https://www.ldoceonline.com/dictionary/true" TargetMode="Externa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hyperlink" Target="https://www.ldoceonline.com/dictionary/suggest" TargetMode="External"/><Relationship Id="rId3" Type="http://schemas.openxmlformats.org/officeDocument/2006/relationships/hyperlink" Target="https://www.ldoceonline.com/dictionary/voice" TargetMode="External"/><Relationship Id="rId2" Type="http://schemas.openxmlformats.org/officeDocument/2006/relationships/hyperlink" Target="https://www.ldoceonline.com/dictionary/breath" TargetMode="External"/><Relationship Id="rId1" Type="http://schemas.openxmlformats.org/officeDocument/2006/relationships/hyperlink" Target="https://www.ldoceonline.com/dictionary/speak" TargetMode="Externa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hyperlink" Target="https://www.ldoceonline.com/dictionary/finger" TargetMode="External"/><Relationship Id="rId2" Type="http://schemas.openxmlformats.org/officeDocument/2006/relationships/hyperlink" Target="https://www.ldoceonline.com/dictionary/leg" TargetMode="External"/><Relationship Id="rId1" Type="http://schemas.openxmlformats.org/officeDocument/2006/relationships/hyperlink" Target="https://www.ldoceonline.com/dictionary/wra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hyperlink" Target="https://www.ldoceonline.com/dictionary/current" TargetMode="Externa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jpeg"/><Relationship Id="rId8" Type="http://schemas.openxmlformats.org/officeDocument/2006/relationships/image" Target="../media/image21.jpeg"/><Relationship Id="rId7" Type="http://schemas.openxmlformats.org/officeDocument/2006/relationships/hyperlink" Target="https://www.ldoceonline.com/dictionary/knit" TargetMode="External"/><Relationship Id="rId6" Type="http://schemas.openxmlformats.org/officeDocument/2006/relationships/hyperlink" Target="https://www.ldoceonline.com/dictionary/thread" TargetMode="External"/><Relationship Id="rId5" Type="http://schemas.openxmlformats.org/officeDocument/2006/relationships/hyperlink" Target="https://www.ldoceonline.com/dictionary/wool" TargetMode="External"/><Relationship Id="rId4" Type="http://schemas.openxmlformats.org/officeDocument/2006/relationships/hyperlink" Target="https://www.ldoceonline.com/dictionary/goat" TargetMode="External"/><Relationship Id="rId3" Type="http://schemas.openxmlformats.org/officeDocument/2006/relationships/hyperlink" Target="https://www.ldoceonline.com/dictionary/sheep" TargetMode="External"/><Relationship Id="rId2" Type="http://schemas.openxmlformats.org/officeDocument/2006/relationships/hyperlink" Target="https://www.ldoceonline.com/dictionary/thick" TargetMode="External"/><Relationship Id="rId10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soft" TargetMode="Externa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ldoceonline.com/dictionary/unpleasant" TargetMode="External"/><Relationship Id="rId8" Type="http://schemas.openxmlformats.org/officeDocument/2006/relationships/hyperlink" Target="https://www.ldoceonline.com/dictionary/pain" TargetMode="External"/><Relationship Id="rId7" Type="http://schemas.openxmlformats.org/officeDocument/2006/relationships/hyperlink" Target="https://www.ldoceonline.com/dictionary/mental" TargetMode="External"/><Relationship Id="rId6" Type="http://schemas.openxmlformats.org/officeDocument/2006/relationships/hyperlink" Target="https://www.ldoceonline.com/dictionary/emotional" TargetMode="External"/><Relationship Id="rId5" Type="http://schemas.openxmlformats.org/officeDocument/2006/relationships/hyperlink" Target="https://www.ldoceonline.com/dictionary/bullet" TargetMode="External"/><Relationship Id="rId4" Type="http://schemas.openxmlformats.org/officeDocument/2006/relationships/hyperlink" Target="https://www.ldoceonline.com/dictionary/knife" TargetMode="External"/><Relationship Id="rId3" Type="http://schemas.openxmlformats.org/officeDocument/2006/relationships/hyperlink" Target="https://www.ldoceonline.com/dictionary/weapon" TargetMode="External"/><Relationship Id="rId2" Type="http://schemas.openxmlformats.org/officeDocument/2006/relationships/hyperlink" Target="https://www.ldoceonline.com/dictionary/body" TargetMode="External"/><Relationship Id="rId11" Type="http://schemas.openxmlformats.org/officeDocument/2006/relationships/slideLayout" Target="../slideLayouts/slideLayout9.xml"/><Relationship Id="rId10" Type="http://schemas.openxmlformats.org/officeDocument/2006/relationships/image" Target="../media/image23.png"/><Relationship Id="rId1" Type="http://schemas.openxmlformats.org/officeDocument/2006/relationships/hyperlink" Target="https://www.ldoceonline.com/dictionary/injur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4.jpeg"/><Relationship Id="rId1" Type="http://schemas.openxmlformats.org/officeDocument/2006/relationships/hyperlink" Target="https://www.ldoceonline.com/dictionary/existin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25.jpeg"/><Relationship Id="rId6" Type="http://schemas.openxmlformats.org/officeDocument/2006/relationships/hyperlink" Target="https://www.ldoceonline.com/dictionary/judgment" TargetMode="External"/><Relationship Id="rId5" Type="http://schemas.openxmlformats.org/officeDocument/2006/relationships/hyperlink" Target="https://www.ldoceonline.com/dictionary/base" TargetMode="External"/><Relationship Id="rId4" Type="http://schemas.openxmlformats.org/officeDocument/2006/relationships/hyperlink" Target="https://www.ldoceonline.com/dictionary/sensible" TargetMode="External"/><Relationship Id="rId3" Type="http://schemas.openxmlformats.org/officeDocument/2006/relationships/hyperlink" Target="https://www.ldoceonline.com/dictionary/action" TargetMode="External"/><Relationship Id="rId2" Type="http://schemas.openxmlformats.org/officeDocument/2006/relationships/hyperlink" Target="https://www.ldoceonline.com/dictionary/decision" TargetMode="External"/><Relationship Id="rId1" Type="http://schemas.openxmlformats.org/officeDocument/2006/relationships/hyperlink" Target="https://www.ldoceonline.com/dictionary/wi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image" Target="../media/image26.png"/><Relationship Id="rId7" Type="http://schemas.openxmlformats.org/officeDocument/2006/relationships/hyperlink" Target="https://www.ldoceonline.com/dictionary/signal" TargetMode="External"/><Relationship Id="rId6" Type="http://schemas.openxmlformats.org/officeDocument/2006/relationships/hyperlink" Target="https://www.ldoceonline.com/dictionary/current" TargetMode="External"/><Relationship Id="rId5" Type="http://schemas.openxmlformats.org/officeDocument/2006/relationships/hyperlink" Target="https://www.ldoceonline.com/dictionary/electrical" TargetMode="External"/><Relationship Id="rId4" Type="http://schemas.openxmlformats.org/officeDocument/2006/relationships/hyperlink" Target="https://www.ldoceonline.com/dictionary/carry" TargetMode="External"/><Relationship Id="rId3" Type="http://schemas.openxmlformats.org/officeDocument/2006/relationships/hyperlink" Target="https://www.ldoceonline.com/dictionary/thread" TargetMode="External"/><Relationship Id="rId2" Type="http://schemas.openxmlformats.org/officeDocument/2006/relationships/hyperlink" Target="https://www.ldoceonline.com/dictionary/metal" TargetMode="External"/><Relationship Id="rId1" Type="http://schemas.openxmlformats.org/officeDocument/2006/relationships/hyperlink" Target="https://www.ldoceonline.com/dictionary/thin" TargetMode="Externa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7.jpeg"/><Relationship Id="rId3" Type="http://schemas.openxmlformats.org/officeDocument/2006/relationships/hyperlink" Target="https://www.ldoceonline.com/dictionary/describe" TargetMode="External"/><Relationship Id="rId2" Type="http://schemas.openxmlformats.org/officeDocument/2006/relationships/hyperlink" Target="https://www.ldoceonline.com/dictionary/accident" TargetMode="External"/><Relationship Id="rId1" Type="http://schemas.openxmlformats.org/officeDocument/2006/relationships/hyperlink" Target="https://www.ldoceonline.com/dictionary/crime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28.png"/><Relationship Id="rId6" Type="http://schemas.openxmlformats.org/officeDocument/2006/relationships/hyperlink" Target="https://www.ldoceonline.com/dictionary/unable" TargetMode="External"/><Relationship Id="rId5" Type="http://schemas.openxmlformats.org/officeDocument/2006/relationships/hyperlink" Target="https://www.ldoceonline.com/dictionary/surprise" TargetMode="External"/><Relationship Id="rId4" Type="http://schemas.openxmlformats.org/officeDocument/2006/relationships/hyperlink" Target="https://www.ldoceonline.com/dictionary/true" TargetMode="External"/><Relationship Id="rId3" Type="http://schemas.openxmlformats.org/officeDocument/2006/relationships/hyperlink" Target="https://www.ldoceonline.com/dictionary/guess" TargetMode="External"/><Relationship Id="rId2" Type="http://schemas.openxmlformats.org/officeDocument/2006/relationships/hyperlink" Target="https://www.ldoceonline.com/dictionary/try" TargetMode="External"/><Relationship Id="rId1" Type="http://schemas.openxmlformats.org/officeDocument/2006/relationships/hyperlink" Target="https://www.ldoceonline.com/dictionary/sure" TargetMode="Externa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29.jpeg"/><Relationship Id="rId5" Type="http://schemas.openxmlformats.org/officeDocument/2006/relationships/hyperlink" Target="https://www.ldoceonline.com/dictionary/liquid" TargetMode="External"/><Relationship Id="rId4" Type="http://schemas.openxmlformats.org/officeDocument/2006/relationships/hyperlink" Target="https://www.ldoceonline.com/dictionary/dirt" TargetMode="External"/><Relationship Id="rId3" Type="http://schemas.openxmlformats.org/officeDocument/2006/relationships/hyperlink" Target="https://www.ldoceonline.com/dictionary/remove" TargetMode="External"/><Relationship Id="rId2" Type="http://schemas.openxmlformats.org/officeDocument/2006/relationships/hyperlink" Target="https://www.ldoceonline.com/dictionary/surface" TargetMode="External"/><Relationship Id="rId1" Type="http://schemas.openxmlformats.org/officeDocument/2006/relationships/hyperlink" Target="https://www.ldoceonline.com/dictionary/rub" TargetMode="Externa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30.jpeg"/><Relationship Id="rId5" Type="http://schemas.openxmlformats.org/officeDocument/2006/relationships/hyperlink" Target="https://www.ldoceonline.com/dictionary/cold" TargetMode="External"/><Relationship Id="rId4" Type="http://schemas.openxmlformats.org/officeDocument/2006/relationships/hyperlink" Target="https://www.ldoceonline.com/dictionary/weather" TargetMode="External"/><Relationship Id="rId3" Type="http://schemas.openxmlformats.org/officeDocument/2006/relationships/hyperlink" Target="https://www.ldoceonline.com/dictionary/spring" TargetMode="External"/><Relationship Id="rId2" Type="http://schemas.openxmlformats.org/officeDocument/2006/relationships/hyperlink" Target="https://www.ldoceonline.com/dictionary/autumn" TargetMode="External"/><Relationship Id="rId1" Type="http://schemas.openxmlformats.org/officeDocument/2006/relationships/hyperlink" Target="https://www.ldoceonline.com/dictionary/season" TargetMode="Externa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image" Target="../media/image31.jpeg"/><Relationship Id="rId7" Type="http://schemas.openxmlformats.org/officeDocument/2006/relationships/hyperlink" Target="https://www.ldoceonline.com/dictionary/unemployed" TargetMode="External"/><Relationship Id="rId6" Type="http://schemas.openxmlformats.org/officeDocument/2006/relationships/hyperlink" Target="https://www.ldoceonline.com/dictionary/poor" TargetMode="External"/><Relationship Id="rId5" Type="http://schemas.openxmlformats.org/officeDocument/2006/relationships/hyperlink" Target="https://www.ldoceonline.com/dictionary/social" TargetMode="External"/><Relationship Id="rId4" Type="http://schemas.openxmlformats.org/officeDocument/2006/relationships/hyperlink" Target="https://www.ldoceonline.com/dictionary/personal" TargetMode="External"/><Relationship Id="rId3" Type="http://schemas.openxmlformats.org/officeDocument/2006/relationships/hyperlink" Target="https://www.ldoceonline.com/dictionary/happiness" TargetMode="External"/><Relationship Id="rId2" Type="http://schemas.openxmlformats.org/officeDocument/2006/relationships/hyperlink" Target="https://www.ldoceonline.com/dictionary/health" TargetMode="External"/><Relationship Id="rId1" Type="http://schemas.openxmlformats.org/officeDocument/2006/relationships/hyperlink" Target="https://www.ldoceonline.com/dictionary/welfare" TargetMode="Externa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2.png"/><Relationship Id="rId3" Type="http://schemas.openxmlformats.org/officeDocument/2006/relationships/hyperlink" Target="https://www.ldoceonline.com/dictionary/glass" TargetMode="External"/><Relationship Id="rId2" Type="http://schemas.openxmlformats.org/officeDocument/2006/relationships/hyperlink" Target="https://www.ldoceonline.com/dictionary/grain" TargetMode="External"/><Relationship Id="rId1" Type="http://schemas.openxmlformats.org/officeDocument/2006/relationships/hyperlink" Target="https://www.ldoceonline.com/dictionary/alcoholic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solve" TargetMode="External"/><Relationship Id="rId4" Type="http://schemas.openxmlformats.org/officeDocument/2006/relationships/hyperlink" Target="https://www.ldoceonline.com/dictionary/speak" TargetMode="External"/><Relationship Id="rId3" Type="http://schemas.openxmlformats.org/officeDocument/2006/relationships/hyperlink" Target="https://www.ldoceonline.com/dictionary/letter" TargetMode="External"/><Relationship Id="rId2" Type="http://schemas.openxmlformats.org/officeDocument/2006/relationships/hyperlink" Target="https://www.ldoceonline.com/dictionary/send" TargetMode="External"/><Relationship Id="rId1" Type="http://schemas.openxmlformats.org/officeDocument/2006/relationships/hyperlink" Target="https://www.ldoceonline.com/dictionary/detail" TargetMode="Externa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selling" TargetMode="External"/><Relationship Id="rId3" Type="http://schemas.openxmlformats.org/officeDocument/2006/relationships/hyperlink" Target="https://www.ldoceonline.com/dictionary/period" TargetMode="External"/><Relationship Id="rId2" Type="http://schemas.openxmlformats.org/officeDocument/2006/relationships/hyperlink" Target="https://www.ldoceonline.com/dictionary/receive" TargetMode="External"/><Relationship Id="rId1" Type="http://schemas.openxmlformats.org/officeDocument/2006/relationships/hyperlink" Target="https://www.ldoceonline.com/dictionary/organiz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www.ldoceonline.com/dictionary/wanting" TargetMode="External"/><Relationship Id="rId1" Type="http://schemas.openxmlformats.org/officeDocument/2006/relationships/hyperlink" Target="https://www.ldoceonline.com/dictionary/danger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likely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www.ldoceonline.com/dictionary/true" TargetMode="External"/><Relationship Id="rId1" Type="http://schemas.openxmlformats.org/officeDocument/2006/relationships/hyperlink" Target="https://www.ldoceonline.com/dictionary/certain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able" TargetMode="Externa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4.png"/><Relationship Id="rId3" Type="http://schemas.openxmlformats.org/officeDocument/2006/relationships/image" Target="../media/image33.jpeg"/><Relationship Id="rId2" Type="http://schemas.openxmlformats.org/officeDocument/2006/relationships/hyperlink" Target="https://www.ldoceonline.com/dictionary/past" TargetMode="External"/><Relationship Id="rId1" Type="http://schemas.openxmlformats.org/officeDocument/2006/relationships/hyperlink" Target="https://www.ldoceonline.com/dictionary/opinion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degree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7" Type="http://schemas.openxmlformats.org/officeDocument/2006/relationships/hyperlink" Target="https://www.ldoceonline.com/dictionary/useful" TargetMode="External"/><Relationship Id="rId6" Type="http://schemas.openxmlformats.org/officeDocument/2006/relationships/hyperlink" Target="https://www.ldoceonline.com/dictionary/profit" TargetMode="External"/><Relationship Id="rId5" Type="http://schemas.openxmlformats.org/officeDocument/2006/relationships/hyperlink" Target="https://www.ldoceonline.com/dictionary/pay" TargetMode="External"/><Relationship Id="rId4" Type="http://schemas.openxmlformats.org/officeDocument/2006/relationships/hyperlink" Target="https://www.ldoceonline.com/dictionary/cost" TargetMode="External"/><Relationship Id="rId3" Type="http://schemas.openxmlformats.org/officeDocument/2006/relationships/hyperlink" Target="https://www.ldoceonline.com/dictionary/business" TargetMode="External"/><Relationship Id="rId2" Type="http://schemas.openxmlformats.org/officeDocument/2006/relationships/hyperlink" Target="https://www.ldoceonline.com/dictionary/selling" TargetMode="External"/><Relationship Id="rId1" Type="http://schemas.openxmlformats.org/officeDocument/2006/relationships/hyperlink" Target="https://www.ldoceonline.com/dictionary/gain" TargetMode="Externa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environment" TargetMode="External"/><Relationship Id="rId4" Type="http://schemas.openxmlformats.org/officeDocument/2006/relationships/hyperlink" Target="https://www.ldoceonline.com/dictionary/damage" TargetMode="External"/><Relationship Id="rId3" Type="http://schemas.openxmlformats.org/officeDocument/2006/relationships/hyperlink" Target="https://www.ldoceonline.com/dictionary/able" TargetMode="External"/><Relationship Id="rId2" Type="http://schemas.openxmlformats.org/officeDocument/2006/relationships/hyperlink" Target="https://www.ldoceonline.com/dictionary/period" TargetMode="External"/><Relationship Id="rId1" Type="http://schemas.openxmlformats.org/officeDocument/2006/relationships/hyperlink" Target="https://www.ldoceonline.com/dictionary/exist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exist" TargetMode="Externa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approval" TargetMode="External"/><Relationship Id="rId3" Type="http://schemas.openxmlformats.org/officeDocument/2006/relationships/hyperlink" Target="https://www.ldoceonline.com/dictionary/standard" TargetMode="External"/><Relationship Id="rId2" Type="http://schemas.openxmlformats.org/officeDocument/2006/relationships/hyperlink" Target="https://www.ldoceonline.com/dictionary/attitude" TargetMode="External"/><Relationship Id="rId1" Type="http://schemas.openxmlformats.org/officeDocument/2006/relationships/hyperlink" Target="https://www.ldoceonline.com/dictionary/behave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hyperlink" Target="https://www.ldoceonline.com/dictionary/accord" TargetMode="External"/><Relationship Id="rId1" Type="http://schemas.openxmlformats.org/officeDocument/2006/relationships/hyperlink" Target="https://www.ldoceonline.com/dictionary/earn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degre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www.ldoceonline.com/dictionary/mention" TargetMode="External"/><Relationship Id="rId1" Type="http://schemas.openxmlformats.org/officeDocument/2006/relationships/hyperlink" Target="https://www.ldoceonline.com/dictionary/resul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9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0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1.jpeg"/><Relationship Id="rId3" Type="http://schemas.openxmlformats.org/officeDocument/2006/relationships/hyperlink" Target="https://www.ldoceonline.com/dictionary/purpose" TargetMode="External"/><Relationship Id="rId2" Type="http://schemas.openxmlformats.org/officeDocument/2006/relationships/hyperlink" Target="https://www.ldoceonline.com/dictionary/direction" TargetMode="External"/><Relationship Id="rId1" Type="http://schemas.openxmlformats.org/officeDocument/2006/relationships/hyperlink" Target="https://www.ldoceonline.com/dictionary/clear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3.png"/><Relationship Id="rId1" Type="http://schemas.openxmlformats.org/officeDocument/2006/relationships/image" Target="../media/image42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hyperlink" Target="https://www.ldoceonline.com/dictionary/protection" TargetMode="External"/><Relationship Id="rId7" Type="http://schemas.openxmlformats.org/officeDocument/2006/relationships/hyperlink" Target="https://www.ldoceonline.com/dictionary/legal" TargetMode="External"/><Relationship Id="rId6" Type="http://schemas.openxmlformats.org/officeDocument/2006/relationships/hyperlink" Target="https://www.ldoceonline.com/dictionary/election" TargetMode="External"/><Relationship Id="rId5" Type="http://schemas.openxmlformats.org/officeDocument/2006/relationships/hyperlink" Target="https://www.ldoceonline.com/dictionary/purpose" TargetMode="External"/><Relationship Id="rId4" Type="http://schemas.openxmlformats.org/officeDocument/2006/relationships/hyperlink" Target="https://www.ldoceonline.com/dictionary/divide" TargetMode="External"/><Relationship Id="rId3" Type="http://schemas.openxmlformats.org/officeDocument/2006/relationships/hyperlink" Target="https://www.ldoceonline.com/dictionary/treatment" TargetMode="External"/><Relationship Id="rId2" Type="http://schemas.openxmlformats.org/officeDocument/2006/relationships/hyperlink" Target="https://www.ldoceonline.com/dictionary/medical" TargetMode="External"/><Relationship Id="rId10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hospital" TargetMode="Externa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hyperlink" Target="https://www.ldoceonline.com/dictionary/clothe" TargetMode="External"/><Relationship Id="rId3" Type="http://schemas.openxmlformats.org/officeDocument/2006/relationships/hyperlink" Target="https://www.ldoceonline.com/dictionary/hang" TargetMode="External"/><Relationship Id="rId2" Type="http://schemas.openxmlformats.org/officeDocument/2006/relationships/hyperlink" Target="https://www.ldoceonline.com/dictionary/cupboard" TargetMode="External"/><Relationship Id="rId1" Type="http://schemas.openxmlformats.org/officeDocument/2006/relationships/hyperlink" Target="https://www.ldoceonline.com/dictionary/furniture" TargetMode="Externa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4.jpeg"/><Relationship Id="rId3" Type="http://schemas.openxmlformats.org/officeDocument/2006/relationships/hyperlink" Target="https://www.ldoceonline.com/dictionary/explain" TargetMode="External"/><Relationship Id="rId2" Type="http://schemas.openxmlformats.org/officeDocument/2006/relationships/hyperlink" Target="https://www.ldoceonline.com/dictionary/unusual" TargetMode="External"/><Relationship Id="rId1" Type="http://schemas.openxmlformats.org/officeDocument/2006/relationships/hyperlink" Target="https://www.ldoceonline.com/dictionary/stran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jpeg"/><Relationship Id="rId1" Type="http://schemas.openxmlformats.org/officeDocument/2006/relationships/hyperlink" Target="https://www.ldoceonline.com/dictionary/beha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living in a </a:t>
            </a:r>
            <a:r>
              <a:rPr lang="en-US" dirty="0">
                <a:hlinkClick r:id="rId1" tooltip="natural"/>
              </a:rPr>
              <a:t>natural</a:t>
            </a:r>
            <a:r>
              <a:rPr lang="en-US" dirty="0"/>
              <a:t> state, not changed or controlled by people</a:t>
            </a:r>
            <a:endParaRPr lang="en-US" dirty="0"/>
          </a:p>
          <a:p>
            <a:r>
              <a:rPr lang="en-US" dirty="0"/>
              <a:t>not used by people for </a:t>
            </a:r>
            <a:r>
              <a:rPr lang="en-US" dirty="0">
                <a:hlinkClick r:id="rId2" tooltip="farm"/>
              </a:rPr>
              <a:t>farming</a:t>
            </a:r>
            <a:r>
              <a:rPr lang="en-US" dirty="0"/>
              <a:t>, building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feeling or </a:t>
            </a:r>
            <a:r>
              <a:rPr lang="en-US" dirty="0">
                <a:hlinkClick r:id="rId3" tooltip="express"/>
              </a:rPr>
              <a:t>expressing</a:t>
            </a:r>
            <a:r>
              <a:rPr lang="en-US" dirty="0"/>
              <a:t> strong </a:t>
            </a:r>
            <a:r>
              <a:rPr lang="en-US" dirty="0">
                <a:hlinkClick r:id="rId4" tooltip="uncontrolled"/>
              </a:rPr>
              <a:t>uncontrolled</a:t>
            </a:r>
            <a:r>
              <a:rPr lang="en-US" dirty="0"/>
              <a:t> </a:t>
            </a:r>
            <a:r>
              <a:rPr lang="en-US" dirty="0">
                <a:hlinkClick r:id="rId5" tooltip="emotion"/>
              </a:rPr>
              <a:t>emotions</a:t>
            </a:r>
            <a:r>
              <a:rPr lang="en-US" dirty="0"/>
              <a:t>, especially </a:t>
            </a:r>
            <a:r>
              <a:rPr lang="en-US" dirty="0">
                <a:hlinkClick r:id="rId6" tooltip="anger"/>
              </a:rPr>
              <a:t>anger</a:t>
            </a:r>
            <a:r>
              <a:rPr lang="en-US" dirty="0"/>
              <a:t>, </a:t>
            </a:r>
            <a:r>
              <a:rPr lang="en-US" dirty="0">
                <a:hlinkClick r:id="rId7" tooltip="happiness"/>
              </a:rPr>
              <a:t>happiness</a:t>
            </a:r>
            <a:r>
              <a:rPr lang="en-US" dirty="0"/>
              <a:t>, or </a:t>
            </a:r>
            <a:r>
              <a:rPr lang="en-US" dirty="0">
                <a:hlinkClick r:id="rId8" tooltip="excitement"/>
              </a:rPr>
              <a:t>excitement</a:t>
            </a:r>
            <a:endParaRPr lang="en-US" dirty="0"/>
          </a:p>
          <a:p>
            <a:r>
              <a:rPr lang="en-US" dirty="0">
                <a:hlinkClick r:id="rId9" tooltip="behave"/>
              </a:rPr>
              <a:t>behaving</a:t>
            </a:r>
            <a:r>
              <a:rPr lang="en-US" dirty="0"/>
              <a:t> in an uncontrolled, sometimes </a:t>
            </a:r>
            <a:r>
              <a:rPr lang="en-US" dirty="0">
                <a:hlinkClick r:id="rId10" tooltip="violent"/>
              </a:rPr>
              <a:t>violent</a:t>
            </a:r>
            <a:r>
              <a:rPr lang="en-US" dirty="0"/>
              <a:t> way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24081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wild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5280" y="3041933"/>
            <a:ext cx="2305050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whatsoever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hlinkClick r:id="rId1" tooltip="emphasize"/>
              </a:rPr>
              <a:t>emphasize</a:t>
            </a:r>
            <a:r>
              <a:rPr lang="en-US" dirty="0"/>
              <a:t> a </a:t>
            </a:r>
            <a:r>
              <a:rPr lang="en-US" dirty="0">
                <a:hlinkClick r:id="rId2" tooltip="negative"/>
              </a:rPr>
              <a:t>negative</a:t>
            </a:r>
            <a:r>
              <a:rPr lang="en-US" dirty="0"/>
              <a:t> </a:t>
            </a:r>
            <a:r>
              <a:rPr lang="en-US" dirty="0">
                <a:hlinkClick r:id="rId3" tooltip="statement"/>
              </a:rPr>
              <a:t>statement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whatever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whatsoever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say that although something is </a:t>
            </a:r>
            <a:r>
              <a:rPr lang="en-US" dirty="0">
                <a:hlinkClick r:id="rId1" tooltip="true"/>
              </a:rPr>
              <a:t>true</a:t>
            </a:r>
            <a:r>
              <a:rPr lang="en-US" dirty="0"/>
              <a:t> of one thing, it is not true of another</a:t>
            </a:r>
            <a:endParaRPr lang="en-US" dirty="0"/>
          </a:p>
          <a:p>
            <a:r>
              <a:rPr lang="en-US" dirty="0"/>
              <a:t>used at the </a:t>
            </a:r>
            <a:r>
              <a:rPr lang="en-US" dirty="0">
                <a:hlinkClick r:id="rId2" tooltip="begin"/>
              </a:rPr>
              <a:t>beginning</a:t>
            </a:r>
            <a:r>
              <a:rPr lang="en-US" dirty="0"/>
              <a:t> of an </a:t>
            </a:r>
            <a:r>
              <a:rPr lang="en-US" dirty="0">
                <a:hlinkClick r:id="rId3" tooltip="official"/>
              </a:rPr>
              <a:t>official</a:t>
            </a:r>
            <a:r>
              <a:rPr lang="en-US" dirty="0"/>
              <a:t> </a:t>
            </a:r>
            <a:r>
              <a:rPr lang="en-US" dirty="0">
                <a:hlinkClick r:id="rId4" tooltip="document"/>
              </a:rPr>
              <a:t>document</a:t>
            </a:r>
            <a:r>
              <a:rPr lang="en-US" dirty="0"/>
              <a:t> to </a:t>
            </a:r>
            <a:r>
              <a:rPr lang="en-US" dirty="0">
                <a:hlinkClick r:id="rId5" tooltip="mean"/>
              </a:rPr>
              <a:t>mean</a:t>
            </a:r>
            <a:r>
              <a:rPr lang="en-US" dirty="0"/>
              <a:t> ‘because of a particular </a:t>
            </a:r>
            <a:r>
              <a:rPr lang="en-US" dirty="0">
                <a:hlinkClick r:id="rId6" tooltip="fact"/>
              </a:rPr>
              <a:t>fact</a:t>
            </a:r>
            <a:r>
              <a:rPr lang="en-US" dirty="0"/>
              <a:t>’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whereas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1" tooltip="speak"/>
              </a:rPr>
              <a:t>speak</a:t>
            </a:r>
            <a:r>
              <a:rPr lang="en-US" dirty="0"/>
              <a:t> or say something very quietly, using your </a:t>
            </a:r>
            <a:r>
              <a:rPr lang="en-US" dirty="0">
                <a:hlinkClick r:id="rId2" tooltip="breath"/>
              </a:rPr>
              <a:t>breath</a:t>
            </a:r>
            <a:r>
              <a:rPr lang="en-US" dirty="0"/>
              <a:t> rather than your </a:t>
            </a:r>
            <a:r>
              <a:rPr lang="en-US" dirty="0">
                <a:hlinkClick r:id="rId3" tooltip="voice"/>
              </a:rPr>
              <a:t>voice</a:t>
            </a:r>
            <a:endParaRPr lang="en-US" dirty="0"/>
          </a:p>
          <a:p>
            <a:r>
              <a:rPr lang="en-US" dirty="0"/>
              <a:t>to say or </a:t>
            </a:r>
            <a:r>
              <a:rPr lang="en-US" dirty="0">
                <a:hlinkClick r:id="rId4" tooltip="suggest"/>
              </a:rPr>
              <a:t>suggest</a:t>
            </a:r>
            <a:r>
              <a:rPr lang="en-US" dirty="0"/>
              <a:t> something privately or secretly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whisper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910" y="3196338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put paper or cloth over something to cover it</a:t>
            </a:r>
            <a:endParaRPr lang="en-US" dirty="0"/>
          </a:p>
          <a:p>
            <a:r>
              <a:rPr lang="en-US" dirty="0"/>
              <a:t>if you </a:t>
            </a:r>
            <a:r>
              <a:rPr lang="en-US" dirty="0">
                <a:hlinkClick r:id="rId1" tooltip="wrap"/>
              </a:rPr>
              <a:t>wrap</a:t>
            </a:r>
            <a:r>
              <a:rPr lang="en-US" dirty="0"/>
              <a:t> your arms, </a:t>
            </a:r>
            <a:r>
              <a:rPr lang="en-US" dirty="0">
                <a:hlinkClick r:id="rId2" tooltip="leg"/>
              </a:rPr>
              <a:t>legs</a:t>
            </a:r>
            <a:r>
              <a:rPr lang="en-US" dirty="0"/>
              <a:t>, or </a:t>
            </a:r>
            <a:r>
              <a:rPr lang="en-US" dirty="0">
                <a:hlinkClick r:id="rId3" tooltip="finger"/>
              </a:rPr>
              <a:t>fingers</a:t>
            </a:r>
            <a:r>
              <a:rPr lang="en-US" dirty="0"/>
              <a:t> around something, you use them to hold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213" y="2820300"/>
            <a:ext cx="5562599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500" y="259200"/>
            <a:ext cx="2143125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3490" y="2315709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wrap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moving air, especially when it moves strongly or quickly in a </a:t>
            </a:r>
            <a:r>
              <a:rPr lang="en-US" dirty="0">
                <a:hlinkClick r:id="rId1" tooltip="current"/>
              </a:rPr>
              <a:t>current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76" y="2534110"/>
            <a:ext cx="3074028" cy="20643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1" tooltip="soft"/>
              </a:rPr>
              <a:t>soft</a:t>
            </a:r>
            <a:r>
              <a:rPr lang="en-US" dirty="0"/>
              <a:t> </a:t>
            </a:r>
            <a:r>
              <a:rPr lang="en-US" dirty="0">
                <a:hlinkClick r:id="rId2" tooltip="thick"/>
              </a:rPr>
              <a:t>thick</a:t>
            </a:r>
            <a:r>
              <a:rPr lang="en-US" dirty="0"/>
              <a:t> hair that </a:t>
            </a:r>
            <a:r>
              <a:rPr lang="en-US" dirty="0">
                <a:hlinkClick r:id="rId3" tooltip="sheep"/>
              </a:rPr>
              <a:t>sheep</a:t>
            </a:r>
            <a:r>
              <a:rPr lang="en-US" dirty="0"/>
              <a:t> and some </a:t>
            </a:r>
            <a:r>
              <a:rPr lang="en-US" dirty="0">
                <a:hlinkClick r:id="rId4" tooltip="goat"/>
              </a:rPr>
              <a:t>goats</a:t>
            </a:r>
            <a:r>
              <a:rPr lang="en-US" dirty="0"/>
              <a:t> have on their body</a:t>
            </a:r>
            <a:endParaRPr lang="en-US" dirty="0"/>
          </a:p>
          <a:p>
            <a:r>
              <a:rPr lang="en-US" dirty="0"/>
              <a:t>material made from </a:t>
            </a:r>
            <a:r>
              <a:rPr lang="en-US" dirty="0">
                <a:hlinkClick r:id="rId5" tooltip="wool"/>
              </a:rPr>
              <a:t>wool</a:t>
            </a:r>
            <a:endParaRPr lang="en-US" dirty="0"/>
          </a:p>
          <a:p>
            <a:r>
              <a:rPr lang="en-US" dirty="0">
                <a:hlinkClick r:id="rId6" tooltip="thread"/>
              </a:rPr>
              <a:t>thread</a:t>
            </a:r>
            <a:r>
              <a:rPr lang="en-US" dirty="0"/>
              <a:t> made from wool that you use to </a:t>
            </a:r>
            <a:r>
              <a:rPr lang="en-US" dirty="0">
                <a:hlinkClick r:id="rId7" tooltip="knit"/>
              </a:rPr>
              <a:t>knit</a:t>
            </a:r>
            <a:r>
              <a:rPr lang="en-US" dirty="0"/>
              <a:t> clothes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wool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80" y="1718151"/>
            <a:ext cx="2619375" cy="1743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03" y="2872564"/>
            <a:ext cx="180975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hlinkClick r:id="rId1" tooltip="injury"/>
              </a:rPr>
              <a:t>injury</a:t>
            </a:r>
            <a:r>
              <a:rPr lang="en-US" dirty="0"/>
              <a:t> to your </a:t>
            </a:r>
            <a:r>
              <a:rPr lang="en-US" dirty="0">
                <a:hlinkClick r:id="rId2" tooltip="body"/>
              </a:rPr>
              <a:t>body</a:t>
            </a:r>
            <a:r>
              <a:rPr lang="en-US" dirty="0"/>
              <a:t> that is made by a </a:t>
            </a:r>
            <a:r>
              <a:rPr lang="en-US" dirty="0">
                <a:hlinkClick r:id="rId3" tooltip="weapon"/>
              </a:rPr>
              <a:t>weapon</a:t>
            </a:r>
            <a:r>
              <a:rPr lang="en-US" dirty="0"/>
              <a:t> such as a </a:t>
            </a:r>
            <a:r>
              <a:rPr lang="en-US" dirty="0">
                <a:hlinkClick r:id="rId4" tooltip="knife"/>
              </a:rPr>
              <a:t>knife</a:t>
            </a:r>
            <a:r>
              <a:rPr lang="en-US" dirty="0"/>
              <a:t> or a </a:t>
            </a:r>
            <a:r>
              <a:rPr lang="en-US" dirty="0">
                <a:hlinkClick r:id="rId5" tooltip="bullet"/>
              </a:rPr>
              <a:t>bullet</a:t>
            </a:r>
            <a:endParaRPr lang="en-US" dirty="0"/>
          </a:p>
          <a:p>
            <a:r>
              <a:rPr lang="en-US" dirty="0"/>
              <a:t>a feeling of </a:t>
            </a:r>
            <a:r>
              <a:rPr lang="en-US" dirty="0">
                <a:hlinkClick r:id="rId6" tooltip="emotional"/>
              </a:rPr>
              <a:t>emotional</a:t>
            </a:r>
            <a:r>
              <a:rPr lang="en-US" dirty="0"/>
              <a:t> or </a:t>
            </a:r>
            <a:r>
              <a:rPr lang="en-US" dirty="0">
                <a:hlinkClick r:id="rId7" tooltip="mental"/>
              </a:rPr>
              <a:t>mental</a:t>
            </a:r>
            <a:r>
              <a:rPr lang="en-US" dirty="0"/>
              <a:t> </a:t>
            </a:r>
            <a:r>
              <a:rPr lang="en-US" dirty="0">
                <a:hlinkClick r:id="rId8" tooltip="pain"/>
              </a:rPr>
              <a:t>pain</a:t>
            </a:r>
            <a:r>
              <a:rPr lang="en-US" dirty="0"/>
              <a:t> that you get when someone says or does something </a:t>
            </a:r>
            <a:r>
              <a:rPr lang="en-US" dirty="0">
                <a:hlinkClick r:id="rId9" tooltip="unpleasant"/>
              </a:rPr>
              <a:t>unpleasant</a:t>
            </a:r>
            <a:r>
              <a:rPr lang="en-US" dirty="0"/>
              <a:t> to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wound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4511" y="3416400"/>
            <a:ext cx="262890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widespread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1" tooltip="existing"/>
              </a:rPr>
              <a:t>existing</a:t>
            </a:r>
            <a:r>
              <a:rPr lang="en-US" dirty="0"/>
              <a:t> or happening in many places or situations, or among many people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widespread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81" y="4162435"/>
            <a:ext cx="302895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1" tooltip="wise"/>
              </a:rPr>
              <a:t>wise</a:t>
            </a:r>
            <a:r>
              <a:rPr lang="en-US" dirty="0"/>
              <a:t> </a:t>
            </a:r>
            <a:r>
              <a:rPr lang="en-US" dirty="0">
                <a:hlinkClick r:id="rId2" tooltip="decision"/>
              </a:rPr>
              <a:t>decisions</a:t>
            </a:r>
            <a:r>
              <a:rPr lang="en-US" dirty="0"/>
              <a:t> and </a:t>
            </a:r>
            <a:r>
              <a:rPr lang="en-US" dirty="0">
                <a:hlinkClick r:id="rId3" tooltip="action"/>
              </a:rPr>
              <a:t>actions</a:t>
            </a:r>
            <a:r>
              <a:rPr lang="en-US" dirty="0"/>
              <a:t> are </a:t>
            </a:r>
            <a:r>
              <a:rPr lang="en-US" dirty="0">
                <a:hlinkClick r:id="rId4" tooltip="sensible"/>
              </a:rPr>
              <a:t>sensible</a:t>
            </a:r>
            <a:r>
              <a:rPr lang="en-US" dirty="0"/>
              <a:t> and </a:t>
            </a:r>
            <a:r>
              <a:rPr lang="en-US" dirty="0">
                <a:hlinkClick r:id="rId5" tooltip="base"/>
              </a:rPr>
              <a:t>based</a:t>
            </a:r>
            <a:r>
              <a:rPr lang="en-US" dirty="0"/>
              <a:t> on good </a:t>
            </a:r>
            <a:r>
              <a:rPr lang="en-US" dirty="0">
                <a:hlinkClick r:id="rId6" tooltip="judgment"/>
              </a:rPr>
              <a:t>judgment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wise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79" y="2784512"/>
            <a:ext cx="271462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zh-CN" altLang="en-US" dirty="0"/>
              <a:t>单词知道，它有其他意思，你不知道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单词知道，但往往是和别的词作为一个整体出现，你不知道这种常用搭配，自然很难</a:t>
            </a:r>
            <a:r>
              <a:rPr lang="en-US" altLang="zh-CN" dirty="0"/>
              <a:t>get</a:t>
            </a:r>
            <a:r>
              <a:rPr lang="zh-CN" altLang="en-US" dirty="0"/>
              <a:t>意思</a:t>
            </a:r>
            <a:endParaRPr lang="en-US" altLang="zh-CN" dirty="0"/>
          </a:p>
          <a:p>
            <a:r>
              <a:rPr lang="en-US" dirty="0"/>
              <a:t>3. </a:t>
            </a:r>
            <a:r>
              <a:rPr lang="zh-CN" altLang="en-US" dirty="0"/>
              <a:t>这个单词你不熟悉，但你有熟悉的单词与其有相近的意思</a:t>
            </a:r>
            <a:endParaRPr lang="en-US" altLang="zh-CN" dirty="0"/>
          </a:p>
          <a:p>
            <a:r>
              <a:rPr lang="en-US" dirty="0"/>
              <a:t>4. </a:t>
            </a:r>
            <a:r>
              <a:rPr lang="zh-CN" altLang="en-US" dirty="0"/>
              <a:t>单词你知道，但在不懂时态中的变形你</a:t>
            </a:r>
            <a:r>
              <a:rPr lang="en-US" altLang="zh-CN" dirty="0"/>
              <a:t>get</a:t>
            </a:r>
            <a:r>
              <a:rPr lang="zh-CN" altLang="en-US" dirty="0"/>
              <a:t>不到</a:t>
            </a:r>
            <a:endParaRPr lang="en-US" altLang="zh-CN" dirty="0"/>
          </a:p>
          <a:p>
            <a:r>
              <a:rPr lang="en-US" dirty="0"/>
              <a:t>5.</a:t>
            </a:r>
            <a:r>
              <a:rPr lang="zh-CN" altLang="en-US" dirty="0"/>
              <a:t>单词你知道，但它的名词，副词形式你不知道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1" tooltip="thin"/>
              </a:rPr>
              <a:t>thin</a:t>
            </a:r>
            <a:r>
              <a:rPr lang="en-US" dirty="0"/>
              <a:t> </a:t>
            </a:r>
            <a:r>
              <a:rPr lang="en-US" dirty="0">
                <a:hlinkClick r:id="rId2" tooltip="metal"/>
              </a:rPr>
              <a:t>metal</a:t>
            </a:r>
            <a:r>
              <a:rPr lang="en-US" dirty="0"/>
              <a:t> in the form of a </a:t>
            </a:r>
            <a:r>
              <a:rPr lang="en-US" dirty="0">
                <a:hlinkClick r:id="rId3" tooltip="thread"/>
              </a:rPr>
              <a:t>thread</a:t>
            </a:r>
            <a:r>
              <a:rPr lang="en-US" dirty="0"/>
              <a:t>, or a piece of this</a:t>
            </a:r>
            <a:endParaRPr lang="en-US" dirty="0"/>
          </a:p>
          <a:p>
            <a:r>
              <a:rPr lang="en-US" dirty="0"/>
              <a:t>a piece of metal like this, used for </a:t>
            </a:r>
            <a:r>
              <a:rPr lang="en-US" dirty="0">
                <a:hlinkClick r:id="rId4" tooltip="carry"/>
              </a:rPr>
              <a:t>carrying</a:t>
            </a:r>
            <a:r>
              <a:rPr lang="en-US" dirty="0"/>
              <a:t> </a:t>
            </a:r>
            <a:r>
              <a:rPr lang="en-US" dirty="0">
                <a:hlinkClick r:id="rId5" tooltip="electrical"/>
              </a:rPr>
              <a:t>electrical</a:t>
            </a:r>
            <a:r>
              <a:rPr lang="en-US" dirty="0"/>
              <a:t> </a:t>
            </a:r>
            <a:r>
              <a:rPr lang="en-US" dirty="0">
                <a:hlinkClick r:id="rId6" tooltip="current"/>
              </a:rPr>
              <a:t>currents</a:t>
            </a:r>
            <a:r>
              <a:rPr lang="en-US" dirty="0"/>
              <a:t> or </a:t>
            </a:r>
            <a:r>
              <a:rPr lang="en-US" dirty="0">
                <a:hlinkClick r:id="rId7" tooltip="signal"/>
              </a:rPr>
              <a:t>signals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wireless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wire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2683" y="1865332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 who sees a </a:t>
            </a:r>
            <a:r>
              <a:rPr lang="en-US" dirty="0">
                <a:hlinkClick r:id="rId1" tooltip="crime"/>
              </a:rPr>
              <a:t>crime</a:t>
            </a:r>
            <a:r>
              <a:rPr lang="en-US" dirty="0"/>
              <a:t> or an </a:t>
            </a:r>
            <a:r>
              <a:rPr lang="en-US" dirty="0">
                <a:hlinkClick r:id="rId2" tooltip="accident"/>
              </a:rPr>
              <a:t>accident</a:t>
            </a:r>
            <a:r>
              <a:rPr lang="en-US" dirty="0"/>
              <a:t> and can </a:t>
            </a:r>
            <a:r>
              <a:rPr lang="en-US" dirty="0">
                <a:hlinkClick r:id="rId3" tooltip="describe"/>
              </a:rPr>
              <a:t>describe</a:t>
            </a:r>
            <a:r>
              <a:rPr lang="en-US" dirty="0"/>
              <a:t> what happened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14" y="3643889"/>
            <a:ext cx="2609850" cy="1752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witness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wonder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8" name="AutoShape 4" descr="Lemon Tree Song-Art // Happy Lemons&quot; Art Print for Sale by katycreates |  Redbubble"/>
          <p:cNvSpPr>
            <a:spLocks noChangeAspect="1" noChangeArrowheads="1"/>
          </p:cNvSpPr>
          <p:nvPr/>
        </p:nvSpPr>
        <p:spPr bwMode="auto">
          <a:xfrm>
            <a:off x="5332413" y="293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to think about something that you are not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  <a:hlinkClick r:id="rId1" tooltip="sure"/>
              </a:rPr>
              <a:t>sure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about and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  <a:hlinkClick r:id="rId2" tooltip="try"/>
              </a:rPr>
              <a:t>try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to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  <a:hlinkClick r:id="rId3" tooltip="guess"/>
              </a:rPr>
              <a:t>guess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what is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  <a:hlinkClick r:id="rId4" tooltip="true"/>
              </a:rPr>
              <a:t>true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, what will happen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etc</a:t>
            </a:r>
            <a:endParaRPr lang="en-US" b="0" i="0" dirty="0">
              <a:solidFill>
                <a:srgbClr val="333333"/>
              </a:solidFill>
              <a:effectLst/>
              <a:latin typeface="Arial" panose="02080604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to feel </a:t>
            </a:r>
            <a:r>
              <a:rPr lang="en-US" b="0" i="0" dirty="0">
                <a:effectLst/>
                <a:latin typeface="Arial" panose="02080604020202020204" pitchFamily="34" charset="0"/>
                <a:hlinkClick r:id="rId5" tooltip="surprise"/>
              </a:rPr>
              <a:t>surprised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and </a:t>
            </a:r>
            <a:r>
              <a:rPr lang="en-US" b="0" i="0" dirty="0">
                <a:effectLst/>
                <a:latin typeface="Arial" panose="02080604020202020204" pitchFamily="34" charset="0"/>
                <a:hlinkClick r:id="rId6" tooltip="unable"/>
              </a:rPr>
              <a:t>unable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to believe something</a:t>
            </a:r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753" y="1756572"/>
            <a:ext cx="4063548" cy="3909828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349345" y="2278593"/>
            <a:ext cx="9740228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</a:t>
            </a:r>
            <a:r>
              <a:rPr kumimoji="0" lang="en-US" altLang="zh-CN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onder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1" tooltip="rub"/>
              </a:rPr>
              <a:t>rub</a:t>
            </a:r>
            <a:r>
              <a:rPr lang="en-US" dirty="0"/>
              <a:t> a </a:t>
            </a:r>
            <a:r>
              <a:rPr lang="en-US" dirty="0">
                <a:hlinkClick r:id="rId2" tooltip="surface"/>
              </a:rPr>
              <a:t>surface</a:t>
            </a:r>
            <a:r>
              <a:rPr lang="en-US" dirty="0"/>
              <a:t> with something in order to </a:t>
            </a:r>
            <a:r>
              <a:rPr lang="en-US" dirty="0">
                <a:hlinkClick r:id="rId3" tooltip="remove"/>
              </a:rPr>
              <a:t>remove</a:t>
            </a:r>
            <a:r>
              <a:rPr lang="en-US" dirty="0"/>
              <a:t> </a:t>
            </a:r>
            <a:r>
              <a:rPr lang="en-US" dirty="0">
                <a:hlinkClick r:id="rId4" tooltip="dirt"/>
              </a:rPr>
              <a:t>dirt</a:t>
            </a:r>
            <a:r>
              <a:rPr lang="en-US" dirty="0"/>
              <a:t>, </a:t>
            </a:r>
            <a:r>
              <a:rPr lang="en-US" dirty="0">
                <a:hlinkClick r:id="rId5" tooltip="liquid"/>
              </a:rPr>
              <a:t>liquid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56" y="3165038"/>
            <a:ext cx="2476500" cy="1847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wipe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1" tooltip="season"/>
              </a:rPr>
              <a:t>season</a:t>
            </a:r>
            <a:r>
              <a:rPr lang="en-US" dirty="0"/>
              <a:t> after </a:t>
            </a:r>
            <a:r>
              <a:rPr lang="en-US" dirty="0">
                <a:hlinkClick r:id="rId2" tooltip="autumn"/>
              </a:rPr>
              <a:t>autumn</a:t>
            </a:r>
            <a:r>
              <a:rPr lang="en-US" dirty="0"/>
              <a:t> and before </a:t>
            </a:r>
            <a:r>
              <a:rPr lang="en-US" dirty="0">
                <a:hlinkClick r:id="rId3" tooltip="spring"/>
              </a:rPr>
              <a:t>spring</a:t>
            </a:r>
            <a:r>
              <a:rPr lang="en-US" dirty="0"/>
              <a:t>, when the </a:t>
            </a:r>
            <a:r>
              <a:rPr lang="en-US" dirty="0">
                <a:hlinkClick r:id="rId4" tooltip="weather"/>
              </a:rPr>
              <a:t>weather</a:t>
            </a:r>
            <a:r>
              <a:rPr lang="en-US" dirty="0"/>
              <a:t> is </a:t>
            </a:r>
            <a:r>
              <a:rPr lang="en-US" dirty="0">
                <a:hlinkClick r:id="rId5" tooltip="cold"/>
              </a:rPr>
              <a:t>coldest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winter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14" y="2616300"/>
            <a:ext cx="2857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welfare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someone’s </a:t>
            </a:r>
            <a:r>
              <a:rPr lang="en-US" dirty="0">
                <a:hlinkClick r:id="rId1" tooltip="welfare"/>
              </a:rPr>
              <a:t>welfare</a:t>
            </a:r>
            <a:r>
              <a:rPr lang="en-US" dirty="0"/>
              <a:t> is their </a:t>
            </a:r>
            <a:r>
              <a:rPr lang="en-US" dirty="0">
                <a:hlinkClick r:id="rId2" tooltip="health"/>
              </a:rPr>
              <a:t>health</a:t>
            </a:r>
            <a:r>
              <a:rPr lang="en-US" dirty="0"/>
              <a:t> and </a:t>
            </a:r>
            <a:r>
              <a:rPr lang="en-US" dirty="0">
                <a:hlinkClick r:id="rId3" tooltip="happiness"/>
              </a:rPr>
              <a:t>happiness</a:t>
            </a:r>
            <a:endParaRPr lang="en-US" dirty="0"/>
          </a:p>
          <a:p>
            <a:r>
              <a:rPr lang="en-US" dirty="0"/>
              <a:t>help that is provided for people who have </a:t>
            </a:r>
            <a:r>
              <a:rPr lang="en-US" dirty="0">
                <a:hlinkClick r:id="rId4" tooltip="personal"/>
              </a:rPr>
              <a:t>personal</a:t>
            </a:r>
            <a:r>
              <a:rPr lang="en-US" dirty="0"/>
              <a:t> or </a:t>
            </a:r>
            <a:r>
              <a:rPr lang="en-US" dirty="0">
                <a:hlinkClick r:id="rId5" tooltip="social"/>
              </a:rPr>
              <a:t>social</a:t>
            </a:r>
            <a:r>
              <a:rPr lang="en-US" dirty="0"/>
              <a:t> problems</a:t>
            </a:r>
            <a:endParaRPr lang="en-US" dirty="0"/>
          </a:p>
          <a:p>
            <a:r>
              <a:rPr lang="en-US" dirty="0"/>
              <a:t>money that is paid by the government in the US to people who are very </a:t>
            </a:r>
            <a:r>
              <a:rPr lang="en-US" dirty="0">
                <a:hlinkClick r:id="rId6" tooltip="poor"/>
              </a:rPr>
              <a:t>poor</a:t>
            </a:r>
            <a:r>
              <a:rPr lang="en-US" dirty="0"/>
              <a:t> or </a:t>
            </a:r>
            <a:r>
              <a:rPr lang="en-US" dirty="0">
                <a:hlinkClick r:id="rId7" tooltip="unemployed"/>
              </a:rPr>
              <a:t>unemployed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welfare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28" y="3262323"/>
            <a:ext cx="28479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strong </a:t>
            </a:r>
            <a:r>
              <a:rPr lang="en-US" dirty="0">
                <a:hlinkClick r:id="rId1" tooltip="alcoholic"/>
              </a:rPr>
              <a:t>alcoholic</a:t>
            </a:r>
            <a:r>
              <a:rPr lang="en-US" dirty="0"/>
              <a:t> drink made from </a:t>
            </a:r>
            <a:r>
              <a:rPr lang="en-US" dirty="0">
                <a:hlinkClick r:id="rId2" tooltip="grain"/>
              </a:rPr>
              <a:t>grain</a:t>
            </a:r>
            <a:r>
              <a:rPr lang="en-US" dirty="0"/>
              <a:t>, or a </a:t>
            </a:r>
            <a:r>
              <a:rPr lang="en-US" dirty="0">
                <a:hlinkClick r:id="rId3" tooltip="glass"/>
              </a:rPr>
              <a:t>glass</a:t>
            </a:r>
            <a:r>
              <a:rPr lang="en-US" dirty="0"/>
              <a:t> of this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521" y="3457235"/>
            <a:ext cx="1743075" cy="2619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691" y="22785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whisky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ask someone a lot of questions about something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866801" y="22785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grill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1" tooltip="detail"/>
              </a:rPr>
              <a:t>details</a:t>
            </a:r>
            <a:r>
              <a:rPr lang="en-US" dirty="0"/>
              <a:t> of the place where someone lives or works, which you use to </a:t>
            </a:r>
            <a:r>
              <a:rPr lang="en-US" dirty="0">
                <a:hlinkClick r:id="rId2" tooltip="send"/>
              </a:rPr>
              <a:t>send</a:t>
            </a:r>
            <a:r>
              <a:rPr lang="en-US" dirty="0"/>
              <a:t> them </a:t>
            </a:r>
            <a:r>
              <a:rPr lang="en-US" dirty="0">
                <a:hlinkClick r:id="rId3" tooltip="letter"/>
              </a:rPr>
              <a:t>letters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hlinkClick r:id="rId4" tooltip="speak"/>
              </a:rPr>
              <a:t>speak</a:t>
            </a:r>
            <a:r>
              <a:rPr lang="en-US" dirty="0"/>
              <a:t> to someone directly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address a problem, you start trying to </a:t>
            </a:r>
            <a:r>
              <a:rPr lang="en-US" dirty="0">
                <a:hlinkClick r:id="rId5" tooltip="solve"/>
              </a:rPr>
              <a:t>solve</a:t>
            </a:r>
            <a:r>
              <a:rPr lang="en-US" dirty="0"/>
              <a:t>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205200" y="2667174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address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a business or </a:t>
            </a:r>
            <a:r>
              <a:rPr lang="en-US" dirty="0">
                <a:hlinkClick r:id="rId1" tooltip="organization"/>
              </a:rPr>
              <a:t>organization</a:t>
            </a:r>
            <a:r>
              <a:rPr lang="en-US" dirty="0"/>
              <a:t> </a:t>
            </a:r>
            <a:r>
              <a:rPr lang="en-US" dirty="0">
                <a:hlinkClick r:id="rId2" tooltip="receive"/>
              </a:rPr>
              <a:t>receives</a:t>
            </a:r>
            <a:r>
              <a:rPr lang="en-US" dirty="0"/>
              <a:t> over a </a:t>
            </a:r>
            <a:r>
              <a:rPr lang="en-US" dirty="0">
                <a:hlinkClick r:id="rId3" tooltip="period"/>
              </a:rPr>
              <a:t>period</a:t>
            </a:r>
            <a:r>
              <a:rPr lang="en-US" dirty="0"/>
              <a:t> of time, especially from </a:t>
            </a:r>
            <a:r>
              <a:rPr lang="en-US" dirty="0">
                <a:hlinkClick r:id="rId4" tooltip="selling"/>
              </a:rPr>
              <a:t>selling</a:t>
            </a:r>
            <a:r>
              <a:rPr lang="en-US" dirty="0"/>
              <a:t> goods or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/>
              <a:t>Special revenues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revenue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3058367" y="231228"/>
            <a:ext cx="7210240" cy="5523706"/>
          </a:xfrm>
        </p:spPr>
        <p:txBody>
          <a:bodyPr numCol="4">
            <a:noAutofit/>
          </a:bodyPr>
          <a:lstStyle/>
          <a:p>
            <a:r>
              <a:rPr lang="en-US" sz="1800" dirty="0"/>
              <a:t>wage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wake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walk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wall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wander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want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war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ward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wardrobe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warm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warn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waste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wave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weakness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wear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weather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wedding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weigh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weight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weird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welfare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west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western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wet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whatsoever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wheel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whereas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while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whisky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whisper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white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whose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wicked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wide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widely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widespread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wild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will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willing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wind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windy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wine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wing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winter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wipe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wire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wise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witness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altLang="zh-CN" sz="1800" dirty="0"/>
              <a:t>wonder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wool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word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worth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would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wound</a:t>
            </a:r>
            <a:endParaRPr lang="en-US" sz="1800" dirty="0"/>
          </a:p>
          <a:p>
            <a:r>
              <a:rPr lang="en-US" altLang="zh-CN" sz="1800" dirty="0"/>
              <a:t>wonder</a:t>
            </a:r>
            <a:endParaRPr lang="en-US" sz="1800" dirty="0"/>
          </a:p>
          <a:p>
            <a:r>
              <a:rPr lang="en-US" sz="1800" dirty="0"/>
              <a:t>wrap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write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writer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writing</a:t>
            </a:r>
            <a:endParaRPr lang="en-US" sz="1800" b="1" dirty="0">
              <a:solidFill>
                <a:srgbClr val="007BC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desperate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willing to do anything to change a very bad situation, and not caring about </a:t>
            </a:r>
            <a:r>
              <a:rPr lang="en-US" dirty="0">
                <a:hlinkClick r:id="rId1" tooltip="danger"/>
              </a:rPr>
              <a:t>danger</a:t>
            </a:r>
            <a:endParaRPr lang="en-US" dirty="0"/>
          </a:p>
          <a:p>
            <a:r>
              <a:rPr lang="en-US" dirty="0"/>
              <a:t>needing or </a:t>
            </a:r>
            <a:r>
              <a:rPr lang="en-US" dirty="0">
                <a:hlinkClick r:id="rId2" tooltip="wanting"/>
              </a:rPr>
              <a:t>wanting</a:t>
            </a:r>
            <a:r>
              <a:rPr lang="en-US" dirty="0"/>
              <a:t> something very much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desperate</a:t>
            </a:r>
            <a:r>
              <a:rPr lang="en-US" altLang="zh-CN" dirty="0"/>
              <a:t>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desperate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think that something will happen because it seems </a:t>
            </a:r>
            <a:r>
              <a:rPr lang="en-US" dirty="0">
                <a:hlinkClick r:id="rId1" tooltip="likely"/>
              </a:rPr>
              <a:t>likely</a:t>
            </a:r>
            <a:r>
              <a:rPr lang="en-US" dirty="0"/>
              <a:t> or has been planned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7" name="Rectangle 6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expectation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expect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convince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someone feel </a:t>
            </a:r>
            <a:r>
              <a:rPr lang="en-US" dirty="0">
                <a:hlinkClick r:id="rId1" tooltip="certain"/>
              </a:rPr>
              <a:t>certain</a:t>
            </a:r>
            <a:r>
              <a:rPr lang="en-US" dirty="0"/>
              <a:t> that something is </a:t>
            </a:r>
            <a:r>
              <a:rPr lang="en-US" dirty="0">
                <a:hlinkClick r:id="rId2" tooltip="true"/>
              </a:rPr>
              <a:t>true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highly convinced that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convince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1" tooltip="able"/>
              </a:rPr>
              <a:t>able</a:t>
            </a:r>
            <a:r>
              <a:rPr lang="en-US" dirty="0"/>
              <a:t> to do things 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reputation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1" tooltip="opinion"/>
              </a:rPr>
              <a:t>opinion</a:t>
            </a:r>
            <a:r>
              <a:rPr lang="en-US" dirty="0"/>
              <a:t> that people have about someone or something because of what has happened in the </a:t>
            </a:r>
            <a:r>
              <a:rPr lang="en-US" dirty="0">
                <a:hlinkClick r:id="rId2" tooltip="past"/>
              </a:rPr>
              <a:t>past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0" y="3611480"/>
            <a:ext cx="2790825" cy="163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74" y="3815663"/>
            <a:ext cx="382905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heavily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large amounts, to a high </a:t>
            </a:r>
            <a:r>
              <a:rPr lang="en-US" dirty="0">
                <a:hlinkClick r:id="rId1" tooltip="degree"/>
              </a:rPr>
              <a:t>degree</a:t>
            </a:r>
            <a:r>
              <a:rPr lang="en-US" dirty="0"/>
              <a:t>, or with great severity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very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you </a:t>
            </a:r>
            <a:r>
              <a:rPr lang="en-US" dirty="0">
                <a:hlinkClick r:id="rId1" tooltip="gain"/>
              </a:rPr>
              <a:t>gain</a:t>
            </a:r>
            <a:r>
              <a:rPr lang="en-US" dirty="0"/>
              <a:t> by </a:t>
            </a:r>
            <a:r>
              <a:rPr lang="en-US" dirty="0">
                <a:hlinkClick r:id="rId2" tooltip="selling"/>
              </a:rPr>
              <a:t>selling</a:t>
            </a:r>
            <a:r>
              <a:rPr lang="en-US" dirty="0"/>
              <a:t> things or doing </a:t>
            </a:r>
            <a:r>
              <a:rPr lang="en-US" dirty="0">
                <a:hlinkClick r:id="rId3" tooltip="business"/>
              </a:rPr>
              <a:t>business</a:t>
            </a:r>
            <a:r>
              <a:rPr lang="en-US" dirty="0"/>
              <a:t>, after your </a:t>
            </a:r>
            <a:r>
              <a:rPr lang="en-US" dirty="0">
                <a:hlinkClick r:id="rId4" tooltip="cost"/>
              </a:rPr>
              <a:t>costs</a:t>
            </a:r>
            <a:r>
              <a:rPr lang="en-US" dirty="0"/>
              <a:t> have been </a:t>
            </a:r>
            <a:r>
              <a:rPr lang="en-US" dirty="0">
                <a:hlinkClick r:id="rId5" tooltip="pay"/>
              </a:rPr>
              <a:t>paid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profitable</a:t>
            </a:r>
            <a:endParaRPr lang="en-US" dirty="0"/>
          </a:p>
          <a:p>
            <a:r>
              <a:rPr lang="en-US" dirty="0"/>
              <a:t>producing a </a:t>
            </a:r>
            <a:r>
              <a:rPr lang="en-US" dirty="0">
                <a:hlinkClick r:id="rId6" tooltip="profit"/>
              </a:rPr>
              <a:t>profit</a:t>
            </a:r>
            <a:r>
              <a:rPr lang="en-US" dirty="0"/>
              <a:t> or a </a:t>
            </a:r>
            <a:r>
              <a:rPr lang="en-US" dirty="0">
                <a:hlinkClick r:id="rId7" tooltip="useful"/>
              </a:rPr>
              <a:t>useful</a:t>
            </a:r>
            <a:r>
              <a:rPr lang="en-US" dirty="0"/>
              <a:t> result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profitable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sustain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continue to </a:t>
            </a:r>
            <a:r>
              <a:rPr lang="en-US" dirty="0">
                <a:hlinkClick r:id="rId1" tooltip="exist"/>
              </a:rPr>
              <a:t>exist</a:t>
            </a:r>
            <a:r>
              <a:rPr lang="en-US" dirty="0"/>
              <a:t> or happen for a </a:t>
            </a:r>
            <a:r>
              <a:rPr lang="en-US" dirty="0">
                <a:hlinkClick r:id="rId2" tooltip="period"/>
              </a:rPr>
              <a:t>period</a:t>
            </a:r>
            <a:r>
              <a:rPr lang="en-US" dirty="0"/>
              <a:t> of time</a:t>
            </a:r>
            <a:endParaRPr lang="en-US" dirty="0"/>
          </a:p>
          <a:p>
            <a:endParaRPr lang="en-US" dirty="0">
              <a:hlinkClick r:id="rId3" tooltip="able"/>
            </a:endParaRPr>
          </a:p>
          <a:p>
            <a:endParaRPr lang="en-US" dirty="0">
              <a:hlinkClick r:id="rId3" tooltip="able"/>
            </a:endParaRPr>
          </a:p>
          <a:p>
            <a:r>
              <a:rPr lang="en-US" dirty="0"/>
              <a:t>sustainable</a:t>
            </a:r>
            <a:endParaRPr lang="en-US" dirty="0">
              <a:hlinkClick r:id="rId3" tooltip="able"/>
            </a:endParaRPr>
          </a:p>
          <a:p>
            <a:r>
              <a:rPr lang="en-US" dirty="0">
                <a:hlinkClick r:id="rId3" tooltip="able"/>
              </a:rPr>
              <a:t>able</a:t>
            </a:r>
            <a:r>
              <a:rPr lang="en-US" dirty="0"/>
              <a:t> to continue without causing </a:t>
            </a:r>
            <a:r>
              <a:rPr lang="en-US" dirty="0">
                <a:hlinkClick r:id="rId4" tooltip="damage"/>
              </a:rPr>
              <a:t>damage</a:t>
            </a:r>
            <a:r>
              <a:rPr lang="en-US" dirty="0"/>
              <a:t> to the </a:t>
            </a:r>
            <a:r>
              <a:rPr lang="en-US" dirty="0">
                <a:hlinkClick r:id="rId5" tooltip="environment"/>
              </a:rPr>
              <a:t>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maintain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sustainable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continuing to happen or </a:t>
            </a:r>
            <a:r>
              <a:rPr lang="en-US" dirty="0">
                <a:hlinkClick r:id="rId1" tooltip="exist"/>
              </a:rPr>
              <a:t>exist</a:t>
            </a:r>
            <a:r>
              <a:rPr lang="en-US" dirty="0"/>
              <a:t> without stopping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continuous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>
                <a:hlinkClick r:id="rId1" tooltip="behave"/>
              </a:rPr>
              <a:t>behaving</a:t>
            </a:r>
            <a:r>
              <a:rPr lang="en-US" dirty="0"/>
              <a:t> in the same way or having the same </a:t>
            </a:r>
            <a:r>
              <a:rPr lang="en-US" dirty="0">
                <a:hlinkClick r:id="rId2" tooltip="attitude"/>
              </a:rPr>
              <a:t>attitudes</a:t>
            </a:r>
            <a:r>
              <a:rPr lang="en-US" dirty="0"/>
              <a:t>, </a:t>
            </a:r>
            <a:r>
              <a:rPr lang="en-US" dirty="0">
                <a:hlinkClick r:id="rId3" tooltip="standard"/>
              </a:rPr>
              <a:t>standards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– usually used to show </a:t>
            </a:r>
            <a:r>
              <a:rPr lang="en-US" dirty="0">
                <a:hlinkClick r:id="rId4" tooltip="approval"/>
              </a:rPr>
              <a:t>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consistent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Wrap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you </a:t>
            </a:r>
            <a:r>
              <a:rPr lang="en-US" dirty="0">
                <a:hlinkClick r:id="rId1" tooltip="earn"/>
              </a:rPr>
              <a:t>earn</a:t>
            </a:r>
            <a:r>
              <a:rPr lang="en-US" dirty="0"/>
              <a:t> that is paid </a:t>
            </a:r>
            <a:r>
              <a:rPr lang="en-US" dirty="0">
                <a:hlinkClick r:id="rId2" tooltip="accord"/>
              </a:rPr>
              <a:t>according</a:t>
            </a:r>
            <a:r>
              <a:rPr lang="en-US" dirty="0"/>
              <a:t> to the number of hours, days, or weeks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8849711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wage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7646" y="582003"/>
            <a:ext cx="190970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lang="en-US" b="1" dirty="0"/>
              <a:t>minimum wage</a:t>
            </a:r>
            <a:endParaRPr lang="en-US" b="1" dirty="0"/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AutoShape 2" descr="Mapped: Minimum Wage Around the World"/>
          <p:cNvSpPr>
            <a:spLocks noChangeAspect="1" noChangeArrowheads="1"/>
          </p:cNvSpPr>
          <p:nvPr/>
        </p:nvSpPr>
        <p:spPr bwMode="auto">
          <a:xfrm>
            <a:off x="5332413" y="293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4" descr="Chart: How America's Minimum Wage Compares | Statista"/>
          <p:cNvSpPr>
            <a:spLocks noChangeAspect="1" noChangeArrowheads="1"/>
          </p:cNvSpPr>
          <p:nvPr/>
        </p:nvSpPr>
        <p:spPr bwMode="auto">
          <a:xfrm>
            <a:off x="5484813" y="30845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72" y="1731920"/>
            <a:ext cx="3150719" cy="39344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more, or to a greater </a:t>
            </a:r>
            <a:r>
              <a:rPr lang="en-US" dirty="0">
                <a:hlinkClick r:id="rId1" tooltip="degree"/>
              </a:rPr>
              <a:t>degree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further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stop something from happening, or stop someone from doing something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prevent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hlinkClick r:id="rId1" tooltip="result"/>
              </a:rPr>
              <a:t>result</a:t>
            </a:r>
            <a:r>
              <a:rPr lang="en-US" dirty="0"/>
              <a:t> of something that has just been </a:t>
            </a:r>
            <a:r>
              <a:rPr lang="en-US" dirty="0">
                <a:hlinkClick r:id="rId2" tooltip="mention"/>
              </a:rPr>
              <a:t>mentioned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therefore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become warm or hot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233634" y="335757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heat 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250" y="2007870"/>
            <a:ext cx="10346690" cy="32581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heat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06" y="852108"/>
            <a:ext cx="3209925" cy="14287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8" name="Rectangle 7"/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forbidden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forbidden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8" name="Rectangle 7"/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full swing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swing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90" y="842400"/>
            <a:ext cx="2333625" cy="196215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76" y="3766122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steep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5391806" y="2591522"/>
            <a:ext cx="2665057" cy="266505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spray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84" y="2350906"/>
            <a:ext cx="3804370" cy="2531635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sack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60" y="2479712"/>
            <a:ext cx="1990725" cy="2295525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swear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6776720" y="2755900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walk slowly across or around an area, usually without a </a:t>
            </a:r>
            <a:r>
              <a:rPr lang="en-US" dirty="0">
                <a:hlinkClick r:id="rId1" tooltip="clear"/>
              </a:rPr>
              <a:t>clear</a:t>
            </a:r>
            <a:r>
              <a:rPr lang="en-US" dirty="0"/>
              <a:t> </a:t>
            </a:r>
            <a:r>
              <a:rPr lang="en-US" dirty="0">
                <a:hlinkClick r:id="rId2" tooltip="direction"/>
              </a:rPr>
              <a:t>direction</a:t>
            </a:r>
            <a:r>
              <a:rPr lang="en-US" dirty="0"/>
              <a:t> or </a:t>
            </a:r>
            <a:r>
              <a:rPr lang="en-US" dirty="0">
                <a:hlinkClick r:id="rId3" tooltip="purpose"/>
              </a:rPr>
              <a:t>purpose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493490" y="2110392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wander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60" y="2863195"/>
            <a:ext cx="260985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sail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82" y="3191301"/>
            <a:ext cx="2657475" cy="17240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706924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sake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8140" y="3085465"/>
            <a:ext cx="2672715" cy="102997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 the sake of</a:t>
            </a:r>
            <a:endParaRPr lang="en-US" dirty="0"/>
          </a:p>
          <a:p>
            <a:r>
              <a:rPr lang="en-US" dirty="0"/>
              <a:t>= For the purpose of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large room in a </a:t>
            </a:r>
            <a:r>
              <a:rPr lang="en-US" dirty="0">
                <a:hlinkClick r:id="rId1" tooltip="hospital"/>
              </a:rPr>
              <a:t>hospital</a:t>
            </a:r>
            <a:r>
              <a:rPr lang="en-US" dirty="0"/>
              <a:t> where people who need </a:t>
            </a:r>
            <a:r>
              <a:rPr lang="en-US" dirty="0">
                <a:hlinkClick r:id="rId2" tooltip="medical"/>
              </a:rPr>
              <a:t>medical</a:t>
            </a:r>
            <a:r>
              <a:rPr lang="en-US" dirty="0"/>
              <a:t> </a:t>
            </a:r>
            <a:r>
              <a:rPr lang="en-US" dirty="0">
                <a:hlinkClick r:id="rId3" tooltip="treatment"/>
              </a:rPr>
              <a:t>treatment</a:t>
            </a:r>
            <a:r>
              <a:rPr lang="en-US" dirty="0"/>
              <a:t> stay</a:t>
            </a:r>
            <a:endParaRPr lang="en-US" dirty="0"/>
          </a:p>
          <a:p>
            <a:r>
              <a:rPr lang="en-US" dirty="0"/>
              <a:t>one of the small areas that a city has been </a:t>
            </a:r>
            <a:r>
              <a:rPr lang="en-US" dirty="0">
                <a:hlinkClick r:id="rId4" tooltip="divide"/>
              </a:rPr>
              <a:t>divided</a:t>
            </a:r>
            <a:r>
              <a:rPr lang="en-US" dirty="0"/>
              <a:t> into for the </a:t>
            </a:r>
            <a:r>
              <a:rPr lang="en-US" dirty="0">
                <a:hlinkClick r:id="rId5" tooltip="purpose"/>
              </a:rPr>
              <a:t>purpose</a:t>
            </a:r>
            <a:r>
              <a:rPr lang="en-US" dirty="0"/>
              <a:t> of local </a:t>
            </a:r>
            <a:r>
              <a:rPr lang="en-US" dirty="0">
                <a:hlinkClick r:id="rId6" tooltip="election"/>
              </a:rPr>
              <a:t>elections</a:t>
            </a:r>
            <a:endParaRPr lang="en-US" dirty="0"/>
          </a:p>
          <a:p>
            <a:r>
              <a:rPr lang="en-US" dirty="0"/>
              <a:t>someone, especially a child, who is under the </a:t>
            </a:r>
            <a:r>
              <a:rPr lang="en-US" dirty="0">
                <a:hlinkClick r:id="rId7" tooltip="legal"/>
              </a:rPr>
              <a:t>legal</a:t>
            </a:r>
            <a:r>
              <a:rPr lang="en-US" dirty="0"/>
              <a:t> </a:t>
            </a:r>
            <a:r>
              <a:rPr lang="en-US" dirty="0">
                <a:hlinkClick r:id="rId8" tooltip="protection"/>
              </a:rPr>
              <a:t>protection</a:t>
            </a:r>
            <a:r>
              <a:rPr lang="en-US" dirty="0"/>
              <a:t> of another person or of a law court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205200" y="200888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ward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19" y="2686470"/>
            <a:ext cx="3384112" cy="27453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wardrobe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wardrobe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a piece of </a:t>
            </a:r>
            <a:r>
              <a:rPr lang="en-US" b="0" i="0" dirty="0">
                <a:effectLst/>
                <a:latin typeface="Arial" panose="02080604020202020204" pitchFamily="34" charset="0"/>
                <a:hlinkClick r:id="rId1" tooltip="furniture"/>
              </a:rPr>
              <a:t>furniture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like a large </a:t>
            </a:r>
            <a:r>
              <a:rPr lang="en-US" b="0" i="0" dirty="0">
                <a:effectLst/>
                <a:latin typeface="Arial" panose="02080604020202020204" pitchFamily="34" charset="0"/>
                <a:hlinkClick r:id="rId2" tooltip="cupboard"/>
              </a:rPr>
              <a:t>cupboard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that you </a:t>
            </a:r>
            <a:r>
              <a:rPr lang="en-US" b="0" i="0" dirty="0">
                <a:effectLst/>
                <a:latin typeface="Arial" panose="02080604020202020204" pitchFamily="34" charset="0"/>
                <a:hlinkClick r:id="rId3" tooltip="hang"/>
              </a:rPr>
              <a:t>hang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</a:t>
            </a:r>
            <a:r>
              <a:rPr lang="en-US" b="0" i="0" dirty="0">
                <a:effectLst/>
                <a:latin typeface="Arial" panose="02080604020202020204" pitchFamily="34" charset="0"/>
                <a:hlinkClick r:id="rId4" tooltip="clothe"/>
              </a:rPr>
              <a:t>clothes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in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71" y="551730"/>
            <a:ext cx="3323943" cy="22119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</a:t>
            </a:r>
            <a:r>
              <a:rPr lang="en-US" dirty="0">
                <a:hlinkClick r:id="rId1" tooltip="strange"/>
              </a:rPr>
              <a:t>strange</a:t>
            </a:r>
            <a:r>
              <a:rPr lang="en-US" dirty="0"/>
              <a:t> and </a:t>
            </a:r>
            <a:r>
              <a:rPr lang="en-US" dirty="0">
                <a:hlinkClick r:id="rId2" tooltip="unusual"/>
              </a:rPr>
              <a:t>unusual</a:t>
            </a:r>
            <a:r>
              <a:rPr lang="en-US" dirty="0"/>
              <a:t>, and difficult to understand or </a:t>
            </a:r>
            <a:r>
              <a:rPr lang="en-US" dirty="0">
                <a:hlinkClick r:id="rId3" tooltip="explain"/>
              </a:rPr>
              <a:t>explain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weird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97" y="2819821"/>
            <a:ext cx="3603470" cy="21620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wicked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1" tooltip="behave"/>
              </a:rPr>
              <a:t>behaving</a:t>
            </a:r>
            <a:r>
              <a:rPr lang="en-US" dirty="0"/>
              <a:t> in a way that is morally wrong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</a:rPr>
              <a:t>SYN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evil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wicked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67034" y="2814587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weekend</a:t>
            </a:r>
            <a:endParaRPr lang="en-US" dirty="0"/>
          </a:p>
          <a:p>
            <a:r>
              <a:rPr lang="en-US" dirty="0"/>
              <a:t>kid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20" y="882734"/>
            <a:ext cx="2581275" cy="1771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5320</Words>
  <Application>WPS Presentation</Application>
  <PresentationFormat>Custom</PresentationFormat>
  <Paragraphs>527</Paragraphs>
  <Slides>51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Arial</vt:lpstr>
      <vt:lpstr>SimSun</vt:lpstr>
      <vt:lpstr>Wingdings</vt:lpstr>
      <vt:lpstr>Bosch Office Sans</vt:lpstr>
      <vt:lpstr>Bosch Office Sans</vt:lpstr>
      <vt:lpstr>Symbol</vt:lpstr>
      <vt:lpstr>Microsoft YaHei</vt:lpstr>
      <vt:lpstr>Droid Sans Fallback</vt:lpstr>
      <vt:lpstr>Nimbus Roman No9 L</vt:lpstr>
      <vt:lpstr>Arial Unicode MS</vt:lpstr>
      <vt:lpstr>Calibri</vt:lpstr>
      <vt:lpstr>DejaVu Sans</vt:lpstr>
      <vt:lpstr>SimSun</vt:lpstr>
      <vt:lpstr>Bosch 2022</vt:lpstr>
      <vt:lpstr>PowerPoint 演示文稿</vt:lpstr>
      <vt:lpstr>issue</vt:lpstr>
      <vt:lpstr>PowerPoint 演示文稿</vt:lpstr>
      <vt:lpstr>wage</vt:lpstr>
      <vt:lpstr>wander</vt:lpstr>
      <vt:lpstr>ward</vt:lpstr>
      <vt:lpstr>wardrobe</vt:lpstr>
      <vt:lpstr>weird</vt:lpstr>
      <vt:lpstr>wicked</vt:lpstr>
      <vt:lpstr>wild</vt:lpstr>
      <vt:lpstr>whatsoever</vt:lpstr>
      <vt:lpstr>whereas</vt:lpstr>
      <vt:lpstr>whisper</vt:lpstr>
      <vt:lpstr>wrap</vt:lpstr>
      <vt:lpstr>wind</vt:lpstr>
      <vt:lpstr>wool</vt:lpstr>
      <vt:lpstr>wound</vt:lpstr>
      <vt:lpstr>widespread </vt:lpstr>
      <vt:lpstr>wise</vt:lpstr>
      <vt:lpstr>wire</vt:lpstr>
      <vt:lpstr>witness</vt:lpstr>
      <vt:lpstr>wonder</vt:lpstr>
      <vt:lpstr>wipe</vt:lpstr>
      <vt:lpstr>winter</vt:lpstr>
      <vt:lpstr>welfare</vt:lpstr>
      <vt:lpstr>whisky</vt:lpstr>
      <vt:lpstr>whisky</vt:lpstr>
      <vt:lpstr>address</vt:lpstr>
      <vt:lpstr>revenue</vt:lpstr>
      <vt:lpstr>desperate</vt:lpstr>
      <vt:lpstr>expect</vt:lpstr>
      <vt:lpstr>convince</vt:lpstr>
      <vt:lpstr>capable </vt:lpstr>
      <vt:lpstr>reputation </vt:lpstr>
      <vt:lpstr>heavily</vt:lpstr>
      <vt:lpstr>profit</vt:lpstr>
      <vt:lpstr>sustain </vt:lpstr>
      <vt:lpstr>continuous</vt:lpstr>
      <vt:lpstr>consistent</vt:lpstr>
      <vt:lpstr>further</vt:lpstr>
      <vt:lpstr>prevent </vt:lpstr>
      <vt:lpstr>therefore</vt:lpstr>
      <vt:lpstr>heat</vt:lpstr>
      <vt:lpstr>forbidden</vt:lpstr>
      <vt:lpstr>forbidden</vt:lpstr>
      <vt:lpstr>forbidden</vt:lpstr>
      <vt:lpstr>forbidden</vt:lpstr>
      <vt:lpstr>forbidden</vt:lpstr>
      <vt:lpstr>forbidden</vt:lpstr>
      <vt:lpstr>forbidden</vt:lpstr>
      <vt:lpstr>forbidden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Yi (XC/PJ-ICV-CN)</dc:creator>
  <cp:lastModifiedBy>jan5szh</cp:lastModifiedBy>
  <cp:revision>172</cp:revision>
  <dcterms:created xsi:type="dcterms:W3CDTF">2024-02-02T02:43:13Z</dcterms:created>
  <dcterms:modified xsi:type="dcterms:W3CDTF">2024-02-02T02:43:13Z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ICV">
    <vt:lpwstr/>
  </property>
  <property fmtid="{D5CDD505-2E9C-101B-9397-08002B2CF9AE}" pid="9" name="KSOProductBuildVer">
    <vt:lpwstr>1033-11.1.0.11711</vt:lpwstr>
  </property>
</Properties>
</file>