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7"/>
  </p:notesMasterIdLst>
  <p:sldIdLst>
    <p:sldId id="256" r:id="rId4"/>
    <p:sldId id="260" r:id="rId5"/>
    <p:sldId id="294" r:id="rId6"/>
    <p:sldId id="286" r:id="rId7"/>
    <p:sldId id="287" r:id="rId8"/>
    <p:sldId id="288" r:id="rId9"/>
    <p:sldId id="289" r:id="rId10"/>
    <p:sldId id="290" r:id="rId11"/>
    <p:sldId id="298" r:id="rId12"/>
    <p:sldId id="302" r:id="rId13"/>
    <p:sldId id="295" r:id="rId14"/>
    <p:sldId id="296" r:id="rId15"/>
    <p:sldId id="297" r:id="rId16"/>
    <p:sldId id="273" r:id="rId17"/>
    <p:sldId id="277" r:id="rId18"/>
    <p:sldId id="299" r:id="rId19"/>
    <p:sldId id="300" r:id="rId20"/>
    <p:sldId id="301" r:id="rId21"/>
    <p:sldId id="280" r:id="rId22"/>
    <p:sldId id="282" r:id="rId23"/>
    <p:sldId id="281" r:id="rId24"/>
    <p:sldId id="284" r:id="rId25"/>
    <p:sldId id="285" r:id="rId26"/>
    <p:sldId id="291" r:id="rId27"/>
    <p:sldId id="293" r:id="rId28"/>
    <p:sldId id="303" r:id="rId29"/>
    <p:sldId id="261" r:id="rId30"/>
    <p:sldId id="262" r:id="rId31"/>
    <p:sldId id="263" r:id="rId32"/>
    <p:sldId id="265" r:id="rId33"/>
    <p:sldId id="266" r:id="rId34"/>
    <p:sldId id="264" r:id="rId35"/>
    <p:sldId id="267" r:id="rId36"/>
    <p:sldId id="268" r:id="rId37"/>
    <p:sldId id="269" r:id="rId38"/>
    <p:sldId id="270" r:id="rId39"/>
    <p:sldId id="271" r:id="rId40"/>
    <p:sldId id="272" r:id="rId41"/>
    <p:sldId id="274" r:id="rId42"/>
    <p:sldId id="276" r:id="rId43"/>
    <p:sldId id="278" r:id="rId44"/>
    <p:sldId id="279" r:id="rId45"/>
    <p:sldId id="275" r:id="rId46"/>
  </p:sldIdLst>
  <p:sldSz cx="10969625" cy="6170613"/>
  <p:notesSz cx="6858000" cy="9144000"/>
  <p:custDataLst>
    <p:tags r:id="rId4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98"/>
            <p14:sldId id="302"/>
            <p14:sldId id="295"/>
            <p14:sldId id="296"/>
            <p14:sldId id="297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284"/>
            <p14:sldId id="285"/>
            <p14:sldId id="291"/>
            <p14:sldId id="293"/>
            <p14:sldId id="303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 varScale="1">
        <p:scale>
          <a:sx n="74" d="100"/>
          <a:sy n="74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2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60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1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happiness" TargetMode="External"/><Relationship Id="rId3" Type="http://schemas.openxmlformats.org/officeDocument/2006/relationships/hyperlink" Target="https://www.ldoceonline.com/dictionary/farm" TargetMode="External"/><Relationship Id="rId7" Type="http://schemas.openxmlformats.org/officeDocument/2006/relationships/hyperlink" Target="https://www.ldoceonline.com/dictionary/anger" TargetMode="External"/><Relationship Id="rId12" Type="http://schemas.openxmlformats.org/officeDocument/2006/relationships/image" Target="../media/image15.png"/><Relationship Id="rId2" Type="http://schemas.openxmlformats.org/officeDocument/2006/relationships/hyperlink" Target="https://www.ldoceonline.com/dictionary/natur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motion" TargetMode="External"/><Relationship Id="rId11" Type="http://schemas.openxmlformats.org/officeDocument/2006/relationships/hyperlink" Target="https://www.ldoceonline.com/dictionary/violent" TargetMode="External"/><Relationship Id="rId5" Type="http://schemas.openxmlformats.org/officeDocument/2006/relationships/hyperlink" Target="https://www.ldoceonline.com/dictionary/uncontrolled" TargetMode="External"/><Relationship Id="rId10" Type="http://schemas.openxmlformats.org/officeDocument/2006/relationships/hyperlink" Target="https://www.ldoceonline.com/dictionary/behave" TargetMode="External"/><Relationship Id="rId4" Type="http://schemas.openxmlformats.org/officeDocument/2006/relationships/hyperlink" Target="https://www.ldoceonline.com/dictionary/express" TargetMode="External"/><Relationship Id="rId9" Type="http://schemas.openxmlformats.org/officeDocument/2006/relationships/hyperlink" Target="https://www.ldoceonline.com/dictionary/excite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negative" TargetMode="External"/><Relationship Id="rId2" Type="http://schemas.openxmlformats.org/officeDocument/2006/relationships/hyperlink" Target="https://www.ldoceonline.com/dictionary/emphasiz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tatemen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fact" TargetMode="External"/><Relationship Id="rId3" Type="http://schemas.openxmlformats.org/officeDocument/2006/relationships/hyperlink" Target="https://www.ldoceonline.com/dictionary/true" TargetMode="External"/><Relationship Id="rId7" Type="http://schemas.openxmlformats.org/officeDocument/2006/relationships/hyperlink" Target="https://www.ldoceonline.com/dictionary/me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document" TargetMode="External"/><Relationship Id="rId5" Type="http://schemas.openxmlformats.org/officeDocument/2006/relationships/hyperlink" Target="https://www.ldoceonline.com/dictionary/official" TargetMode="External"/><Relationship Id="rId4" Type="http://schemas.openxmlformats.org/officeDocument/2006/relationships/hyperlink" Target="https://www.ldoceonline.com/dictionary/beg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breath" TargetMode="External"/><Relationship Id="rId2" Type="http://schemas.openxmlformats.org/officeDocument/2006/relationships/hyperlink" Target="https://www.ldoceonline.com/dictionary/speak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hyperlink" Target="https://www.ldoceonline.com/dictionary/suggest" TargetMode="External"/><Relationship Id="rId4" Type="http://schemas.openxmlformats.org/officeDocument/2006/relationships/hyperlink" Target="https://www.ldoceonline.com/dictionary/vo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wrap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hyperlink" Target="https://www.ldoceonline.com/dictionary/finger" TargetMode="External"/><Relationship Id="rId4" Type="http://schemas.openxmlformats.org/officeDocument/2006/relationships/hyperlink" Target="https://www.ldoceonline.com/dictionary/le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doceonline.com/dictionary/curren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knit" TargetMode="External"/><Relationship Id="rId3" Type="http://schemas.openxmlformats.org/officeDocument/2006/relationships/hyperlink" Target="https://www.ldoceonline.com/dictionary/thick" TargetMode="External"/><Relationship Id="rId7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sof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wool" TargetMode="External"/><Relationship Id="rId5" Type="http://schemas.openxmlformats.org/officeDocument/2006/relationships/hyperlink" Target="https://www.ldoceonline.com/dictionary/goat" TargetMode="External"/><Relationship Id="rId10" Type="http://schemas.openxmlformats.org/officeDocument/2006/relationships/image" Target="../media/image21.jpg"/><Relationship Id="rId4" Type="http://schemas.openxmlformats.org/officeDocument/2006/relationships/hyperlink" Target="https://www.ldoceonline.com/dictionary/sheep" TargetMode="External"/><Relationship Id="rId9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mental" TargetMode="External"/><Relationship Id="rId3" Type="http://schemas.openxmlformats.org/officeDocument/2006/relationships/hyperlink" Target="https://www.ldoceonline.com/dictionary/body" TargetMode="External"/><Relationship Id="rId7" Type="http://schemas.openxmlformats.org/officeDocument/2006/relationships/hyperlink" Target="https://www.ldoceonline.com/dictionary/emotional" TargetMode="External"/><Relationship Id="rId2" Type="http://schemas.openxmlformats.org/officeDocument/2006/relationships/hyperlink" Target="https://www.ldoceonline.com/dictionary/injury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ullet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ldoceonline.com/dictionary/knife" TargetMode="External"/><Relationship Id="rId10" Type="http://schemas.openxmlformats.org/officeDocument/2006/relationships/hyperlink" Target="https://www.ldoceonline.com/dictionary/unpleasant" TargetMode="External"/><Relationship Id="rId4" Type="http://schemas.openxmlformats.org/officeDocument/2006/relationships/hyperlink" Target="https://www.ldoceonline.com/dictionary/weapon" TargetMode="External"/><Relationship Id="rId9" Type="http://schemas.openxmlformats.org/officeDocument/2006/relationships/hyperlink" Target="https://www.ldoceonline.com/dictionary/pai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ing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hyperlink" Target="https://www.ldoceonline.com/dictionary/decision" TargetMode="External"/><Relationship Id="rId7" Type="http://schemas.openxmlformats.org/officeDocument/2006/relationships/hyperlink" Target="https://www.ldoceonline.com/dictionary/judgment" TargetMode="External"/><Relationship Id="rId2" Type="http://schemas.openxmlformats.org/officeDocument/2006/relationships/hyperlink" Target="https://www.ldoceonline.com/dictionary/wis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ase" TargetMode="External"/><Relationship Id="rId5" Type="http://schemas.openxmlformats.org/officeDocument/2006/relationships/hyperlink" Target="https://www.ldoceonline.com/dictionary/sensible" TargetMode="External"/><Relationship Id="rId4" Type="http://schemas.openxmlformats.org/officeDocument/2006/relationships/hyperlink" Target="https://www.ldoceonline.com/dictionary/a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signal" TargetMode="External"/><Relationship Id="rId3" Type="http://schemas.openxmlformats.org/officeDocument/2006/relationships/hyperlink" Target="https://www.ldoceonline.com/dictionary/metal" TargetMode="External"/><Relationship Id="rId7" Type="http://schemas.openxmlformats.org/officeDocument/2006/relationships/hyperlink" Target="https://www.ldoceonline.com/dictionary/current" TargetMode="External"/><Relationship Id="rId2" Type="http://schemas.openxmlformats.org/officeDocument/2006/relationships/hyperlink" Target="https://www.ldoceonline.com/dictionary/th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lectrical" TargetMode="External"/><Relationship Id="rId5" Type="http://schemas.openxmlformats.org/officeDocument/2006/relationships/hyperlink" Target="https://www.ldoceonline.com/dictionary/carry" TargetMode="External"/><Relationship Id="rId4" Type="http://schemas.openxmlformats.org/officeDocument/2006/relationships/hyperlink" Target="https://www.ldoceonline.com/dictionary/thread" TargetMode="Externa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ident" TargetMode="External"/><Relationship Id="rId2" Type="http://schemas.openxmlformats.org/officeDocument/2006/relationships/hyperlink" Target="https://www.ldoceonline.com/dictionary/cri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jpg"/><Relationship Id="rId4" Type="http://schemas.openxmlformats.org/officeDocument/2006/relationships/hyperlink" Target="https://www.ldoceonline.com/dictionary/describ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urface" TargetMode="External"/><Relationship Id="rId7" Type="http://schemas.openxmlformats.org/officeDocument/2006/relationships/image" Target="../media/image26.jpg"/><Relationship Id="rId2" Type="http://schemas.openxmlformats.org/officeDocument/2006/relationships/hyperlink" Target="https://www.ldoceonline.com/dictionary/rub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liquid" TargetMode="External"/><Relationship Id="rId5" Type="http://schemas.openxmlformats.org/officeDocument/2006/relationships/hyperlink" Target="https://www.ldoceonline.com/dictionary/dirt" TargetMode="External"/><Relationship Id="rId4" Type="http://schemas.openxmlformats.org/officeDocument/2006/relationships/hyperlink" Target="https://www.ldoceonline.com/dictionary/remov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utumn" TargetMode="External"/><Relationship Id="rId7" Type="http://schemas.openxmlformats.org/officeDocument/2006/relationships/image" Target="../media/image27.jpg"/><Relationship Id="rId2" Type="http://schemas.openxmlformats.org/officeDocument/2006/relationships/hyperlink" Target="https://www.ldoceonline.com/dictionary/seas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cold" TargetMode="External"/><Relationship Id="rId5" Type="http://schemas.openxmlformats.org/officeDocument/2006/relationships/hyperlink" Target="https://www.ldoceonline.com/dictionary/weather" TargetMode="External"/><Relationship Id="rId4" Type="http://schemas.openxmlformats.org/officeDocument/2006/relationships/hyperlink" Target="https://www.ldoceonline.com/dictionary/spri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nemployed" TargetMode="External"/><Relationship Id="rId3" Type="http://schemas.openxmlformats.org/officeDocument/2006/relationships/hyperlink" Target="https://www.ldoceonline.com/dictionary/health" TargetMode="External"/><Relationship Id="rId7" Type="http://schemas.openxmlformats.org/officeDocument/2006/relationships/hyperlink" Target="https://www.ldoceonline.com/dictionary/poor" TargetMode="External"/><Relationship Id="rId2" Type="http://schemas.openxmlformats.org/officeDocument/2006/relationships/hyperlink" Target="https://www.ldoceonline.com/dictionary/welfa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cial" TargetMode="External"/><Relationship Id="rId5" Type="http://schemas.openxmlformats.org/officeDocument/2006/relationships/hyperlink" Target="https://www.ldoceonline.com/dictionary/personal" TargetMode="External"/><Relationship Id="rId4" Type="http://schemas.openxmlformats.org/officeDocument/2006/relationships/hyperlink" Target="https://www.ldoceonline.com/dictionary/happiness" TargetMode="External"/><Relationship Id="rId9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lcohol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hyperlink" Target="https://www.ldoceonline.com/dictionary/glass" TargetMode="External"/><Relationship Id="rId4" Type="http://schemas.openxmlformats.org/officeDocument/2006/relationships/hyperlink" Target="https://www.ldoceonline.com/dictionary/grain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ldoceonline.com/dictionary/try" TargetMode="External"/><Relationship Id="rId7" Type="http://schemas.openxmlformats.org/officeDocument/2006/relationships/hyperlink" Target="https://www.ldoceonline.com/dictionary/unable" TargetMode="External"/><Relationship Id="rId2" Type="http://schemas.openxmlformats.org/officeDocument/2006/relationships/hyperlink" Target="https://www.ldoceonline.com/dictionary/s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urprise" TargetMode="External"/><Relationship Id="rId5" Type="http://schemas.openxmlformats.org/officeDocument/2006/relationships/hyperlink" Target="https://www.ldoceonline.com/dictionary/true" TargetMode="External"/><Relationship Id="rId4" Type="http://schemas.openxmlformats.org/officeDocument/2006/relationships/hyperlink" Target="https://www.ldoceonline.com/dictionary/gues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end" TargetMode="External"/><Relationship Id="rId2" Type="http://schemas.openxmlformats.org/officeDocument/2006/relationships/hyperlink" Target="https://www.ldoceonline.com/dictionary/detai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lve" TargetMode="External"/><Relationship Id="rId5" Type="http://schemas.openxmlformats.org/officeDocument/2006/relationships/hyperlink" Target="https://www.ldoceonline.com/dictionary/speak" TargetMode="External"/><Relationship Id="rId4" Type="http://schemas.openxmlformats.org/officeDocument/2006/relationships/hyperlink" Target="https://www.ldoceonline.com/dictionary/let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receive" TargetMode="External"/><Relationship Id="rId2" Type="http://schemas.openxmlformats.org/officeDocument/2006/relationships/hyperlink" Target="https://www.ldoceonline.com/dictionary/organizat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elling" TargetMode="External"/><Relationship Id="rId4" Type="http://schemas.openxmlformats.org/officeDocument/2006/relationships/hyperlink" Target="https://www.ldoceonline.com/dictionary/period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an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wan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likely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true" TargetMode="External"/><Relationship Id="rId2" Type="http://schemas.openxmlformats.org/officeDocument/2006/relationships/hyperlink" Target="https://www.ldoceonline.com/dictionary/certain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able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ast" TargetMode="External"/><Relationship Id="rId2" Type="http://schemas.openxmlformats.org/officeDocument/2006/relationships/hyperlink" Target="https://www.ldoceonline.com/dictionary/opin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seful" TargetMode="External"/><Relationship Id="rId3" Type="http://schemas.openxmlformats.org/officeDocument/2006/relationships/hyperlink" Target="https://www.ldoceonline.com/dictionary/selling" TargetMode="External"/><Relationship Id="rId7" Type="http://schemas.openxmlformats.org/officeDocument/2006/relationships/hyperlink" Target="https://www.ldoceonline.com/dictionary/profit" TargetMode="External"/><Relationship Id="rId2" Type="http://schemas.openxmlformats.org/officeDocument/2006/relationships/hyperlink" Target="https://www.ldoceonline.com/dictionary/ga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ay" TargetMode="External"/><Relationship Id="rId5" Type="http://schemas.openxmlformats.org/officeDocument/2006/relationships/hyperlink" Target="https://www.ldoceonline.com/dictionary/cost" TargetMode="External"/><Relationship Id="rId4" Type="http://schemas.openxmlformats.org/officeDocument/2006/relationships/hyperlink" Target="https://www.ldoceonline.com/dictionary/busines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nvironment" TargetMode="External"/><Relationship Id="rId5" Type="http://schemas.openxmlformats.org/officeDocument/2006/relationships/hyperlink" Target="https://www.ldoceonline.com/dictionary/damage" TargetMode="External"/><Relationship Id="rId4" Type="http://schemas.openxmlformats.org/officeDocument/2006/relationships/hyperlink" Target="https://www.ldoceonline.com/dictionary/able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ttitude" TargetMode="External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approval" TargetMode="External"/><Relationship Id="rId4" Type="http://schemas.openxmlformats.org/officeDocument/2006/relationships/hyperlink" Target="https://www.ldoceonline.com/dictionary/standard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ord" TargetMode="External"/><Relationship Id="rId2" Type="http://schemas.openxmlformats.org/officeDocument/2006/relationships/hyperlink" Target="https://www.ldoceonline.com/dictionary/ear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mention" TargetMode="External"/><Relationship Id="rId2" Type="http://schemas.openxmlformats.org/officeDocument/2006/relationships/hyperlink" Target="https://www.ldoceonline.com/dictionary/result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irection" TargetMode="External"/><Relationship Id="rId2" Type="http://schemas.openxmlformats.org/officeDocument/2006/relationships/hyperlink" Target="https://www.ldoceonline.com/dictionary/clear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purpos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legal" TargetMode="External"/><Relationship Id="rId3" Type="http://schemas.openxmlformats.org/officeDocument/2006/relationships/hyperlink" Target="https://www.ldoceonline.com/dictionary/medical" TargetMode="External"/><Relationship Id="rId7" Type="http://schemas.openxmlformats.org/officeDocument/2006/relationships/hyperlink" Target="https://www.ldoceonline.com/dictionary/election" TargetMode="External"/><Relationship Id="rId2" Type="http://schemas.openxmlformats.org/officeDocument/2006/relationships/hyperlink" Target="https://www.ldoceonline.com/dictionary/hospit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urpose" TargetMode="External"/><Relationship Id="rId5" Type="http://schemas.openxmlformats.org/officeDocument/2006/relationships/hyperlink" Target="https://www.ldoceonline.com/dictionary/divide" TargetMode="External"/><Relationship Id="rId10" Type="http://schemas.openxmlformats.org/officeDocument/2006/relationships/image" Target="../media/image11.jpg"/><Relationship Id="rId4" Type="http://schemas.openxmlformats.org/officeDocument/2006/relationships/hyperlink" Target="https://www.ldoceonline.com/dictionary/treatment" TargetMode="External"/><Relationship Id="rId9" Type="http://schemas.openxmlformats.org/officeDocument/2006/relationships/hyperlink" Target="https://www.ldoceonline.com/dictionary/prote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cupboard" TargetMode="External"/><Relationship Id="rId2" Type="http://schemas.openxmlformats.org/officeDocument/2006/relationships/hyperlink" Target="https://www.ldoceonline.com/dictionary/furnit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g"/><Relationship Id="rId5" Type="http://schemas.openxmlformats.org/officeDocument/2006/relationships/hyperlink" Target="https://www.ldoceonline.com/dictionary/clothe" TargetMode="External"/><Relationship Id="rId4" Type="http://schemas.openxmlformats.org/officeDocument/2006/relationships/hyperlink" Target="https://www.ldoceonline.com/dictionary/ha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unusual" TargetMode="External"/><Relationship Id="rId2" Type="http://schemas.openxmlformats.org/officeDocument/2006/relationships/hyperlink" Target="https://www.ldoceonline.com/dictionary/strang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g"/><Relationship Id="rId4" Type="http://schemas.openxmlformats.org/officeDocument/2006/relationships/hyperlink" Target="https://www.ldoceonline.com/dictionary/expla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7AC-0942-2A18-F8B7-92BC8784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994-FCFA-7BF2-F1CA-3FDB01A9F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021C5-0D5B-825E-3239-3A3F94E7E7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2" tooltip="natural"/>
              </a:rPr>
              <a:t>natural</a:t>
            </a:r>
            <a:r>
              <a:rPr lang="en-US" dirty="0"/>
              <a:t> state, not changed or controlled by people</a:t>
            </a:r>
          </a:p>
          <a:p>
            <a:r>
              <a:rPr lang="en-US" dirty="0"/>
              <a:t>not used by people for </a:t>
            </a:r>
            <a:r>
              <a:rPr lang="en-US" dirty="0">
                <a:hlinkClick r:id="rId3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4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5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6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7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8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9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10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1" tooltip="violent"/>
              </a:rPr>
              <a:t>violent</a:t>
            </a:r>
            <a:r>
              <a:rPr lang="en-US" dirty="0"/>
              <a:t>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017D-8843-168A-BC7D-5D713981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766DA-BF4A-7122-4460-A95D86B0CFAE}"/>
              </a:ext>
            </a:extLst>
          </p:cNvPr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0989E-8D72-B565-3F85-B87D32230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5280" y="3041933"/>
            <a:ext cx="2305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7F9-635A-C2AA-6027-953A6637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A644-1300-8F79-29B7-BF833D1CBA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36FE-A1FB-6C99-8108-1CFF4EFA09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2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3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4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A1F10-D59B-238A-9898-EAA8CCF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D0A6D-6655-8F76-6136-F3F69E879F5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552D-2F7B-E816-F699-61128C711AD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327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5E6-0294-5FE5-753E-5B47C6C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C5FC-D441-B7CF-D206-01654C924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F16E-0C75-DCD8-E3F8-281312C5D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3" tooltip="true"/>
              </a:rPr>
              <a:t>true</a:t>
            </a:r>
            <a:r>
              <a:rPr lang="en-US" dirty="0"/>
              <a:t> of one thing, it is not true of another</a:t>
            </a:r>
          </a:p>
          <a:p>
            <a:r>
              <a:rPr lang="en-US" dirty="0"/>
              <a:t>used at the </a:t>
            </a:r>
            <a:r>
              <a:rPr lang="en-US" dirty="0">
                <a:hlinkClick r:id="rId4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5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6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7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8" tooltip="fact"/>
              </a:rPr>
              <a:t>fact</a:t>
            </a:r>
            <a:r>
              <a:rPr lang="en-US" dirty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5F7E7-C166-5DA3-74B1-3B447050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AF1A-5B0E-D10C-5C8B-EE0A8DA8BDD3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351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14D-9482-6230-969C-9A482E65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7C63-9C40-5FF6-2B42-C4F1568C27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BDC3-16BC-6A94-C3B9-7B939F8FCF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3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4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5" tooltip="suggest"/>
              </a:rPr>
              <a:t>suggest</a:t>
            </a:r>
            <a:r>
              <a:rPr lang="en-US" dirty="0"/>
              <a:t> something privately or secretly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2CDA-33D1-FEE4-808D-037C157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3860-868F-CE04-1366-E247366D803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F82FA-B8F8-2D48-91C3-808E54AF6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910" y="319633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75BA-6FEE-7870-990C-59C26480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4921-5A37-7DE1-7B18-77C063122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BE01-AAD1-6BB6-E489-ED606F54B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</a:p>
          <a:p>
            <a:r>
              <a:rPr lang="en-US" dirty="0"/>
              <a:t>if you </a:t>
            </a:r>
            <a:r>
              <a:rPr lang="en-US" dirty="0">
                <a:hlinkClick r:id="rId3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4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5" tooltip="finger"/>
              </a:rPr>
              <a:t>fingers</a:t>
            </a:r>
            <a:r>
              <a:rPr lang="en-US" dirty="0"/>
              <a:t> around something, you use them to hold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27C7-FFA2-FEF7-2AA6-29578B4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CA91-F37D-775B-10B4-ACE61CD1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F550C-6257-EC4D-1C7A-62794CD8D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3CF229-4122-A2BC-06EB-D59C8DE9F55E}"/>
              </a:ext>
            </a:extLst>
          </p:cNvPr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</a:p>
        </p:txBody>
      </p:sp>
    </p:spTree>
    <p:extLst>
      <p:ext uri="{BB962C8B-B14F-4D97-AF65-F5344CB8AC3E}">
        <p14:creationId xmlns:p14="http://schemas.microsoft.com/office/powerpoint/2010/main" val="273244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D7-D130-8BF3-E146-06980821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F95D-CB9B-C6BE-1470-CFCD6AFE90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0C8E-736C-3C7A-A876-3F7B5D0A54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2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7224E-FF2D-9A6B-CEBB-E8C9069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81F5-0F27-0F13-0A5F-C0D9D87E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4EE26-EE3C-FB97-CD52-5D43B932AC4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2391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7244-86B6-674B-362C-864647E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4C5E-E0C7-5CF2-E141-CD4E2189A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4C54-747D-522C-A46A-E2297E93DB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3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4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5" tooltip="goat"/>
              </a:rPr>
              <a:t>goats</a:t>
            </a:r>
            <a:r>
              <a:rPr lang="en-US" dirty="0"/>
              <a:t> have on their body</a:t>
            </a:r>
          </a:p>
          <a:p>
            <a:r>
              <a:rPr lang="en-US" dirty="0"/>
              <a:t>material made from </a:t>
            </a:r>
            <a:r>
              <a:rPr lang="en-US" dirty="0">
                <a:hlinkClick r:id="rId6" tooltip="wool"/>
              </a:rPr>
              <a:t>wool</a:t>
            </a:r>
            <a:endParaRPr lang="en-US" dirty="0"/>
          </a:p>
          <a:p>
            <a:r>
              <a:rPr lang="en-US" dirty="0">
                <a:hlinkClick r:id="rId7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8" tooltip="knit"/>
              </a:rPr>
              <a:t>knit</a:t>
            </a:r>
            <a:r>
              <a:rPr lang="en-US" dirty="0"/>
              <a:t> clothes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9EA83-D3CE-8C02-B291-62E5E00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A54A2-08D3-D6EA-F370-07021F53A66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76925-F188-38F9-819A-568C4D98C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4BFBE-833B-9659-4ECF-DDEB6CB6E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2AC0-1982-521E-9D9B-8CD001CF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DB50-C566-C5B1-CB20-4144835CBD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1CB6-FBCE-E0FF-A11C-17EEAE23E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2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4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5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6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7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8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9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10" tooltip="unpleasant"/>
              </a:rPr>
              <a:t>unpleasant</a:t>
            </a:r>
            <a:r>
              <a:rPr lang="en-US" dirty="0"/>
              <a:t> to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DF73A-6B14-D59F-AF21-6A94803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CFC70-FA79-59C7-B39C-45DED198188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B5A43-9846-5C8B-2E85-58FC334B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55DD-EAF5-9D6E-3B6E-E7B8887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44D2-009F-CF36-2463-A0DE4C69D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2E66-748F-B62A-0F5A-D752BF49C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7956B-7E1E-4959-00AC-1481EB2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E023B-6B60-70B9-A0E2-B8492CE27D4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</a:p>
        </p:txBody>
      </p:sp>
    </p:spTree>
    <p:extLst>
      <p:ext uri="{BB962C8B-B14F-4D97-AF65-F5344CB8AC3E}">
        <p14:creationId xmlns:p14="http://schemas.microsoft.com/office/powerpoint/2010/main" val="265906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69D9-9B2F-7715-211D-30CBCB36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4D47-7006-E3CE-7331-D253C0CFD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F46F-282A-BB2D-8A34-79B8948970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3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4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5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6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7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8E4C7-039C-0A75-E47B-599D0B83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B534C-EF09-5653-2FEF-B7AFD641A7D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7ADF8-D136-67B4-444C-DB20A70F4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9" y="2784512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3491-1629-5E0F-B9E8-19388A9C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2321A-662E-7633-D661-5EF996978F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2815-EE2D-54E0-3D2A-C4F39ED56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1125-384F-C7DA-E939-2507147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683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DDC-9A8C-8F1C-C7B7-A5CD2F9D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13E8-FA0D-646D-D4E8-7BAF5C6DF4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E715-6239-ACEE-71DE-8F91C5466E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3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4" tooltip="thread"/>
              </a:rPr>
              <a:t>thread</a:t>
            </a:r>
            <a:r>
              <a:rPr lang="en-US" dirty="0"/>
              <a:t>, or a piece of this</a:t>
            </a:r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5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6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7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8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755B-D2BE-81C2-C05E-9FBDFD72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77FA-7479-AB52-5B34-5F28DC890A89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810D9-CDC3-9C20-7EC1-AB2A326816E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F8FB3-8ADD-E94F-176D-5D4BDBB14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AB3-7933-ACF5-566D-9FCDFD90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917A-3F36-4F14-79AA-730A8D24CE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7046-5A81-A1E4-11EC-2B4C853F8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2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3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4" tooltip="describe"/>
              </a:rPr>
              <a:t>describe</a:t>
            </a:r>
            <a:r>
              <a:rPr lang="en-US" dirty="0"/>
              <a:t> what happened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80D4-BAB0-5306-F621-616421A6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47FC7-94D2-0D3D-D0F4-6668211E3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0136D-C8AA-FCB3-EF06-F5A9CED61B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</a:p>
        </p:txBody>
      </p:sp>
    </p:spTree>
    <p:extLst>
      <p:ext uri="{BB962C8B-B14F-4D97-AF65-F5344CB8AC3E}">
        <p14:creationId xmlns:p14="http://schemas.microsoft.com/office/powerpoint/2010/main" val="421353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5B6-5E2D-7E34-4252-C3DCD91D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AED3-920C-7BD9-5D56-A5ADF7091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71A8-2166-E1F9-B7E8-04E7BB2F4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3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4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5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6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368E-1210-3A97-096B-0300FEE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0C4C2DC-49EF-D712-3CE0-16FCC2E32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64F9B-88E6-9C66-F1CF-23985D81DD06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019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9E2E-35E1-4C47-7818-D76C92D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776D-D494-F775-8363-188E70187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280E-C44D-5BB2-A386-D7383E2262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3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4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5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6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00515-FCEC-F023-DE14-59A37B69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5079-37C8-C99E-022E-9D2477AAF882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3EFCD-EBBE-4F34-54BC-5A4BB4990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C99E-4E3D-F954-EABA-2C292441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BE23-6A24-A35A-19F2-013A419A97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758A-7944-78DA-F16A-79A5865071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2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3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4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5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6" tooltip="social"/>
              </a:rPr>
              <a:t>social</a:t>
            </a:r>
            <a:r>
              <a:rPr lang="en-US" dirty="0"/>
              <a:t> problems</a:t>
            </a:r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7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8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70CC-B493-3CAA-7D50-30E99C8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628FA-5D80-6D08-6AA7-DFE0E2092A11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A150-30E5-F414-F3A7-A94E9D95B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8" y="3262323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AE05-45D7-C9AE-B506-EB03050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2D4E-2916-308F-26ED-23737F6A9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DB459-D0AF-066D-21CC-E9EDFA2E5F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3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4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5" tooltip="glass"/>
              </a:rPr>
              <a:t>glass</a:t>
            </a:r>
            <a:r>
              <a:rPr lang="en-US" dirty="0"/>
              <a:t> of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1617-9698-7AA8-B4C5-E18E6CD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B2198-218F-4525-4637-5D56B3800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6BB17-7553-EDD9-0B9E-949BE53E0080}"/>
              </a:ext>
            </a:extLst>
          </p:cNvPr>
          <p:cNvSpPr txBox="1"/>
          <p:nvPr/>
        </p:nvSpPr>
        <p:spPr>
          <a:xfrm>
            <a:off x="87569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</a:p>
        </p:txBody>
      </p:sp>
    </p:spTree>
    <p:extLst>
      <p:ext uri="{BB962C8B-B14F-4D97-AF65-F5344CB8AC3E}">
        <p14:creationId xmlns:p14="http://schemas.microsoft.com/office/powerpoint/2010/main" val="3989913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E124D-9B8C-D9A5-04B5-1AB51EBD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wonder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6B83A-6E1F-62B4-C64E-6211BA165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9BDEB5-A777-3185-386D-7BEBE420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8" name="AutoShape 4" descr="Lemon Tree Song-Art // Happy Lemons&quot; Art Print for Sale by katycreates |  Redbubble">
            <a:extLst>
              <a:ext uri="{FF2B5EF4-FFF2-40B4-BE49-F238E27FC236}">
                <a16:creationId xmlns:a16="http://schemas.microsoft.com/office/drawing/2014/main" id="{5D481A88-4162-888B-C1A8-DD430739B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3A1DB98-7237-BCC8-E3A7-AABA063B9F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 think about something that you are not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2" tooltip="sure"/>
              </a:rPr>
              <a:t>sure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about and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3" tooltip="try"/>
              </a:rPr>
              <a:t>try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4" tooltip="guess"/>
              </a:rPr>
              <a:t>guess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what is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5" tooltip="true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what will happen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etc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feel </a:t>
            </a:r>
            <a:r>
              <a:rPr lang="en-US" b="0" i="0" dirty="0">
                <a:effectLst/>
                <a:latin typeface="arial" panose="020B0604020202020204" pitchFamily="34" charset="0"/>
                <a:hlinkClick r:id="rId6" tooltip="surprise"/>
              </a:rPr>
              <a:t>surprised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dirty="0">
                <a:effectLst/>
                <a:latin typeface="arial" panose="020B0604020202020204" pitchFamily="34" charset="0"/>
                <a:hlinkClick r:id="rId7" tooltip="unable"/>
              </a:rPr>
              <a:t>unable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to believe something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9ADD86-C680-0DAC-8BC2-A354C49959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753" y="1756572"/>
            <a:ext cx="4063548" cy="3909828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48B9AAE9-2AA1-D028-BAB5-890D61B7E8B0}"/>
              </a:ext>
            </a:extLst>
          </p:cNvPr>
          <p:cNvSpPr txBox="1"/>
          <p:nvPr/>
        </p:nvSpPr>
        <p:spPr>
          <a:xfrm>
            <a:off x="349345" y="2278593"/>
            <a:ext cx="9740228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</a:t>
            </a:r>
            <a:r>
              <a:rPr kumimoji="0" lang="en-US" altLang="zh-CN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onder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7934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DA36-EC41-C6D8-3B18-98B0DD37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ACA5-0110-E3A3-AEC8-C152BD12C2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3F59-4C42-35FB-EF21-F781300D44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3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4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5" tooltip="speak"/>
              </a:rPr>
              <a:t>speak</a:t>
            </a:r>
            <a:r>
              <a:rPr lang="en-US" dirty="0"/>
              <a:t> to someone directly</a:t>
            </a:r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6" tooltip="solve"/>
              </a:rPr>
              <a:t>solve</a:t>
            </a:r>
            <a:r>
              <a:rPr lang="en-US" dirty="0"/>
              <a:t>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9DDC-94A5-607A-5AF1-69A4D062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AA334-42EA-B43B-B7D8-87CB93BBEA4A}"/>
              </a:ext>
            </a:extLst>
          </p:cNvPr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1958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C3E6-E5D5-D88D-0CFD-93F104D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1419-AB48-2F8E-A531-B7C3DAA1F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BA148-9BBF-F0FF-00F6-A116EB3FD2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2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3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4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5" tooltip="selling"/>
              </a:rPr>
              <a:t>selling</a:t>
            </a:r>
            <a:r>
              <a:rPr lang="en-US" dirty="0"/>
              <a:t> goods or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C985E-18DF-F57D-2C07-B8FD6871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6F8A9-42FC-1640-14D0-3B76C3D51C24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37853-5DFD-BFD2-9B1E-2DF8CB09BC7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63575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CA73-B462-7EC3-48BB-FF54792B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3C7E-E839-BF01-5DE9-63C1BE3AE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F63C-AD97-0678-70FE-CD665106F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3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4" tooltip="wanting"/>
              </a:rPr>
              <a:t>wanting</a:t>
            </a:r>
            <a:r>
              <a:rPr lang="en-US" dirty="0"/>
              <a:t> something very much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B2CCC-685B-677B-EEBF-CC21300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3607D-68F9-A1C7-A545-F2802F4C2EC6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640B7-9966-22AD-A219-6F3BA32314B8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4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AB28-B3BB-6C88-D8E7-9683AC7BF3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</a:p>
          <a:p>
            <a:r>
              <a:rPr lang="en-US" sz="1800" dirty="0"/>
              <a:t>walk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</a:p>
          <a:p>
            <a:r>
              <a:rPr lang="en-US" sz="1800" dirty="0"/>
              <a:t>wander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</a:p>
          <a:p>
            <a:r>
              <a:rPr lang="en-US" sz="1800" dirty="0"/>
              <a:t>war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</a:p>
          <a:p>
            <a:r>
              <a:rPr lang="en-US" sz="1800" dirty="0"/>
              <a:t>wardrobe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</a:p>
          <a:p>
            <a:r>
              <a:rPr lang="en-US" sz="1800" dirty="0"/>
              <a:t>warn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</a:p>
          <a:p>
            <a:r>
              <a:rPr lang="en-US" sz="1800" dirty="0"/>
              <a:t>wave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</a:p>
          <a:p>
            <a:r>
              <a:rPr lang="en-US" sz="1800" dirty="0"/>
              <a:t>wear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</a:p>
          <a:p>
            <a:r>
              <a:rPr lang="en-US" sz="1800" dirty="0"/>
              <a:t>wedding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</a:p>
          <a:p>
            <a:r>
              <a:rPr lang="en-US" sz="1800" dirty="0"/>
              <a:t>weight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</a:p>
          <a:p>
            <a:r>
              <a:rPr lang="en-US" sz="1800" dirty="0"/>
              <a:t>welfare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</a:p>
          <a:p>
            <a:r>
              <a:rPr lang="en-US" sz="1800" dirty="0"/>
              <a:t>western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</a:p>
          <a:p>
            <a:r>
              <a:rPr lang="en-US" sz="1800" dirty="0"/>
              <a:t>whatsoever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</a:p>
          <a:p>
            <a:r>
              <a:rPr lang="en-US" sz="1800" dirty="0"/>
              <a:t>whereas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</a:p>
          <a:p>
            <a:r>
              <a:rPr lang="en-US" sz="1800" dirty="0"/>
              <a:t>whisky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</a:p>
          <a:p>
            <a:r>
              <a:rPr lang="en-US" sz="1800" dirty="0"/>
              <a:t>white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</a:p>
          <a:p>
            <a:r>
              <a:rPr lang="en-US" sz="1800" dirty="0"/>
              <a:t>wicked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</a:p>
          <a:p>
            <a:r>
              <a:rPr lang="en-US" sz="1800" dirty="0"/>
              <a:t>widely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</a:p>
          <a:p>
            <a:r>
              <a:rPr lang="en-US" sz="1800" dirty="0"/>
              <a:t>wild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will</a:t>
            </a:r>
          </a:p>
          <a:p>
            <a:r>
              <a:rPr lang="en-US" sz="1800" dirty="0"/>
              <a:t>willing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wind</a:t>
            </a:r>
          </a:p>
          <a:p>
            <a:r>
              <a:rPr lang="en-US" sz="1800" dirty="0"/>
              <a:t>windy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wine</a:t>
            </a:r>
          </a:p>
          <a:p>
            <a:r>
              <a:rPr lang="en-US" sz="1800" dirty="0"/>
              <a:t>wing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winter</a:t>
            </a:r>
          </a:p>
          <a:p>
            <a:r>
              <a:rPr lang="en-US" sz="1800" dirty="0"/>
              <a:t>wipe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wire</a:t>
            </a:r>
          </a:p>
          <a:p>
            <a:r>
              <a:rPr lang="en-US" sz="1800" dirty="0"/>
              <a:t>wise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witness</a:t>
            </a:r>
          </a:p>
          <a:p>
            <a:r>
              <a:rPr lang="en-US" sz="1800" dirty="0"/>
              <a:t>wool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word</a:t>
            </a:r>
          </a:p>
          <a:p>
            <a:r>
              <a:rPr lang="en-US" sz="1800" dirty="0"/>
              <a:t>worth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would</a:t>
            </a:r>
          </a:p>
          <a:p>
            <a:r>
              <a:rPr lang="en-US" sz="1800" dirty="0"/>
              <a:t>wound</a:t>
            </a:r>
          </a:p>
          <a:p>
            <a:r>
              <a:rPr lang="en-US" sz="1800" dirty="0"/>
              <a:t>wrap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write</a:t>
            </a:r>
          </a:p>
          <a:p>
            <a:r>
              <a:rPr lang="en-US" sz="1800" dirty="0"/>
              <a:t>writer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105179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2F1D-9DF7-B267-D7BE-AC3B8AD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26DB-F86B-5B2A-B0E1-68CBB168A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2817-B699-B0F5-F70C-31A7C96C1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2" tooltip="likely"/>
              </a:rPr>
              <a:t>likely</a:t>
            </a:r>
            <a:r>
              <a:rPr lang="en-US" dirty="0"/>
              <a:t> or has been planned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525B-3C9D-1722-9B76-987331F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1B150-2977-E2A0-5AC8-F4326233EAF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CA3CA-8B47-8C13-8895-0912C62285D3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</a:p>
        </p:txBody>
      </p:sp>
    </p:spTree>
    <p:extLst>
      <p:ext uri="{BB962C8B-B14F-4D97-AF65-F5344CB8AC3E}">
        <p14:creationId xmlns:p14="http://schemas.microsoft.com/office/powerpoint/2010/main" val="1355945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4C96-E740-9897-5C11-DA9CD5F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AE9C-1CAD-CBAA-9497-E877208C2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80F2-F1EC-100D-73E5-34CE0478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2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3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9A74-AF53-A7F6-2F7F-95AD9E28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E73C-13B2-C169-B646-1CFBAE119B6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AEAFA-5CAB-8F27-F9CA-92DC6D70FC2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</a:p>
        </p:txBody>
      </p:sp>
    </p:spTree>
    <p:extLst>
      <p:ext uri="{BB962C8B-B14F-4D97-AF65-F5344CB8AC3E}">
        <p14:creationId xmlns:p14="http://schemas.microsoft.com/office/powerpoint/2010/main" val="332165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21-9E12-E64A-4293-C95B698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1B4F-03C4-454D-3C99-00E9B2BF23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5770-19EB-A7B1-E5CE-D08E11CDC1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able"/>
              </a:rPr>
              <a:t>able</a:t>
            </a:r>
            <a:r>
              <a:rPr lang="en-US" dirty="0"/>
              <a:t> to do things well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E695-4B80-2CFB-386B-C443B3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198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A44-5446-0DE4-DA31-FEFEC57C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F542-D6A4-0722-18E5-27272C9A3D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481C2-9383-6FC0-8EA8-9421FB4747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3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AEA-B0F7-690A-0189-93D5AD1B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89751-A518-94CF-8512-544FBABD9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1096F-94F7-12F1-DC63-F11B9071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4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32C7-3B70-9FAD-37E0-4EDADD8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747D-F930-450D-0817-ED2183109A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E7D30-28A0-1EE9-C615-1F38EEBDD6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2" tooltip="degree"/>
              </a:rPr>
              <a:t>degree</a:t>
            </a:r>
            <a:r>
              <a:rPr lang="en-US" dirty="0"/>
              <a:t>, or with great severity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1898-2C0B-EAFC-42FD-905BB52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9C053-1267-A96B-3CC8-4D3EDB975032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3117656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DFAD-B11C-42CE-E33A-23FF9BE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CC09-55E0-C3EF-3EA3-082533DE47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3C45-2EDF-687C-518E-9E8501F08D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2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3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4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5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6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</a:p>
          <a:p>
            <a:r>
              <a:rPr lang="en-US" dirty="0"/>
              <a:t>producing a </a:t>
            </a:r>
            <a:r>
              <a:rPr lang="en-US" dirty="0">
                <a:hlinkClick r:id="rId7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8" tooltip="useful"/>
              </a:rPr>
              <a:t>useful</a:t>
            </a:r>
            <a:r>
              <a:rPr lang="en-US" dirty="0"/>
              <a:t>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4E318-294D-E4CB-B8AB-254652B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249E7-4C98-4D6F-F90E-5B48C30FD81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</a:p>
        </p:txBody>
      </p:sp>
    </p:spTree>
    <p:extLst>
      <p:ext uri="{BB962C8B-B14F-4D97-AF65-F5344CB8AC3E}">
        <p14:creationId xmlns:p14="http://schemas.microsoft.com/office/powerpoint/2010/main" val="3656376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664D-38EA-DEE7-4D27-21E2298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4C3A-AF25-48F0-2601-EC5AA479B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8C18-9F94-8269-7084-7CD3FB2FA4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</a:t>
            </a:r>
          </a:p>
          <a:p>
            <a:endParaRPr lang="en-US" dirty="0">
              <a:hlinkClick r:id="rId4" tooltip="able"/>
            </a:endParaRPr>
          </a:p>
          <a:p>
            <a:endParaRPr lang="en-US" dirty="0">
              <a:hlinkClick r:id="rId4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4" tooltip="able"/>
            </a:endParaRPr>
          </a:p>
          <a:p>
            <a:r>
              <a:rPr lang="en-US" dirty="0">
                <a:hlinkClick r:id="rId4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5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6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D712-C74E-651B-66A3-576A7F4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CFF00-34BC-4040-FD8F-88C64D832B4B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865C3-9781-21F8-9EAA-2A94E7CFB6D0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33723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7084-42F7-9230-F186-048EF9D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30B0-4BDA-7411-0B7A-1D9D2E73C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E0C7-E5E5-77DE-03C9-79F7E26B4F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without stopping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F2E8-0EF5-A6AB-2A45-1406B6F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24883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FEF-7AD6-4BA4-9CF2-2E94C0F4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01CA-BBD9-C8AC-587E-7B5A60CF1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5CC7-61CD-1645-17D7-F5B5C0DC4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3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4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5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952B-0E9B-FF53-C873-C32EB8E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7479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E62-D8F4-EA71-BE1F-104B4F64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65EB-1FA7-BC5A-9D12-33E485E280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E83D-75E5-6002-4A53-E6E400F6AA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2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F9A9-D761-2197-CE67-AF7E0307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29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2F8-B623-A8F9-8CE4-C7A264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B64BA-B964-3BAF-E62B-102EA0BC26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D434-7C74-C724-6B3C-D2F77D7B50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2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3" tooltip="accord"/>
              </a:rPr>
              <a:t>according</a:t>
            </a:r>
            <a:r>
              <a:rPr lang="en-US" dirty="0"/>
              <a:t> to the number of hours, days, or weeks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A564-B701-A89E-E5EF-798BF50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EA721-8A57-DC33-01B4-09718B2D9929}"/>
              </a:ext>
            </a:extLst>
          </p:cNvPr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904D6-C0F6-5B00-E96F-026E25AE2F6E}"/>
              </a:ext>
            </a:extLst>
          </p:cNvPr>
          <p:cNvSpPr txBox="1"/>
          <p:nvPr/>
        </p:nvSpPr>
        <p:spPr>
          <a:xfrm>
            <a:off x="8677646" y="582003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AutoShape 2" descr="Mapped: Minimum Wage Around the World">
            <a:extLst>
              <a:ext uri="{FF2B5EF4-FFF2-40B4-BE49-F238E27FC236}">
                <a16:creationId xmlns:a16="http://schemas.microsoft.com/office/drawing/2014/main" id="{69AB8196-46E4-7AB5-B76B-98E3ED22A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hart: How America's Minimum Wage Compares | Statista">
            <a:extLst>
              <a:ext uri="{FF2B5EF4-FFF2-40B4-BE49-F238E27FC236}">
                <a16:creationId xmlns:a16="http://schemas.microsoft.com/office/drawing/2014/main" id="{CF8AB646-64DE-A929-8B13-F8D9DB549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4813" y="3084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74C8FE-0A81-B7C3-A5EF-82D9BD33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72" y="1731920"/>
            <a:ext cx="3150719" cy="39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0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254-1C6D-A74D-B1DE-69237FE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47F4-A8C2-A479-86A4-DD97F756F8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C367-24F3-92FC-A0EB-9743E708EE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EED32-F411-FBCC-908F-663D247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8496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F393-504D-BF15-43C2-C4FE7BB3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D14B-3D9B-2238-72FD-DC02B681C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870E-F439-B234-7965-8EF05074B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2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3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CE17-66DA-D4A6-C027-6994EAF6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903F6-6A98-3096-57AA-5D84EC7D5ED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232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9B36-148B-DB0B-B89D-420FB630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7392-29A5-FB99-2390-76F5816A6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B95A-4287-3211-4080-DADC207527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1BA0-DEA5-CC6D-125D-1A43894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F06D-6391-067E-DA08-CC1A25DAC3ED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06BDC-3900-ECAC-BF39-B223526E26A9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8334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FC7F89-6468-5D9D-F3A8-8EEC6E64BE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6" y="2701925"/>
            <a:ext cx="3209925" cy="14287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43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3FFF4-32C7-D62D-CB6B-35E035C4E3F4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</a:p>
        </p:txBody>
      </p:sp>
    </p:spTree>
    <p:extLst>
      <p:ext uri="{BB962C8B-B14F-4D97-AF65-F5344CB8AC3E}">
        <p14:creationId xmlns:p14="http://schemas.microsoft.com/office/powerpoint/2010/main" val="24964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6A07-A7C0-9E6F-7856-9B64CFF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6B26-A159-7EB5-57B1-CBA7A14B0C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BB65-E025-6C0C-7E43-B5951ED6A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2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3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4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64BF-F0FE-BAF4-0784-8252FCC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BA3CC-3F33-8B17-EC94-C61D50B36B48}"/>
              </a:ext>
            </a:extLst>
          </p:cNvPr>
          <p:cNvSpPr txBox="1"/>
          <p:nvPr/>
        </p:nvSpPr>
        <p:spPr>
          <a:xfrm>
            <a:off x="493490" y="2110392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30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D90F-FBEC-743E-4DFA-B86AEE5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EFD7-BEA6-A631-13C1-2764F76FBC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3632-6A25-6F8D-CF49-83A19E13F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2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3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4" tooltip="treatment"/>
              </a:rPr>
              <a:t>treatment</a:t>
            </a:r>
            <a:r>
              <a:rPr lang="en-US" dirty="0"/>
              <a:t> stay</a:t>
            </a:r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5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6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7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8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9" tooltip="protection"/>
              </a:rPr>
              <a:t>protection</a:t>
            </a:r>
            <a:r>
              <a:rPr lang="en-US" dirty="0"/>
              <a:t> of another person or of a law court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557C3-D054-5475-1D5F-4C06A2B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B5196-7962-FF15-699F-D3F3D8E731A7}"/>
              </a:ext>
            </a:extLst>
          </p:cNvPr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75BDF-6F93-CFFC-968F-1CAC5A53C0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19" y="2686470"/>
            <a:ext cx="3384112" cy="2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FCD-3661-6695-C6BE-BC27260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035D-EB9C-2F3F-798B-B90798281E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EF0F-2229-5015-83F3-BA62799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7C634-9998-31EE-A0A7-D957237EA749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8D102F1-0969-1B20-F650-56A6E4E947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piece of </a:t>
            </a:r>
            <a:r>
              <a:rPr lang="en-US" b="0" i="0" dirty="0">
                <a:effectLst/>
                <a:latin typeface="arial" panose="020B0604020202020204" pitchFamily="34" charset="0"/>
                <a:hlinkClick r:id="rId2" tooltip="furniture"/>
              </a:rPr>
              <a:t>furniture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like a large </a:t>
            </a:r>
            <a:r>
              <a:rPr lang="en-US" b="0" i="0" dirty="0">
                <a:effectLst/>
                <a:latin typeface="arial" panose="020B0604020202020204" pitchFamily="34" charset="0"/>
                <a:hlinkClick r:id="rId3" tooltip="cupboard"/>
              </a:rPr>
              <a:t>cupboard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that you </a:t>
            </a:r>
            <a:r>
              <a:rPr lang="en-US" b="0" i="0" dirty="0">
                <a:effectLst/>
                <a:latin typeface="arial" panose="020B0604020202020204" pitchFamily="34" charset="0"/>
                <a:hlinkClick r:id="rId4" tooltip="hang"/>
              </a:rPr>
              <a:t>hang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  <a:hlinkClick r:id="rId5" tooltip="clothe"/>
              </a:rPr>
              <a:t>clothes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in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0B90072D-2268-328B-33F7-120839FEE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71" y="551730"/>
            <a:ext cx="3323943" cy="22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CEC-A18E-20FC-F651-A714A02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11811-167B-F0EB-68E3-73EC51EB40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1732-5EC9-60DC-068F-368E50549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2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3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4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3765-DE6E-5D1C-03A3-480717E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CF02-53A5-3CD1-90B3-1C0417D6ACAC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C8BF0-D160-57DE-A76E-94271129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97" y="2819821"/>
            <a:ext cx="3603470" cy="21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1F79-AAFF-E1B3-2CF7-0500356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AA2-3512-85B5-385E-EC5D29E02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49A-503C-4783-B843-4155E4909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a way that is morally wrong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C464-F33D-2496-4724-3369ED0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BBE3D-1B0C-7FD5-1B66-265D3CB6429E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</a:p>
          <a:p>
            <a:r>
              <a:rPr lang="en-US" dirty="0"/>
              <a:t>evil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382A-BA05-3896-6F94-089679D86CB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7BAF4-2ABF-5C52-3959-31537134C673}"/>
              </a:ext>
            </a:extLst>
          </p:cNvPr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</a:p>
          <a:p>
            <a:r>
              <a:rPr lang="en-US" dirty="0"/>
              <a:t>kid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5537C-CE21-ECF1-5CC1-6861D083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0" y="88273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3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XC/PJ-ICV-CN</OrgInhalt>
      <Wert>XC/PJ-ICV-CN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Automotive Products (Suzhou) Co., Ltd.  2023. All rights reserved, also regarding any disposal, exploitation, reproduction, editing, distribution, as well as in the event of applications for industrial property rights.</OrgInhalt>
      <Wert>© Bosch Automotive Products (Suzhou) Co., Ltd. 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2023-09-21</OrgInhalt>
      <Wert>2023-09-21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14</TotalTime>
  <Words>1271</Words>
  <Application>Microsoft Office PowerPoint</Application>
  <PresentationFormat>自定义</PresentationFormat>
  <Paragraphs>283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Bosch Office Sans</vt:lpstr>
      <vt:lpstr>Arial</vt:lpstr>
      <vt:lpstr>Calibri</vt:lpstr>
      <vt:lpstr>Symbol</vt:lpstr>
      <vt:lpstr>Wingdings</vt:lpstr>
      <vt:lpstr>Bosch 2022</vt:lpstr>
      <vt:lpstr>PowerPoint 演示文稿</vt:lpstr>
      <vt:lpstr>issue</vt:lpstr>
      <vt:lpstr>PowerPoint 演示文稿</vt:lpstr>
      <vt:lpstr>wage</vt:lpstr>
      <vt:lpstr>wander</vt:lpstr>
      <vt:lpstr>ward</vt:lpstr>
      <vt:lpstr>wardrobe</vt:lpstr>
      <vt:lpstr>weird</vt:lpstr>
      <vt:lpstr>wicked</vt:lpstr>
      <vt:lpstr>wild</vt:lpstr>
      <vt:lpstr>whatsoever</vt:lpstr>
      <vt:lpstr>whereas</vt:lpstr>
      <vt:lpstr>whisper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wipe</vt:lpstr>
      <vt:lpstr>winter</vt:lpstr>
      <vt:lpstr>welfare</vt:lpstr>
      <vt:lpstr>whisky</vt:lpstr>
      <vt:lpstr>wonder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yi jiang</cp:lastModifiedBy>
  <cp:revision>148</cp:revision>
  <dcterms:created xsi:type="dcterms:W3CDTF">2023-09-21T02:43:09Z</dcterms:created>
  <dcterms:modified xsi:type="dcterms:W3CDTF">2023-09-21T14:21:51Z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