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3"/>
  </p:sldMasterIdLst>
  <p:notesMasterIdLst>
    <p:notesMasterId r:id="rId46"/>
  </p:notesMasterIdLst>
  <p:sldIdLst>
    <p:sldId id="256" r:id="rId4"/>
    <p:sldId id="260" r:id="rId5"/>
    <p:sldId id="294" r:id="rId6"/>
    <p:sldId id="286" r:id="rId7"/>
    <p:sldId id="287" r:id="rId8"/>
    <p:sldId id="288" r:id="rId9"/>
    <p:sldId id="289" r:id="rId10"/>
    <p:sldId id="290" r:id="rId11"/>
    <p:sldId id="298" r:id="rId12"/>
    <p:sldId id="302" r:id="rId13"/>
    <p:sldId id="295" r:id="rId14"/>
    <p:sldId id="296" r:id="rId15"/>
    <p:sldId id="297" r:id="rId16"/>
    <p:sldId id="273" r:id="rId17"/>
    <p:sldId id="277" r:id="rId18"/>
    <p:sldId id="299" r:id="rId19"/>
    <p:sldId id="300" r:id="rId20"/>
    <p:sldId id="301" r:id="rId21"/>
    <p:sldId id="280" r:id="rId22"/>
    <p:sldId id="282" r:id="rId23"/>
    <p:sldId id="281" r:id="rId24"/>
    <p:sldId id="284" r:id="rId25"/>
    <p:sldId id="285" r:id="rId26"/>
    <p:sldId id="291" r:id="rId27"/>
    <p:sldId id="293" r:id="rId28"/>
    <p:sldId id="261" r:id="rId29"/>
    <p:sldId id="262" r:id="rId30"/>
    <p:sldId id="263" r:id="rId31"/>
    <p:sldId id="265" r:id="rId32"/>
    <p:sldId id="266" r:id="rId33"/>
    <p:sldId id="264" r:id="rId34"/>
    <p:sldId id="267" r:id="rId35"/>
    <p:sldId id="268" r:id="rId36"/>
    <p:sldId id="269" r:id="rId37"/>
    <p:sldId id="270" r:id="rId38"/>
    <p:sldId id="271" r:id="rId39"/>
    <p:sldId id="272" r:id="rId40"/>
    <p:sldId id="274" r:id="rId41"/>
    <p:sldId id="276" r:id="rId42"/>
    <p:sldId id="278" r:id="rId43"/>
    <p:sldId id="279" r:id="rId44"/>
    <p:sldId id="275" r:id="rId45"/>
  </p:sldIdLst>
  <p:sldSz cx="10969625" cy="6170613"/>
  <p:notesSz cx="6858000" cy="9144000"/>
  <p:custDataLst>
    <p:tags r:id="rId47"/>
  </p:custDataLst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1pPr>
    <a:lvl2pPr marL="411137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2pPr>
    <a:lvl3pPr marL="8222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3pPr>
    <a:lvl4pPr marL="1233411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4pPr>
    <a:lvl5pPr marL="1644549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5pPr>
    <a:lvl6pPr marL="2055686" algn="l" defTabSz="822275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6pPr>
    <a:lvl7pPr marL="2466823" algn="l" defTabSz="822275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7pPr>
    <a:lvl8pPr marL="2877960" algn="l" defTabSz="822275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8pPr>
    <a:lvl9pPr marL="3289097" algn="l" defTabSz="822275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53658DF-79D1-4257-B474-AD468ED99BFF}">
          <p14:sldIdLst>
            <p14:sldId id="256"/>
            <p14:sldId id="260"/>
          </p14:sldIdLst>
        </p14:section>
        <p14:section name="longman300" id="{6E90B45F-84DF-4110-9F6D-8C48B05D0F93}">
          <p14:sldIdLst>
            <p14:sldId id="294"/>
            <p14:sldId id="286"/>
            <p14:sldId id="287"/>
            <p14:sldId id="288"/>
            <p14:sldId id="289"/>
            <p14:sldId id="290"/>
            <p14:sldId id="298"/>
            <p14:sldId id="302"/>
            <p14:sldId id="295"/>
            <p14:sldId id="296"/>
            <p14:sldId id="297"/>
            <p14:sldId id="273"/>
            <p14:sldId id="277"/>
            <p14:sldId id="299"/>
            <p14:sldId id="300"/>
            <p14:sldId id="301"/>
            <p14:sldId id="280"/>
            <p14:sldId id="282"/>
            <p14:sldId id="281"/>
            <p14:sldId id="284"/>
            <p14:sldId id="285"/>
            <p14:sldId id="291"/>
            <p14:sldId id="293"/>
          </p14:sldIdLst>
        </p14:section>
        <p14:section name="other" id="{E5B522DA-BFF2-4C19-BC4F-A1C6CF6585F9}">
          <p14:sldIdLst>
            <p14:sldId id="261"/>
            <p14:sldId id="262"/>
            <p14:sldId id="263"/>
            <p14:sldId id="265"/>
            <p14:sldId id="266"/>
            <p14:sldId id="264"/>
            <p14:sldId id="267"/>
            <p14:sldId id="268"/>
            <p14:sldId id="269"/>
            <p14:sldId id="270"/>
            <p14:sldId id="271"/>
            <p14:sldId id="272"/>
            <p14:sldId id="274"/>
            <p14:sldId id="276"/>
            <p14:sldId id="278"/>
            <p14:sldId id="279"/>
          </p14:sldIdLst>
        </p14:section>
        <p14:section name="others" id="{16B4B482-50F0-4E77-82F5-14AE5E646EA5}">
          <p14:sldIdLst>
            <p14:sldId id="27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7387" autoAdjust="0"/>
  </p:normalViewPr>
  <p:slideViewPr>
    <p:cSldViewPr snapToGrid="0">
      <p:cViewPr varScale="1">
        <p:scale>
          <a:sx n="74" d="100"/>
          <a:sy n="74" d="100"/>
        </p:scale>
        <p:origin x="132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tags" Target="tags/tag1.xml"/><Relationship Id="rId50" Type="http://schemas.openxmlformats.org/officeDocument/2006/relationships/theme" Target="theme/theme1.xml"/><Relationship Id="rId7" Type="http://schemas.openxmlformats.org/officeDocument/2006/relationships/slide" Target="slides/slide4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presProps" Target="presProps.xml"/><Relationship Id="rId8" Type="http://schemas.openxmlformats.org/officeDocument/2006/relationships/slide" Target="slides/slide5.xml"/><Relationship Id="rId51" Type="http://schemas.openxmlformats.org/officeDocument/2006/relationships/tableStyles" Target="tableStyles.xml"/><Relationship Id="rId3" Type="http://schemas.openxmlformats.org/officeDocument/2006/relationships/slideMaster" Target="slideMasters/slideMaster1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07911F-CEAF-4F0B-98BD-EFB38C6572AA}" type="datetimeFigureOut">
              <a:rPr lang="de-DE" smtClean="0"/>
              <a:t>21.09.2023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2D48B2-9EB0-4B37-9B35-FC11E2EA535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31539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2D48B2-9EB0-4B37-9B35-FC11E2EA535A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38246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"Wrap it up" </a:t>
            </a:r>
            <a:r>
              <a:rPr lang="zh-CN" altLang="en-US" dirty="0"/>
              <a:t>是一个常用的口头表达，通常用来表示结束某个活动、会议、对话或任务。它的含义是告诉人们尽快完成正在进行的事情，不要再继续延长或拖延。这个短语可以在各种情境下使用，包括以下几种情况：</a:t>
            </a:r>
          </a:p>
          <a:p>
            <a:pPr>
              <a:buFont typeface="+mj-lt"/>
              <a:buAutoNum type="arabicPeriod"/>
            </a:pPr>
            <a:r>
              <a:rPr lang="zh-CN" altLang="en-US" dirty="0"/>
              <a:t>会议或演讲：主持人或组织者可能会告诉演讲者或与会者 </a:t>
            </a:r>
            <a:r>
              <a:rPr lang="en-US" altLang="zh-CN" dirty="0"/>
              <a:t>"Let's wrap it up"</a:t>
            </a:r>
            <a:r>
              <a:rPr lang="zh-CN" altLang="en-US" dirty="0"/>
              <a:t>，以表示他们需要结束讲话或会议。</a:t>
            </a:r>
          </a:p>
          <a:p>
            <a:pPr>
              <a:buFont typeface="+mj-lt"/>
              <a:buAutoNum type="arabicPeriod"/>
            </a:pPr>
            <a:r>
              <a:rPr lang="zh-CN" altLang="en-US" dirty="0"/>
              <a:t>影视制作：导演可能会对演员和摄制组说 </a:t>
            </a:r>
            <a:r>
              <a:rPr lang="en-US" altLang="zh-CN" dirty="0"/>
              <a:t>"Let's wrap it up" </a:t>
            </a:r>
            <a:r>
              <a:rPr lang="zh-CN" altLang="en-US" dirty="0"/>
              <a:t>来宣布拍摄工作的结束。</a:t>
            </a:r>
          </a:p>
          <a:p>
            <a:pPr>
              <a:buFont typeface="+mj-lt"/>
              <a:buAutoNum type="arabicPeriod"/>
            </a:pPr>
            <a:r>
              <a:rPr lang="zh-CN" altLang="en-US" dirty="0"/>
              <a:t>对话：在对话中，某人可能会说 </a:t>
            </a:r>
            <a:r>
              <a:rPr lang="en-US" altLang="zh-CN" dirty="0"/>
              <a:t>"I need to wrap it up" </a:t>
            </a:r>
            <a:r>
              <a:rPr lang="zh-CN" altLang="en-US" dirty="0"/>
              <a:t>来表示他们需要结束谈话并离开。</a:t>
            </a:r>
          </a:p>
          <a:p>
            <a:pPr>
              <a:buFont typeface="+mj-lt"/>
              <a:buAutoNum type="arabicPeriod"/>
            </a:pPr>
            <a:r>
              <a:rPr lang="zh-CN" altLang="en-US" dirty="0"/>
              <a:t>任务或工作：在工作场合，上级或同事可能会告诉你 </a:t>
            </a:r>
            <a:r>
              <a:rPr lang="en-US" altLang="zh-CN" dirty="0"/>
              <a:t>"Wrap it up"</a:t>
            </a:r>
            <a:r>
              <a:rPr lang="zh-CN" altLang="en-US" dirty="0"/>
              <a:t>，表示你需要完成当前的任务或项目。</a:t>
            </a:r>
          </a:p>
          <a:p>
            <a:r>
              <a:rPr lang="zh-CN" altLang="en-US" dirty="0"/>
              <a:t>总之，</a:t>
            </a:r>
            <a:r>
              <a:rPr lang="en-US" altLang="zh-CN" dirty="0"/>
              <a:t>"wrap it up" </a:t>
            </a:r>
            <a:r>
              <a:rPr lang="zh-CN" altLang="en-US" dirty="0"/>
              <a:t>是一种通用的表达方式，用来提醒人们结束正在进行的事情，通常是出于时间、进度或其他方面的考虑。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2D48B2-9EB0-4B37-9B35-FC11E2EA535A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56093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2D48B2-9EB0-4B37-9B35-FC11E2EA535A}" type="slidenum">
              <a:rPr lang="de-DE" smtClean="0"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79129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doctors tried desperately to save her life.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2D48B2-9EB0-4B37-9B35-FC11E2EA535A}" type="slidenum">
              <a:rPr lang="de-DE" smtClean="0"/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92056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horizont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Logo">
            <a:extLst>
              <a:ext uri="{FF2B5EF4-FFF2-40B4-BE49-F238E27FC236}">
                <a16:creationId xmlns:a16="http://schemas.microsoft.com/office/drawing/2014/main" id="{BF558F48-F6D6-4568-8DA6-55FAE81CC26F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7FD8C3B7-D4C2-49FB-A234-B9EF65EF0E2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7200" y="2602898"/>
            <a:ext cx="9268637" cy="1507549"/>
          </a:xfrm>
          <a:ln w="0">
            <a:noFill/>
          </a:ln>
          <a:effectLst/>
        </p:spPr>
        <p:txBody>
          <a:bodyPr anchor="b" anchorCtr="0">
            <a:normAutofit/>
          </a:bodyPr>
          <a:lstStyle>
            <a:lvl1pPr algn="l">
              <a:lnSpc>
                <a:spcPct val="100000"/>
              </a:lnSpc>
              <a:defRPr sz="4000" b="1" kern="0" cap="none" baseline="0">
                <a:solidFill>
                  <a:schemeClr val="tx1"/>
                </a:solidFill>
              </a:defRPr>
            </a:lvl1pPr>
          </a:lstStyle>
          <a:p>
            <a:r>
              <a:rPr lang="en-US" noProof="1"/>
              <a:t>Presentation title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77B0DFCC-F037-4745-849A-E2902A32AC76}"/>
              </a:ext>
            </a:extLst>
          </p:cNvPr>
          <p:cNvSpPr>
            <a:spLocks noGrp="1"/>
          </p:cNvSpPr>
          <p:nvPr>
            <p:ph type="body" sz="quarter" idx="1" hasCustomPrompt="1"/>
          </p:nvPr>
        </p:nvSpPr>
        <p:spPr>
          <a:xfrm>
            <a:off x="547200" y="4241130"/>
            <a:ext cx="9268637" cy="125436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noProof="1"/>
              <a:t>Name, Department, Date</a:t>
            </a:r>
          </a:p>
        </p:txBody>
      </p:sp>
      <p:pic>
        <p:nvPicPr>
          <p:cNvPr id="4" name="SuperGraphic">
            <a:extLst>
              <a:ext uri="{FF2B5EF4-FFF2-40B4-BE49-F238E27FC236}">
                <a16:creationId xmlns:a16="http://schemas.microsoft.com/office/drawing/2014/main" id="{862C2846-F73C-4F37-B810-57D2567D11EB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0969200" cy="205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848536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428" userDrawn="1">
          <p15:clr>
            <a:srgbClr val="FBAE40"/>
          </p15:clr>
        </p15:guide>
        <p15:guide id="2" pos="6185" userDrawn="1">
          <p15:clr>
            <a:srgbClr val="FBAE40"/>
          </p15:clr>
        </p15:guide>
        <p15:guide id="3" orient="horz" pos="1290" userDrawn="1">
          <p15:clr>
            <a:srgbClr val="FBAE40"/>
          </p15:clr>
        </p15:guide>
        <p15:guide id="4" orient="horz" pos="2590" userDrawn="1">
          <p15:clr>
            <a:srgbClr val="FBAE40"/>
          </p15:clr>
        </p15:guide>
        <p15:guide id="5" orient="horz" pos="2664" userDrawn="1">
          <p15:clr>
            <a:srgbClr val="FBAE40"/>
          </p15:clr>
        </p15:guide>
        <p15:guide id="6" orient="horz" pos="3473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Vertical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hapter_titleonly">
            <a:extLst>
              <a:ext uri="{FF2B5EF4-FFF2-40B4-BE49-F238E27FC236}">
                <a16:creationId xmlns:a16="http://schemas.microsoft.com/office/drawing/2014/main" id="{E29BFEC5-7639-4AE9-A818-5EB7EC3C9C5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Add Chapter Title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E99B80D-00FD-40C8-B929-FA71A2E035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Add Slide Title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49140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2" hasCustomPrompt="1"/>
          </p:nvPr>
        </p:nvSpPr>
        <p:spPr>
          <a:xfrm>
            <a:off x="5853600" y="1295999"/>
            <a:ext cx="49140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2" name="AttachmentRemark">
            <a:extLst>
              <a:ext uri="{FF2B5EF4-FFF2-40B4-BE49-F238E27FC236}">
                <a16:creationId xmlns:a16="http://schemas.microsoft.com/office/drawing/2014/main" id="{0193DB20-8E77-4A05-AA77-554F32E8990F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A6EE88F-E97F-46A3-8AB7-354C833CF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27876012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pos="3225" userDrawn="1">
          <p15:clr>
            <a:srgbClr val="FBAE40"/>
          </p15:clr>
        </p15:guide>
        <p15:guide id="9" pos="3687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3 Vertical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hapter_titleonly">
            <a:extLst>
              <a:ext uri="{FF2B5EF4-FFF2-40B4-BE49-F238E27FC236}">
                <a16:creationId xmlns:a16="http://schemas.microsoft.com/office/drawing/2014/main" id="{7CCAFAD8-87FF-4E8A-B13E-2709A28399C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Add Chapter Title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213B860-B040-4AA5-BCCF-91A137076F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Add Slide Title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31680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3F3E027D-9EE5-4C12-9974-36EA025C350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900600" y="1296000"/>
            <a:ext cx="31680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3" hasCustomPrompt="1"/>
          </p:nvPr>
        </p:nvSpPr>
        <p:spPr>
          <a:xfrm>
            <a:off x="7596000" y="1295999"/>
            <a:ext cx="31680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3" name="AttachmentRemark">
            <a:extLst>
              <a:ext uri="{FF2B5EF4-FFF2-40B4-BE49-F238E27FC236}">
                <a16:creationId xmlns:a16="http://schemas.microsoft.com/office/drawing/2014/main" id="{79759149-285E-4F0E-938E-7199B34084BE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1F85651-AA1F-4EE5-A69C-0361B9A97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20052008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pos="2126" userDrawn="1">
          <p15:clr>
            <a:srgbClr val="FBAE40"/>
          </p15:clr>
        </p15:guide>
        <p15:guide id="9" pos="2455" userDrawn="1">
          <p15:clr>
            <a:srgbClr val="FBAE40"/>
          </p15:clr>
        </p15:guide>
        <p15:guide id="10" pos="4453" userDrawn="1">
          <p15:clr>
            <a:srgbClr val="FBAE40"/>
          </p15:clr>
        </p15:guide>
        <p15:guide id="11" pos="4782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4 Vertical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hapter_titleonly">
            <a:extLst>
              <a:ext uri="{FF2B5EF4-FFF2-40B4-BE49-F238E27FC236}">
                <a16:creationId xmlns:a16="http://schemas.microsoft.com/office/drawing/2014/main" id="{85E4898A-B45B-416F-8A7F-E57751056EE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Add Chapter Title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A33F6F31-B924-4EAD-BDA8-332AAD2C41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Add Slide Title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5399"/>
            <a:ext cx="25416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2" hasCustomPrompt="1"/>
          </p:nvPr>
        </p:nvSpPr>
        <p:spPr>
          <a:xfrm>
            <a:off x="2877600" y="1295400"/>
            <a:ext cx="25416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3" hasCustomPrompt="1"/>
          </p:nvPr>
        </p:nvSpPr>
        <p:spPr>
          <a:xfrm>
            <a:off x="5550000" y="1295399"/>
            <a:ext cx="25416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9" name="Content Placeholder 4"/>
          <p:cNvSpPr>
            <a:spLocks noGrp="1"/>
          </p:cNvSpPr>
          <p:nvPr>
            <p:ph sz="half" idx="4" hasCustomPrompt="1"/>
          </p:nvPr>
        </p:nvSpPr>
        <p:spPr>
          <a:xfrm>
            <a:off x="8222400" y="1295400"/>
            <a:ext cx="25416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4" name="AttachmentRemark">
            <a:extLst>
              <a:ext uri="{FF2B5EF4-FFF2-40B4-BE49-F238E27FC236}">
                <a16:creationId xmlns:a16="http://schemas.microsoft.com/office/drawing/2014/main" id="{3A9A741C-7644-4810-ABAF-465822FC0D76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E68EDC3-D46C-4E18-BC78-B9478A7BD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7631146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pos="1731" userDrawn="1">
          <p15:clr>
            <a:srgbClr val="FBAE40"/>
          </p15:clr>
        </p15:guide>
        <p15:guide id="9" pos="1810" userDrawn="1">
          <p15:clr>
            <a:srgbClr val="FBAE40"/>
          </p15:clr>
        </p15:guide>
        <p15:guide id="10" pos="3417" userDrawn="1">
          <p15:clr>
            <a:srgbClr val="FBAE40"/>
          </p15:clr>
        </p15:guide>
        <p15:guide id="11" pos="3495" userDrawn="1">
          <p15:clr>
            <a:srgbClr val="FBAE40"/>
          </p15:clr>
        </p15:guide>
        <p15:guide id="12" pos="5098" userDrawn="1">
          <p15:clr>
            <a:srgbClr val="FBAE40"/>
          </p15:clr>
        </p15:guide>
        <p15:guide id="13" pos="5177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2 Horizontal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hapter_titleonly">
            <a:extLst>
              <a:ext uri="{FF2B5EF4-FFF2-40B4-BE49-F238E27FC236}">
                <a16:creationId xmlns:a16="http://schemas.microsoft.com/office/drawing/2014/main" id="{9398DDFA-1939-498B-8921-7DDB40481FE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Add Chapter Title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AB79D08E-37B8-49BA-9E18-ED577CD999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Add Slide Title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105588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2" hasCustomPrompt="1"/>
          </p:nvPr>
        </p:nvSpPr>
        <p:spPr>
          <a:xfrm>
            <a:off x="205200" y="3481200"/>
            <a:ext cx="105588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2" name="AttachmentRemark">
            <a:extLst>
              <a:ext uri="{FF2B5EF4-FFF2-40B4-BE49-F238E27FC236}">
                <a16:creationId xmlns:a16="http://schemas.microsoft.com/office/drawing/2014/main" id="{2E7C0809-54C2-4B00-97B9-AEB55C54DF36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337342F-2EB7-4EB1-963F-314A664F0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39563723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orient="horz" pos="2113" userDrawn="1">
          <p15:clr>
            <a:srgbClr val="FBAE40"/>
          </p15:clr>
        </p15:guide>
        <p15:guide id="9" orient="horz" pos="2192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2 x 2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hapter_titleonly">
            <a:extLst>
              <a:ext uri="{FF2B5EF4-FFF2-40B4-BE49-F238E27FC236}">
                <a16:creationId xmlns:a16="http://schemas.microsoft.com/office/drawing/2014/main" id="{90C8652B-1F43-4467-AC53-668A8D3D470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Add Chapter Title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FDBB36D-E1FF-4336-B805-B8B7F4B25A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Add Slide Title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4914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3" hasCustomPrompt="1"/>
          </p:nvPr>
        </p:nvSpPr>
        <p:spPr>
          <a:xfrm>
            <a:off x="5850000" y="1295999"/>
            <a:ext cx="4914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205200" y="3481200"/>
            <a:ext cx="4914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9" name="Content Placeholder 4"/>
          <p:cNvSpPr>
            <a:spLocks noGrp="1"/>
          </p:cNvSpPr>
          <p:nvPr>
            <p:ph sz="half" idx="4" hasCustomPrompt="1"/>
          </p:nvPr>
        </p:nvSpPr>
        <p:spPr>
          <a:xfrm>
            <a:off x="5850000" y="3481200"/>
            <a:ext cx="4914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4" name="AttachmentRemark">
            <a:extLst>
              <a:ext uri="{FF2B5EF4-FFF2-40B4-BE49-F238E27FC236}">
                <a16:creationId xmlns:a16="http://schemas.microsoft.com/office/drawing/2014/main" id="{43F0E5D0-784C-433E-AAB0-40D43C1BCBAB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85D5130-F453-4F60-9091-CC67A9512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519359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orient="horz" pos="2113" userDrawn="1">
          <p15:clr>
            <a:srgbClr val="FBAE40"/>
          </p15:clr>
        </p15:guide>
        <p15:guide id="9" orient="horz" pos="2192" userDrawn="1">
          <p15:clr>
            <a:srgbClr val="FBAE40"/>
          </p15:clr>
        </p15:guide>
        <p15:guide id="10" pos="3225" userDrawn="1">
          <p15:clr>
            <a:srgbClr val="FBAE40"/>
          </p15:clr>
        </p15:guide>
        <p15:guide id="11" pos="3683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3 x 2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hapter_titleonly">
            <a:extLst>
              <a:ext uri="{FF2B5EF4-FFF2-40B4-BE49-F238E27FC236}">
                <a16:creationId xmlns:a16="http://schemas.microsoft.com/office/drawing/2014/main" id="{FEDBFC76-9F59-4A18-8E8B-EDDF9CC208B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Add Chapter Title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0226D581-60F4-440B-A410-F6582BC0DC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Add Slide Title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3168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3" hasCustomPrompt="1"/>
          </p:nvPr>
        </p:nvSpPr>
        <p:spPr>
          <a:xfrm>
            <a:off x="3900600" y="1295999"/>
            <a:ext cx="3168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5" hasCustomPrompt="1"/>
          </p:nvPr>
        </p:nvSpPr>
        <p:spPr>
          <a:xfrm>
            <a:off x="7596000" y="1295999"/>
            <a:ext cx="3168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9" name="Content Placeholder 4"/>
          <p:cNvSpPr>
            <a:spLocks noGrp="1"/>
          </p:cNvSpPr>
          <p:nvPr>
            <p:ph sz="half" idx="2" hasCustomPrompt="1"/>
          </p:nvPr>
        </p:nvSpPr>
        <p:spPr>
          <a:xfrm>
            <a:off x="205200" y="3481200"/>
            <a:ext cx="3168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0" name="Content Placeholder 5"/>
          <p:cNvSpPr>
            <a:spLocks noGrp="1"/>
          </p:cNvSpPr>
          <p:nvPr>
            <p:ph sz="half" idx="4" hasCustomPrompt="1"/>
          </p:nvPr>
        </p:nvSpPr>
        <p:spPr>
          <a:xfrm>
            <a:off x="3900600" y="3481200"/>
            <a:ext cx="3168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1" name="Content Placeholder 6"/>
          <p:cNvSpPr>
            <a:spLocks noGrp="1"/>
          </p:cNvSpPr>
          <p:nvPr>
            <p:ph sz="half" idx="6" hasCustomPrompt="1"/>
          </p:nvPr>
        </p:nvSpPr>
        <p:spPr>
          <a:xfrm>
            <a:off x="7596000" y="3481200"/>
            <a:ext cx="3168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6" name="AttachmentRemark">
            <a:extLst>
              <a:ext uri="{FF2B5EF4-FFF2-40B4-BE49-F238E27FC236}">
                <a16:creationId xmlns:a16="http://schemas.microsoft.com/office/drawing/2014/main" id="{C680F8C7-4715-4E6C-829A-E87F16C03BB3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C4D98D-B6D0-4EAC-B595-B1B3F34F7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4825772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pos="2126" userDrawn="1">
          <p15:clr>
            <a:srgbClr val="FBAE40"/>
          </p15:clr>
        </p15:guide>
        <p15:guide id="9" pos="2457" userDrawn="1">
          <p15:clr>
            <a:srgbClr val="FBAE40"/>
          </p15:clr>
        </p15:guide>
        <p15:guide id="10" pos="4453" userDrawn="1">
          <p15:clr>
            <a:srgbClr val="FBAE40"/>
          </p15:clr>
        </p15:guide>
        <p15:guide id="11" pos="4782" userDrawn="1">
          <p15:clr>
            <a:srgbClr val="FBAE40"/>
          </p15:clr>
        </p15:guide>
        <p15:guide id="12" orient="horz" pos="2113" userDrawn="1">
          <p15:clr>
            <a:srgbClr val="FBAE40"/>
          </p15:clr>
        </p15:guide>
        <p15:guide id="13" orient="horz" pos="2192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4 x 2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hapter_titleonly">
            <a:extLst>
              <a:ext uri="{FF2B5EF4-FFF2-40B4-BE49-F238E27FC236}">
                <a16:creationId xmlns:a16="http://schemas.microsoft.com/office/drawing/2014/main" id="{20D581F7-7281-48B4-B67B-7228F84F398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Add Chapter Title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C7544615-D17B-4350-B517-7E469AC91AB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Add Slide Title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3" hasCustomPrompt="1"/>
          </p:nvPr>
        </p:nvSpPr>
        <p:spPr>
          <a:xfrm>
            <a:off x="2877600" y="1295999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58468F8D-277D-4F1A-84A1-62122010643F}"/>
              </a:ext>
            </a:extLst>
          </p:cNvPr>
          <p:cNvSpPr>
            <a:spLocks noGrp="1"/>
          </p:cNvSpPr>
          <p:nvPr>
            <p:ph sz="half" idx="5" hasCustomPrompt="1"/>
          </p:nvPr>
        </p:nvSpPr>
        <p:spPr>
          <a:xfrm>
            <a:off x="5550000" y="1296000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8" name="Content Placeholder 4"/>
          <p:cNvSpPr>
            <a:spLocks noGrp="1"/>
          </p:cNvSpPr>
          <p:nvPr>
            <p:ph sz="half" idx="7" hasCustomPrompt="1"/>
          </p:nvPr>
        </p:nvSpPr>
        <p:spPr>
          <a:xfrm>
            <a:off x="8222400" y="1295999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half" idx="2" hasCustomPrompt="1"/>
          </p:nvPr>
        </p:nvSpPr>
        <p:spPr>
          <a:xfrm>
            <a:off x="205200" y="3481200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0" name="Content Placeholder 6"/>
          <p:cNvSpPr>
            <a:spLocks noGrp="1"/>
          </p:cNvSpPr>
          <p:nvPr>
            <p:ph sz="half" idx="4" hasCustomPrompt="1"/>
          </p:nvPr>
        </p:nvSpPr>
        <p:spPr>
          <a:xfrm>
            <a:off x="2877600" y="3481200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8" name="Content Placeholder 7">
            <a:extLst>
              <a:ext uri="{FF2B5EF4-FFF2-40B4-BE49-F238E27FC236}">
                <a16:creationId xmlns:a16="http://schemas.microsoft.com/office/drawing/2014/main" id="{B143799E-2832-49D7-9953-45BACACA7549}"/>
              </a:ext>
            </a:extLst>
          </p:cNvPr>
          <p:cNvSpPr>
            <a:spLocks noGrp="1"/>
          </p:cNvSpPr>
          <p:nvPr>
            <p:ph sz="half" idx="6" hasCustomPrompt="1"/>
          </p:nvPr>
        </p:nvSpPr>
        <p:spPr>
          <a:xfrm>
            <a:off x="5550000" y="3481200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1" name="Content Placeholder 8"/>
          <p:cNvSpPr>
            <a:spLocks noGrp="1"/>
          </p:cNvSpPr>
          <p:nvPr>
            <p:ph sz="half" idx="8" hasCustomPrompt="1"/>
          </p:nvPr>
        </p:nvSpPr>
        <p:spPr>
          <a:xfrm>
            <a:off x="8222400" y="3481200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21" name="AttachmentRemark">
            <a:extLst>
              <a:ext uri="{FF2B5EF4-FFF2-40B4-BE49-F238E27FC236}">
                <a16:creationId xmlns:a16="http://schemas.microsoft.com/office/drawing/2014/main" id="{60F530EA-2EFB-4DC6-BA26-465D18FD265B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3FE2449-86F7-413D-AD74-17B8BDC57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33714214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orient="horz" pos="2113" userDrawn="1">
          <p15:clr>
            <a:srgbClr val="FBAE40"/>
          </p15:clr>
        </p15:guide>
        <p15:guide id="9" orient="horz" pos="2192" userDrawn="1">
          <p15:clr>
            <a:srgbClr val="FBAE40"/>
          </p15:clr>
        </p15:guide>
        <p15:guide id="10" pos="1731" userDrawn="1">
          <p15:clr>
            <a:srgbClr val="FBAE40"/>
          </p15:clr>
        </p15:guide>
        <p15:guide id="11" pos="1810" userDrawn="1">
          <p15:clr>
            <a:srgbClr val="FBAE40"/>
          </p15:clr>
        </p15:guide>
        <p15:guide id="12" pos="3416" userDrawn="1">
          <p15:clr>
            <a:srgbClr val="FBAE40"/>
          </p15:clr>
        </p15:guide>
        <p15:guide id="13" pos="3497" userDrawn="1">
          <p15:clr>
            <a:srgbClr val="FBAE40"/>
          </p15:clr>
        </p15:guide>
        <p15:guide id="14" pos="5098" userDrawn="1">
          <p15:clr>
            <a:srgbClr val="FBAE40"/>
          </p15:clr>
        </p15:guide>
        <p15:guide id="15" pos="5177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only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apter_titleonly"/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Add Chapter Title</a:t>
            </a:r>
          </a:p>
        </p:txBody>
      </p:sp>
      <p:sp>
        <p:nvSpPr>
          <p:cNvPr id="10" name="AttachmentRemark">
            <a:extLst>
              <a:ext uri="{FF2B5EF4-FFF2-40B4-BE49-F238E27FC236}">
                <a16:creationId xmlns:a16="http://schemas.microsoft.com/office/drawing/2014/main" id="{8883D326-CEAD-4903-8269-B2D194C3C224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CC74776-286D-45CF-B42A-A491ED08BED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Add Slide Title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D4A29A7-9E35-4523-8421-38341F67C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28222744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ttachmentRemark">
            <a:extLst>
              <a:ext uri="{FF2B5EF4-FFF2-40B4-BE49-F238E27FC236}">
                <a16:creationId xmlns:a16="http://schemas.microsoft.com/office/drawing/2014/main" id="{C868D9BE-A299-4D0B-87AF-B491FAE5FD28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70A8589-A8D2-4132-B89B-2FADFC125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0745518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vertic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Logo">
            <a:extLst>
              <a:ext uri="{FF2B5EF4-FFF2-40B4-BE49-F238E27FC236}">
                <a16:creationId xmlns:a16="http://schemas.microsoft.com/office/drawing/2014/main" id="{43858496-C239-47F8-BDF4-1C95D89182D0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7FD8C3B7-D4C2-49FB-A234-B9EF65EF0E2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289593" y="1152144"/>
            <a:ext cx="7132831" cy="2044365"/>
          </a:xfrm>
          <a:ln w="0">
            <a:noFill/>
          </a:ln>
          <a:effectLst/>
        </p:spPr>
        <p:txBody>
          <a:bodyPr anchor="b" anchorCtr="0">
            <a:normAutofit/>
          </a:bodyPr>
          <a:lstStyle>
            <a:lvl1pPr algn="l">
              <a:lnSpc>
                <a:spcPct val="100000"/>
              </a:lnSpc>
              <a:defRPr sz="4000" b="1" kern="0" cap="none" baseline="0">
                <a:solidFill>
                  <a:schemeClr val="tx1"/>
                </a:solidFill>
              </a:defRPr>
            </a:lvl1pPr>
          </a:lstStyle>
          <a:p>
            <a:r>
              <a:rPr lang="en-US" noProof="1"/>
              <a:t>Presentation title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55C2B86F-C1CA-4E64-9221-A99B4E89D289}"/>
              </a:ext>
            </a:extLst>
          </p:cNvPr>
          <p:cNvSpPr>
            <a:spLocks noGrp="1"/>
          </p:cNvSpPr>
          <p:nvPr>
            <p:ph type="body" sz="quarter" idx="1" hasCustomPrompt="1"/>
          </p:nvPr>
        </p:nvSpPr>
        <p:spPr>
          <a:xfrm>
            <a:off x="3289593" y="3327191"/>
            <a:ext cx="7132831" cy="125436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noProof="1"/>
              <a:t>Name, Department, Date</a:t>
            </a:r>
          </a:p>
        </p:txBody>
      </p:sp>
      <p:pic>
        <p:nvPicPr>
          <p:cNvPr id="3" name="SuperGraphic">
            <a:extLst>
              <a:ext uri="{FF2B5EF4-FFF2-40B4-BE49-F238E27FC236}">
                <a16:creationId xmlns:a16="http://schemas.microsoft.com/office/drawing/2014/main" id="{8E3B306C-041F-4487-8C98-1BF9B6BE172F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742494" cy="617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930316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2153" userDrawn="1">
          <p15:clr>
            <a:srgbClr val="FBAE40"/>
          </p15:clr>
        </p15:guide>
        <p15:guide id="2" pos="6491" userDrawn="1">
          <p15:clr>
            <a:srgbClr val="FBAE40"/>
          </p15:clr>
        </p15:guide>
        <p15:guide id="3" orient="horz" pos="2088" userDrawn="1">
          <p15:clr>
            <a:srgbClr val="FBAE40"/>
          </p15:clr>
        </p15:guide>
        <p15:guide id="4" orient="horz" pos="2014" userDrawn="1">
          <p15:clr>
            <a:srgbClr val="FBAE40"/>
          </p15:clr>
        </p15:guide>
        <p15:guide id="5" orient="horz" pos="3473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horizont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Logo">
            <a:extLst>
              <a:ext uri="{FF2B5EF4-FFF2-40B4-BE49-F238E27FC236}">
                <a16:creationId xmlns:a16="http://schemas.microsoft.com/office/drawing/2014/main" id="{E881C9CD-D10B-4CDB-B44D-3FBD5D07A516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sp>
        <p:nvSpPr>
          <p:cNvPr id="6" name="Chapter_title">
            <a:extLst>
              <a:ext uri="{FF2B5EF4-FFF2-40B4-BE49-F238E27FC236}">
                <a16:creationId xmlns:a16="http://schemas.microsoft.com/office/drawing/2014/main" id="{EE80FFE3-B9B2-433E-9111-10990FD419A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47200" y="2602896"/>
            <a:ext cx="9268637" cy="2892602"/>
          </a:xfrm>
          <a:ln w="0">
            <a:noFill/>
          </a:ln>
          <a:effectLst/>
        </p:spPr>
        <p:txBody>
          <a:bodyPr anchor="t" anchorCtr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4000" b="1" kern="0" cap="none" baseline="0">
                <a:solidFill>
                  <a:schemeClr val="tx1"/>
                </a:solidFill>
              </a:defRPr>
            </a:lvl1pPr>
          </a:lstStyle>
          <a:p>
            <a:r>
              <a:rPr lang="en-US" noProof="1"/>
              <a:t>Chapter title</a:t>
            </a:r>
          </a:p>
        </p:txBody>
      </p:sp>
      <p:sp>
        <p:nvSpPr>
          <p:cNvPr id="3" name="RectangleCol">
            <a:extLst>
              <a:ext uri="{FF2B5EF4-FFF2-40B4-BE49-F238E27FC236}">
                <a16:creationId xmlns:a16="http://schemas.microsoft.com/office/drawing/2014/main" id="{5DD958C9-7251-4FEC-9785-C1A6CE9F6847}"/>
              </a:ext>
            </a:extLst>
          </p:cNvPr>
          <p:cNvSpPr>
            <a:spLocks noSelect="1" noChangeAspect="1"/>
          </p:cNvSpPr>
          <p:nvPr userDrawn="1"/>
        </p:nvSpPr>
        <p:spPr>
          <a:xfrm>
            <a:off x="0" y="99"/>
            <a:ext cx="10969625" cy="205560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EAE105-4DC3-4775-A78C-B758C32ACFF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65781" y="98"/>
            <a:ext cx="2207942" cy="2055600"/>
          </a:xfrm>
        </p:spPr>
        <p:txBody>
          <a:bodyPr bIns="72000" anchor="ctr"/>
          <a:lstStyle>
            <a:lvl1pPr marL="0" indent="0">
              <a:lnSpc>
                <a:spcPct val="100000"/>
              </a:lnSpc>
              <a:spcBef>
                <a:spcPts val="500"/>
              </a:spcBef>
              <a:buFontTx/>
              <a:buNone/>
              <a:defRPr sz="15000" b="1" kern="0" baseline="0">
                <a:solidFill>
                  <a:schemeClr val="bg1"/>
                </a:solidFill>
              </a:defRPr>
            </a:lvl1pPr>
            <a:lvl2pPr marL="198000" indent="0">
              <a:buFontTx/>
              <a:buNone/>
              <a:defRPr/>
            </a:lvl2pPr>
            <a:lvl3pPr marL="414000" indent="0">
              <a:buFontTx/>
              <a:buNone/>
              <a:defRPr/>
            </a:lvl3pPr>
            <a:lvl4pPr marL="612000" indent="0">
              <a:buFontTx/>
              <a:buNone/>
              <a:defRPr/>
            </a:lvl4pPr>
            <a:lvl5pPr marL="612000" indent="0">
              <a:buFontTx/>
              <a:buNone/>
              <a:defRPr/>
            </a:lvl5pPr>
          </a:lstStyle>
          <a:p>
            <a:pPr lvl="0"/>
            <a:r>
              <a:rPr lang="en-US"/>
              <a:t>00</a:t>
            </a:r>
          </a:p>
        </p:txBody>
      </p:sp>
      <p:pic>
        <p:nvPicPr>
          <p:cNvPr id="7" name="SuperGraphic">
            <a:extLst>
              <a:ext uri="{FF2B5EF4-FFF2-40B4-BE49-F238E27FC236}">
                <a16:creationId xmlns:a16="http://schemas.microsoft.com/office/drawing/2014/main" id="{B94F8A84-08DD-4D80-9910-12CC38592318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2000"/>
            <a:ext cx="10969200" cy="68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809399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342" userDrawn="1">
          <p15:clr>
            <a:srgbClr val="FBAE40"/>
          </p15:clr>
        </p15:guide>
        <p15:guide id="2" pos="6165" userDrawn="1">
          <p15:clr>
            <a:srgbClr val="FBAE40"/>
          </p15:clr>
        </p15:guide>
        <p15:guide id="3" orient="horz" pos="1557" userDrawn="1">
          <p15:clr>
            <a:srgbClr val="FBAE40"/>
          </p15:clr>
        </p15:guide>
        <p15:guide id="4" orient="horz" pos="2811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vertic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Logo">
            <a:extLst>
              <a:ext uri="{FF2B5EF4-FFF2-40B4-BE49-F238E27FC236}">
                <a16:creationId xmlns:a16="http://schemas.microsoft.com/office/drawing/2014/main" id="{E5083679-3829-4F0B-9E1A-B4E6F314AFD2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sp>
        <p:nvSpPr>
          <p:cNvPr id="6" name="Chapter_title">
            <a:extLst>
              <a:ext uri="{FF2B5EF4-FFF2-40B4-BE49-F238E27FC236}">
                <a16:creationId xmlns:a16="http://schemas.microsoft.com/office/drawing/2014/main" id="{EE80FFE3-B9B2-433E-9111-10990FD419A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279831" y="1200075"/>
            <a:ext cx="7072741" cy="3142785"/>
          </a:xfrm>
          <a:ln w="0">
            <a:noFill/>
          </a:ln>
          <a:effectLst/>
        </p:spPr>
        <p:txBody>
          <a:bodyPr anchor="t" anchorCtr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4000" b="1" kern="0" cap="none" baseline="0">
                <a:solidFill>
                  <a:schemeClr val="tx1"/>
                </a:solidFill>
              </a:defRPr>
            </a:lvl1pPr>
          </a:lstStyle>
          <a:p>
            <a:r>
              <a:rPr lang="en-US" noProof="1"/>
              <a:t>Chapter title</a:t>
            </a:r>
          </a:p>
        </p:txBody>
      </p:sp>
      <p:sp>
        <p:nvSpPr>
          <p:cNvPr id="3" name="RectangleCol">
            <a:extLst>
              <a:ext uri="{FF2B5EF4-FFF2-40B4-BE49-F238E27FC236}">
                <a16:creationId xmlns:a16="http://schemas.microsoft.com/office/drawing/2014/main" id="{5DD958C9-7251-4FEC-9785-C1A6CE9F6847}"/>
              </a:ext>
            </a:extLst>
          </p:cNvPr>
          <p:cNvSpPr>
            <a:spLocks noSelect="1" noChangeAspect="1"/>
          </p:cNvSpPr>
          <p:nvPr userDrawn="1"/>
        </p:nvSpPr>
        <p:spPr>
          <a:xfrm>
            <a:off x="-1" y="99"/>
            <a:ext cx="2739600" cy="6170514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EAE105-4DC3-4775-A78C-B758C32ACFF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64400" y="99"/>
            <a:ext cx="2207942" cy="2055600"/>
          </a:xfrm>
        </p:spPr>
        <p:txBody>
          <a:bodyPr bIns="72000" anchor="ctr"/>
          <a:lstStyle>
            <a:lvl1pPr marL="0" indent="0">
              <a:lnSpc>
                <a:spcPct val="100000"/>
              </a:lnSpc>
              <a:spcBef>
                <a:spcPts val="500"/>
              </a:spcBef>
              <a:buFontTx/>
              <a:buNone/>
              <a:defRPr sz="15000" b="1" kern="0" baseline="0">
                <a:solidFill>
                  <a:schemeClr val="bg1"/>
                </a:solidFill>
              </a:defRPr>
            </a:lvl1pPr>
            <a:lvl2pPr marL="198000" indent="0">
              <a:buFontTx/>
              <a:buNone/>
              <a:defRPr/>
            </a:lvl2pPr>
            <a:lvl3pPr marL="414000" indent="0">
              <a:buFontTx/>
              <a:buNone/>
              <a:defRPr/>
            </a:lvl3pPr>
            <a:lvl4pPr marL="612000" indent="0">
              <a:buFontTx/>
              <a:buNone/>
              <a:defRPr/>
            </a:lvl4pPr>
            <a:lvl5pPr marL="612000" indent="0">
              <a:buFontTx/>
              <a:buNone/>
              <a:defRPr/>
            </a:lvl5pPr>
          </a:lstStyle>
          <a:p>
            <a:pPr lvl="0"/>
            <a:r>
              <a:rPr lang="en-US"/>
              <a:t>00</a:t>
            </a:r>
          </a:p>
        </p:txBody>
      </p:sp>
      <p:pic>
        <p:nvPicPr>
          <p:cNvPr id="5" name="SuperGraphic">
            <a:extLst>
              <a:ext uri="{FF2B5EF4-FFF2-40B4-BE49-F238E27FC236}">
                <a16:creationId xmlns:a16="http://schemas.microsoft.com/office/drawing/2014/main" id="{B93399BE-B0B2-44B3-8FAE-18A968B3CDA4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0799" y="0"/>
            <a:ext cx="68562" cy="617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081435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2064" userDrawn="1">
          <p15:clr>
            <a:srgbClr val="FBAE40"/>
          </p15:clr>
        </p15:guide>
        <p15:guide id="2" pos="6165" userDrawn="1">
          <p15:clr>
            <a:srgbClr val="FBAE40"/>
          </p15:clr>
        </p15:guide>
        <p15:guide id="3" orient="horz" pos="754" userDrawn="1">
          <p15:clr>
            <a:srgbClr val="FBAE40"/>
          </p15:clr>
        </p15:guide>
        <p15:guide id="4" orient="horz" pos="2738" userDrawn="1">
          <p15:clr>
            <a:srgbClr val="FBAE40"/>
          </p15:clr>
        </p15:guide>
        <p15:guide id="5" pos="29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picture without text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Logo">
            <a:extLst>
              <a:ext uri="{FF2B5EF4-FFF2-40B4-BE49-F238E27FC236}">
                <a16:creationId xmlns:a16="http://schemas.microsoft.com/office/drawing/2014/main" id="{926F8EF2-FFD9-4D48-A076-77C0B811BAB0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pic>
        <p:nvPicPr>
          <p:cNvPr id="7" name="SuperGraphic">
            <a:extLst>
              <a:ext uri="{FF2B5EF4-FFF2-40B4-BE49-F238E27FC236}">
                <a16:creationId xmlns:a16="http://schemas.microsoft.com/office/drawing/2014/main" id="{B94F8A84-08DD-4D80-9910-12CC38592318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2000"/>
            <a:ext cx="10969200" cy="68556"/>
          </a:xfrm>
          <a:prstGeom prst="rect">
            <a:avLst/>
          </a:prstGeom>
        </p:spPr>
      </p:pic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4BBAF9A-7C35-481A-A051-34156DE6B27D}"/>
              </a:ext>
            </a:extLst>
          </p:cNvPr>
          <p:cNvSpPr>
            <a:spLocks noGrp="1"/>
          </p:cNvSpPr>
          <p:nvPr>
            <p:ph type="pic" sz="quarter" idx="1" hasCustomPrompt="1"/>
          </p:nvPr>
        </p:nvSpPr>
        <p:spPr>
          <a:xfrm>
            <a:off x="0" y="0"/>
            <a:ext cx="10969625" cy="5536800"/>
          </a:xfrm>
          <a:blipFill dpi="0" rotWithShape="1">
            <a:blip r:embed="rId4">
              <a:alphaModFix amt="70000"/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lnSpc>
                <a:spcPct val="600000"/>
              </a:lnSpc>
              <a:buFontTx/>
              <a:buNone/>
              <a:defRPr sz="900"/>
            </a:lvl1pPr>
          </a:lstStyle>
          <a:p>
            <a:r>
              <a:rPr lang="en-US" noProof="1"/>
              <a:t>Insert photo</a:t>
            </a:r>
          </a:p>
        </p:txBody>
      </p:sp>
    </p:spTree>
    <p:extLst>
      <p:ext uri="{BB962C8B-B14F-4D97-AF65-F5344CB8AC3E}">
        <p14:creationId xmlns:p14="http://schemas.microsoft.com/office/powerpoint/2010/main" val="765800943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4" orient="horz" pos="3489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picture with text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Logo">
            <a:extLst>
              <a:ext uri="{FF2B5EF4-FFF2-40B4-BE49-F238E27FC236}">
                <a16:creationId xmlns:a16="http://schemas.microsoft.com/office/drawing/2014/main" id="{B77066FA-8AE8-47E2-8A79-1355389EE471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pic>
        <p:nvPicPr>
          <p:cNvPr id="7" name="SuperGraphic">
            <a:extLst>
              <a:ext uri="{FF2B5EF4-FFF2-40B4-BE49-F238E27FC236}">
                <a16:creationId xmlns:a16="http://schemas.microsoft.com/office/drawing/2014/main" id="{B94F8A84-08DD-4D80-9910-12CC38592318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2000"/>
            <a:ext cx="10969200" cy="68556"/>
          </a:xfrm>
          <a:prstGeom prst="rect">
            <a:avLst/>
          </a:prstGeom>
        </p:spPr>
      </p:pic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E3AE72B7-66D7-4755-9A92-9BAA3A80886F}"/>
              </a:ext>
            </a:extLst>
          </p:cNvPr>
          <p:cNvSpPr>
            <a:spLocks noGrp="1"/>
          </p:cNvSpPr>
          <p:nvPr>
            <p:ph type="pic" sz="quarter" idx="1" hasCustomPrompt="1"/>
          </p:nvPr>
        </p:nvSpPr>
        <p:spPr>
          <a:xfrm>
            <a:off x="0" y="0"/>
            <a:ext cx="10969625" cy="5536800"/>
          </a:xfrm>
          <a:blipFill dpi="0" rotWithShape="1">
            <a:blip r:embed="rId4">
              <a:alphaModFix amt="70000"/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lnSpc>
                <a:spcPct val="600000"/>
              </a:lnSpc>
              <a:buFontTx/>
              <a:buNone/>
              <a:defRPr sz="900"/>
            </a:lvl1pPr>
          </a:lstStyle>
          <a:p>
            <a:r>
              <a:rPr lang="en-US" noProof="1"/>
              <a:t>Insert photo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46B548-69AA-497B-BD64-E14E4F9EA5F6}"/>
              </a:ext>
            </a:extLst>
          </p:cNvPr>
          <p:cNvSpPr>
            <a:spLocks noGrp="1"/>
          </p:cNvSpPr>
          <p:nvPr>
            <p:ph type="body" sz="quarter" idx="2" hasCustomPrompt="1"/>
          </p:nvPr>
        </p:nvSpPr>
        <p:spPr>
          <a:xfrm>
            <a:off x="406800" y="1036800"/>
            <a:ext cx="3780000" cy="2484000"/>
          </a:xfrm>
          <a:solidFill>
            <a:schemeClr val="bg1"/>
          </a:solidFill>
        </p:spPr>
        <p:txBody>
          <a:bodyPr lIns="252000" tIns="216000" rIns="252000" bIns="216000">
            <a:normAutofit/>
          </a:bodyPr>
          <a:lstStyle>
            <a:lvl1pPr marL="0" indent="0">
              <a:buFontTx/>
              <a:buNone/>
              <a:defRPr/>
            </a:lvl1pPr>
            <a:lvl2pPr marL="198000" indent="0">
              <a:buFontTx/>
              <a:buNone/>
              <a:defRPr/>
            </a:lvl2pPr>
            <a:lvl3pPr marL="414000" indent="0">
              <a:buFontTx/>
              <a:buNone/>
              <a:defRPr/>
            </a:lvl3pPr>
            <a:lvl4pPr marL="612000" indent="0">
              <a:buFontTx/>
              <a:buNone/>
              <a:defRPr/>
            </a:lvl4pPr>
            <a:lvl5pPr marL="612000" indent="0">
              <a:buFontTx/>
              <a:buNone/>
              <a:defRPr/>
            </a:lvl5pPr>
          </a:lstStyle>
          <a:p>
            <a:pPr lvl="0"/>
            <a:r>
              <a:rPr lang="en-US" noProof="1"/>
              <a:t>Add Text</a:t>
            </a:r>
          </a:p>
        </p:txBody>
      </p:sp>
    </p:spTree>
    <p:extLst>
      <p:ext uri="{BB962C8B-B14F-4D97-AF65-F5344CB8AC3E}">
        <p14:creationId xmlns:p14="http://schemas.microsoft.com/office/powerpoint/2010/main" val="764896579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4" orient="horz" pos="3489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plit horizont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Logo">
            <a:extLst>
              <a:ext uri="{FF2B5EF4-FFF2-40B4-BE49-F238E27FC236}">
                <a16:creationId xmlns:a16="http://schemas.microsoft.com/office/drawing/2014/main" id="{1630DC1C-C3C8-477E-AC19-4DC706EB4992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pic>
        <p:nvPicPr>
          <p:cNvPr id="7" name="SuperGraphic">
            <a:extLst>
              <a:ext uri="{FF2B5EF4-FFF2-40B4-BE49-F238E27FC236}">
                <a16:creationId xmlns:a16="http://schemas.microsoft.com/office/drawing/2014/main" id="{B94F8A84-08DD-4D80-9910-12CC38592318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2000"/>
            <a:ext cx="10969200" cy="68556"/>
          </a:xfrm>
          <a:prstGeom prst="rect">
            <a:avLst/>
          </a:prstGeom>
        </p:spPr>
      </p:pic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4BBAF9A-7C35-481A-A051-34156DE6B27D}"/>
              </a:ext>
            </a:extLst>
          </p:cNvPr>
          <p:cNvSpPr>
            <a:spLocks noGrp="1"/>
          </p:cNvSpPr>
          <p:nvPr>
            <p:ph type="pic" sz="quarter" idx="1" hasCustomPrompt="1"/>
          </p:nvPr>
        </p:nvSpPr>
        <p:spPr>
          <a:xfrm>
            <a:off x="0" y="0"/>
            <a:ext cx="10969625" cy="3085200"/>
          </a:xfrm>
          <a:blipFill dpi="0" rotWithShape="1">
            <a:blip r:embed="rId4">
              <a:alphaModFix amt="70000"/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lnSpc>
                <a:spcPct val="600000"/>
              </a:lnSpc>
              <a:buFontTx/>
              <a:buNone/>
              <a:defRPr sz="900"/>
            </a:lvl1pPr>
          </a:lstStyle>
          <a:p>
            <a:r>
              <a:rPr lang="en-US" noProof="1"/>
              <a:t>Insert photo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990CB4FC-C276-4DB5-A6E3-49DD9BC66B63}"/>
              </a:ext>
            </a:extLst>
          </p:cNvPr>
          <p:cNvSpPr>
            <a:spLocks noGrp="1"/>
          </p:cNvSpPr>
          <p:nvPr>
            <p:ph type="body" sz="quarter" idx="2" hasCustomPrompt="1"/>
          </p:nvPr>
        </p:nvSpPr>
        <p:spPr>
          <a:xfrm>
            <a:off x="205199" y="3495705"/>
            <a:ext cx="10558800" cy="2041094"/>
          </a:xfr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/>
            </a:lvl1pPr>
            <a:lvl2pPr marL="198000" indent="0">
              <a:buFontTx/>
              <a:buNone/>
              <a:defRPr/>
            </a:lvl2pPr>
            <a:lvl3pPr marL="414000" indent="0">
              <a:buFontTx/>
              <a:buNone/>
              <a:defRPr/>
            </a:lvl3pPr>
            <a:lvl4pPr marL="612000" indent="0">
              <a:buFontTx/>
              <a:buNone/>
              <a:defRPr/>
            </a:lvl4pPr>
            <a:lvl5pPr marL="612000" indent="0">
              <a:buFontTx/>
              <a:buNone/>
              <a:defRPr/>
            </a:lvl5pPr>
          </a:lstStyle>
          <a:p>
            <a:pPr lvl="0"/>
            <a:r>
              <a:rPr lang="en-US" noProof="1"/>
              <a:t>Add Text</a:t>
            </a:r>
          </a:p>
        </p:txBody>
      </p:sp>
    </p:spTree>
    <p:extLst>
      <p:ext uri="{BB962C8B-B14F-4D97-AF65-F5344CB8AC3E}">
        <p14:creationId xmlns:p14="http://schemas.microsoft.com/office/powerpoint/2010/main" val="832061445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949" userDrawn="1">
          <p15:clr>
            <a:srgbClr val="FBAE40"/>
          </p15:clr>
        </p15:guide>
        <p15:guide id="4" orient="horz" pos="3489" userDrawn="1">
          <p15:clr>
            <a:srgbClr val="FBAE40"/>
          </p15:clr>
        </p15:guide>
        <p15:guide id="5" orient="horz" pos="2202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plit vertic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Logo">
            <a:extLst>
              <a:ext uri="{FF2B5EF4-FFF2-40B4-BE49-F238E27FC236}">
                <a16:creationId xmlns:a16="http://schemas.microsoft.com/office/drawing/2014/main" id="{FD4E5E48-387B-4CE0-80BE-1097F697DAD5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4BBAF9A-7C35-481A-A051-34156DE6B27D}"/>
              </a:ext>
            </a:extLst>
          </p:cNvPr>
          <p:cNvSpPr>
            <a:spLocks noGrp="1"/>
          </p:cNvSpPr>
          <p:nvPr>
            <p:ph type="pic" sz="quarter" idx="1" hasCustomPrompt="1"/>
          </p:nvPr>
        </p:nvSpPr>
        <p:spPr>
          <a:xfrm>
            <a:off x="0" y="0"/>
            <a:ext cx="5486400" cy="6170400"/>
          </a:xfrm>
          <a:blipFill dpi="0" rotWithShape="1">
            <a:blip r:embed="rId3">
              <a:alphaModFix amt="70000"/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lnSpc>
                <a:spcPct val="600000"/>
              </a:lnSpc>
              <a:buFontTx/>
              <a:buNone/>
              <a:defRPr sz="900"/>
            </a:lvl1pPr>
          </a:lstStyle>
          <a:p>
            <a:r>
              <a:rPr lang="en-US" noProof="1"/>
              <a:t>Insert photo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D6647D1E-89E9-4244-B52F-555902731C7A}"/>
              </a:ext>
            </a:extLst>
          </p:cNvPr>
          <p:cNvSpPr>
            <a:spLocks noGrp="1"/>
          </p:cNvSpPr>
          <p:nvPr>
            <p:ph type="body" sz="quarter" idx="2" hasCustomPrompt="1"/>
          </p:nvPr>
        </p:nvSpPr>
        <p:spPr>
          <a:xfrm>
            <a:off x="5895302" y="410492"/>
            <a:ext cx="4596486" cy="5126308"/>
          </a:xfr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/>
            </a:lvl1pPr>
            <a:lvl2pPr marL="198000" indent="0">
              <a:buFontTx/>
              <a:buNone/>
              <a:defRPr/>
            </a:lvl2pPr>
            <a:lvl3pPr marL="414000" indent="0">
              <a:buFontTx/>
              <a:buNone/>
              <a:defRPr/>
            </a:lvl3pPr>
            <a:lvl4pPr marL="612000" indent="0">
              <a:buFontTx/>
              <a:buNone/>
              <a:defRPr/>
            </a:lvl4pPr>
            <a:lvl5pPr marL="612000" indent="0">
              <a:buFontTx/>
              <a:buNone/>
              <a:defRPr/>
            </a:lvl5pPr>
          </a:lstStyle>
          <a:p>
            <a:pPr lvl="0"/>
            <a:r>
              <a:rPr lang="en-US" noProof="1"/>
              <a:t>Add Text</a:t>
            </a:r>
          </a:p>
        </p:txBody>
      </p:sp>
      <p:pic>
        <p:nvPicPr>
          <p:cNvPr id="6" name="SuperGraphic">
            <a:extLst>
              <a:ext uri="{FF2B5EF4-FFF2-40B4-BE49-F238E27FC236}">
                <a16:creationId xmlns:a16="http://schemas.microsoft.com/office/drawing/2014/main" id="{2D38AACD-EB97-4B81-ACAA-2074E22BBC01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0799" y="0"/>
            <a:ext cx="68562" cy="617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700591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3456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250" userDrawn="1">
          <p15:clr>
            <a:srgbClr val="FBAE40"/>
          </p15:clr>
        </p15:guide>
        <p15:guide id="4" orient="horz" pos="3489" userDrawn="1">
          <p15:clr>
            <a:srgbClr val="FBAE40"/>
          </p15:clr>
        </p15:guide>
        <p15:guide id="5" pos="3713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 Content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DE43D273-A15E-4B64-AFD2-1388D749B6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Add Slide Title</a:t>
            </a:r>
          </a:p>
        </p:txBody>
      </p:sp>
      <p:sp>
        <p:nvSpPr>
          <p:cNvPr id="15" name="Chapter_titleonly">
            <a:extLst>
              <a:ext uri="{FF2B5EF4-FFF2-40B4-BE49-F238E27FC236}">
                <a16:creationId xmlns:a16="http://schemas.microsoft.com/office/drawing/2014/main" id="{5B281E01-A653-4813-BC65-8900B31D115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Add Chapter Title</a:t>
            </a:r>
          </a:p>
        </p:txBody>
      </p:sp>
      <p:sp>
        <p:nvSpPr>
          <p:cNvPr id="10" name="AttachmentRemark">
            <a:extLst>
              <a:ext uri="{FF2B5EF4-FFF2-40B4-BE49-F238E27FC236}">
                <a16:creationId xmlns:a16="http://schemas.microsoft.com/office/drawing/2014/main" id="{8883D326-CEAD-4903-8269-B2D194C3C224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4D46C5CB-CB38-4AD2-99D2-34C738DF30C0}"/>
              </a:ext>
            </a:extLst>
          </p:cNvPr>
          <p:cNvSpPr>
            <a:spLocks noGrp="1"/>
          </p:cNvSpPr>
          <p:nvPr>
            <p:ph sz="quarter" idx="1" hasCustomPrompt="1"/>
          </p:nvPr>
        </p:nvSpPr>
        <p:spPr>
          <a:xfrm>
            <a:off x="205200" y="1296000"/>
            <a:ext cx="105588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83261F3-E57F-4170-BD7E-F44931BED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8977382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w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Logo">
            <a:extLst>
              <a:ext uri="{FF2B5EF4-FFF2-40B4-BE49-F238E27FC236}">
                <a16:creationId xmlns:a16="http://schemas.microsoft.com/office/drawing/2014/main" id="{F38A617B-35DF-43CE-B5F7-67FA9A7F2474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5200" y="648000"/>
            <a:ext cx="10558800" cy="3888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1"/>
              <a:t>Add Slide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5200" y="1296000"/>
            <a:ext cx="10558800" cy="42408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05200" y="5666400"/>
            <a:ext cx="288290" cy="41021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1200">
                <a:solidFill>
                  <a:srgbClr val="999FA6"/>
                </a:solidFill>
                <a:latin typeface="+mn-lt"/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‹#›</a:t>
            </a:fld>
            <a:endParaRPr lang="en-US" noProof="1"/>
          </a:p>
        </p:txBody>
      </p:sp>
      <p:sp>
        <p:nvSpPr>
          <p:cNvPr id="14" name="Bosch_footer_1">
            <a:extLst>
              <a:ext uri="{FF2B5EF4-FFF2-40B4-BE49-F238E27FC236}">
                <a16:creationId xmlns:a16="http://schemas.microsoft.com/office/drawing/2014/main" id="{179AD5EC-CEF2-4193-998B-D730BC74E01B}"/>
              </a:ext>
            </a:extLst>
          </p:cNvPr>
          <p:cNvSpPr txBox="1"/>
          <p:nvPr userDrawn="1"/>
        </p:nvSpPr>
        <p:spPr>
          <a:xfrm>
            <a:off x="547200" y="5688000"/>
            <a:ext cx="9126000" cy="10795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  <a:defRPr/>
            </a:pPr>
            <a:r>
              <a:rPr lang="en-US" sz="600" b="1" kern="0" baseline="0" noProof="1">
                <a:solidFill>
                  <a:srgbClr val="D70012"/>
                </a:solidFill>
                <a:latin typeface="+mn-lt"/>
              </a:rPr>
              <a:t>Internal</a:t>
            </a:r>
            <a:r>
              <a:rPr lang="en-US" sz="600" kern="0" baseline="0" noProof="1">
                <a:solidFill>
                  <a:schemeClr val="tx1"/>
                </a:solidFill>
                <a:latin typeface="+mn-lt"/>
              </a:rPr>
              <a:t> | XC/PJ-ICV-CN | 2023-09-21</a:t>
            </a:r>
          </a:p>
          <a:p>
            <a:pPr marR="0" defTabSz="91440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</a:pPr>
            <a:endParaRPr kumimoji="0" lang="en-US" sz="600" b="0" i="0" u="none" strike="noStrike" kern="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8" name="Bosch_footer_2">
            <a:extLst>
              <a:ext uri="{FF2B5EF4-FFF2-40B4-BE49-F238E27FC236}">
                <a16:creationId xmlns:a16="http://schemas.microsoft.com/office/drawing/2014/main" id="{C3D77AD5-379C-4A86-AFCF-32945A0FEE26}"/>
              </a:ext>
            </a:extLst>
          </p:cNvPr>
          <p:cNvSpPr txBox="1"/>
          <p:nvPr userDrawn="1"/>
        </p:nvSpPr>
        <p:spPr>
          <a:xfrm>
            <a:off x="547200" y="5793901"/>
            <a:ext cx="9126000" cy="2159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20000"/>
              </a:lnSpc>
              <a:spcAft>
                <a:spcPts val="100"/>
              </a:spcAft>
            </a:pPr>
            <a:r>
              <a:rPr lang="en-US" sz="600" kern="0" baseline="0" noProof="1">
                <a:solidFill>
                  <a:srgbClr val="B2B3B5"/>
                </a:solidFill>
                <a:latin typeface="+mn-lt"/>
              </a:rPr>
              <a:t>© Bosch Automotive Products (Suzhou) Co., Ltd.  2023. All rights reserved, also regarding any disposal, exploitation, reproduction, editing, distribution, as well as in the event of applications for industrial property rights.</a:t>
            </a:r>
          </a:p>
        </p:txBody>
      </p:sp>
      <p:sp>
        <p:nvSpPr>
          <p:cNvPr id="15" name="Bosch_footer_1" hidden="1">
            <a:extLst>
              <a:ext uri="{FF2B5EF4-FFF2-40B4-BE49-F238E27FC236}">
                <a16:creationId xmlns:a16="http://schemas.microsoft.com/office/drawing/2014/main" id="{DB0BF576-A4BE-4521-98AB-F28795DF7BD0}"/>
              </a:ext>
            </a:extLst>
          </p:cNvPr>
          <p:cNvSpPr txBox="1"/>
          <p:nvPr userDrawn="1"/>
        </p:nvSpPr>
        <p:spPr>
          <a:xfrm>
            <a:off x="816069" y="5383543"/>
            <a:ext cx="9154800" cy="108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  <a:defRPr/>
            </a:pPr>
            <a:r>
              <a:rPr lang="en-US" sz="600" b="1" kern="0" baseline="0" noProof="1">
                <a:solidFill>
                  <a:srgbClr val="D70012"/>
                </a:solidFill>
              </a:rPr>
              <a:t>%confidentiality%</a:t>
            </a:r>
            <a:r>
              <a:rPr lang="en-US" sz="600" kern="0" baseline="0" noProof="1">
                <a:solidFill>
                  <a:schemeClr val="tx1"/>
                </a:solidFill>
              </a:rPr>
              <a:t>%businessunit%%departmentshort%%dateformat%</a:t>
            </a:r>
          </a:p>
        </p:txBody>
      </p:sp>
      <p:sp>
        <p:nvSpPr>
          <p:cNvPr id="9" name="Bosch_footer_2" hidden="1">
            <a:extLst>
              <a:ext uri="{FF2B5EF4-FFF2-40B4-BE49-F238E27FC236}">
                <a16:creationId xmlns:a16="http://schemas.microsoft.com/office/drawing/2014/main" id="{E897C98A-4665-443F-B1CF-E9B71E9916EC}"/>
              </a:ext>
            </a:extLst>
          </p:cNvPr>
          <p:cNvSpPr txBox="1"/>
          <p:nvPr userDrawn="1"/>
        </p:nvSpPr>
        <p:spPr>
          <a:xfrm>
            <a:off x="593090" y="5748656"/>
            <a:ext cx="9152890" cy="2159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20000"/>
              </a:lnSpc>
              <a:spcAft>
                <a:spcPts val="100"/>
              </a:spcAft>
            </a:pPr>
            <a:r>
              <a:rPr lang="en-US" sz="600" kern="0" baseline="0" noProof="1">
                <a:solidFill>
                  <a:schemeClr val="tx1"/>
                </a:solidFill>
              </a:rPr>
              <a:t>%repositoryremark%</a:t>
            </a:r>
            <a:r>
              <a:rPr lang="en-US" sz="600" kern="0" baseline="0" noProof="1">
                <a:solidFill>
                  <a:srgbClr val="B2B3B5"/>
                </a:solidFill>
              </a:rPr>
              <a:t>%copyright%</a:t>
            </a:r>
          </a:p>
        </p:txBody>
      </p:sp>
      <p:sp>
        <p:nvSpPr>
          <p:cNvPr id="13" name="AttachmentRemark" hidden="1">
            <a:extLst>
              <a:ext uri="{FF2B5EF4-FFF2-40B4-BE49-F238E27FC236}">
                <a16:creationId xmlns:a16="http://schemas.microsoft.com/office/drawing/2014/main" id="{F41551A9-D6BA-431A-8DBF-55BA472D9657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%attachmentremark% </a:t>
            </a:r>
          </a:p>
        </p:txBody>
      </p:sp>
      <p:pic>
        <p:nvPicPr>
          <p:cNvPr id="12" name="SuperGraphic">
            <a:extLst>
              <a:ext uri="{FF2B5EF4-FFF2-40B4-BE49-F238E27FC236}">
                <a16:creationId xmlns:a16="http://schemas.microsoft.com/office/drawing/2014/main" id="{1E0562BC-DD12-4C96-A115-D2D70EC1366D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2000"/>
            <a:ext cx="10969200" cy="68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553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10" r:id="rId2"/>
    <p:sldLayoutId id="2147483713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46" r:id="rId9"/>
    <p:sldLayoutId id="2147483744" r:id="rId10"/>
    <p:sldLayoutId id="2147483724" r:id="rId11"/>
    <p:sldLayoutId id="2147483726" r:id="rId12"/>
    <p:sldLayoutId id="2147483727" r:id="rId13"/>
    <p:sldLayoutId id="2147483728" r:id="rId14"/>
    <p:sldLayoutId id="2147483729" r:id="rId15"/>
    <p:sldLayoutId id="2147483745" r:id="rId16"/>
    <p:sldLayoutId id="2147483723" r:id="rId17"/>
    <p:sldLayoutId id="2147483734" r:id="rId18"/>
  </p:sldLayoutIdLst>
  <p:hf hdr="0" ftr="0" dt="0"/>
  <p:txStyles>
    <p:titleStyle>
      <a:lvl1pPr algn="l" defTabSz="914333" rtl="0" eaLnBrk="1" latinLnBrk="0" hangingPunct="1">
        <a:lnSpc>
          <a:spcPct val="89000"/>
        </a:lnSpc>
        <a:spcBef>
          <a:spcPct val="0"/>
        </a:spcBef>
        <a:buNone/>
        <a:defRPr sz="28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30400" indent="-230400" algn="l" defTabSz="914333" rtl="0" eaLnBrk="1" latinLnBrk="0" hangingPunct="1">
        <a:lnSpc>
          <a:spcPct val="107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7600" indent="-230400" algn="l" defTabSz="914333" rtl="0" eaLnBrk="1" latinLnBrk="0" hangingPunct="1">
        <a:lnSpc>
          <a:spcPct val="103000"/>
        </a:lnSpc>
        <a:spcBef>
          <a:spcPts val="500"/>
        </a:spcBef>
        <a:buFont typeface="Symbol" panose="05050102010706020507" pitchFamily="18" charset="2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4800" indent="-230400" algn="l" defTabSz="914333" rtl="0" eaLnBrk="1" latinLnBrk="0" hangingPunct="1">
        <a:lnSpc>
          <a:spcPct val="102000"/>
        </a:lnSpc>
        <a:spcBef>
          <a:spcPts val="500"/>
        </a:spcBef>
        <a:buFont typeface="Symbol" panose="05050102010706020507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2000" indent="-230400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602000" indent="-230400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02000" indent="-230400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602000" indent="-230400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602000" indent="-230400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602000" indent="-230400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6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3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9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5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2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8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5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32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doceonline.com/dictionary/happiness" TargetMode="External"/><Relationship Id="rId3" Type="http://schemas.openxmlformats.org/officeDocument/2006/relationships/hyperlink" Target="https://www.ldoceonline.com/dictionary/farm" TargetMode="External"/><Relationship Id="rId7" Type="http://schemas.openxmlformats.org/officeDocument/2006/relationships/hyperlink" Target="https://www.ldoceonline.com/dictionary/anger" TargetMode="External"/><Relationship Id="rId12" Type="http://schemas.openxmlformats.org/officeDocument/2006/relationships/image" Target="../media/image15.png"/><Relationship Id="rId2" Type="http://schemas.openxmlformats.org/officeDocument/2006/relationships/hyperlink" Target="https://www.ldoceonline.com/dictionary/natural" TargetMode="External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www.ldoceonline.com/dictionary/emotion" TargetMode="External"/><Relationship Id="rId11" Type="http://schemas.openxmlformats.org/officeDocument/2006/relationships/hyperlink" Target="https://www.ldoceonline.com/dictionary/violent" TargetMode="External"/><Relationship Id="rId5" Type="http://schemas.openxmlformats.org/officeDocument/2006/relationships/hyperlink" Target="https://www.ldoceonline.com/dictionary/uncontrolled" TargetMode="External"/><Relationship Id="rId10" Type="http://schemas.openxmlformats.org/officeDocument/2006/relationships/hyperlink" Target="https://www.ldoceonline.com/dictionary/behave" TargetMode="External"/><Relationship Id="rId4" Type="http://schemas.openxmlformats.org/officeDocument/2006/relationships/hyperlink" Target="https://www.ldoceonline.com/dictionary/express" TargetMode="External"/><Relationship Id="rId9" Type="http://schemas.openxmlformats.org/officeDocument/2006/relationships/hyperlink" Target="https://www.ldoceonline.com/dictionary/excitement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doceonline.com/dictionary/negative" TargetMode="External"/><Relationship Id="rId2" Type="http://schemas.openxmlformats.org/officeDocument/2006/relationships/hyperlink" Target="https://www.ldoceonline.com/dictionary/emphasize" TargetMode="External"/><Relationship Id="rId1" Type="http://schemas.openxmlformats.org/officeDocument/2006/relationships/slideLayout" Target="../slideLayouts/slideLayout9.xml"/><Relationship Id="rId4" Type="http://schemas.openxmlformats.org/officeDocument/2006/relationships/hyperlink" Target="https://www.ldoceonline.com/dictionary/statement" TargetMode="Externa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doceonline.com/dictionary/fact" TargetMode="External"/><Relationship Id="rId3" Type="http://schemas.openxmlformats.org/officeDocument/2006/relationships/hyperlink" Target="https://www.ldoceonline.com/dictionary/true" TargetMode="External"/><Relationship Id="rId7" Type="http://schemas.openxmlformats.org/officeDocument/2006/relationships/hyperlink" Target="https://www.ldoceonline.com/dictionary/mean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www.ldoceonline.com/dictionary/document" TargetMode="External"/><Relationship Id="rId5" Type="http://schemas.openxmlformats.org/officeDocument/2006/relationships/hyperlink" Target="https://www.ldoceonline.com/dictionary/official" TargetMode="External"/><Relationship Id="rId4" Type="http://schemas.openxmlformats.org/officeDocument/2006/relationships/hyperlink" Target="https://www.ldoceonline.com/dictionary/begin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doceonline.com/dictionary/breath" TargetMode="External"/><Relationship Id="rId2" Type="http://schemas.openxmlformats.org/officeDocument/2006/relationships/hyperlink" Target="https://www.ldoceonline.com/dictionary/speak" TargetMode="Externa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6.png"/><Relationship Id="rId5" Type="http://schemas.openxmlformats.org/officeDocument/2006/relationships/hyperlink" Target="https://www.ldoceonline.com/dictionary/suggest" TargetMode="External"/><Relationship Id="rId4" Type="http://schemas.openxmlformats.org/officeDocument/2006/relationships/hyperlink" Target="https://www.ldoceonline.com/dictionary/voice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doceonline.com/dictionary/wrap" TargetMode="External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7.png"/><Relationship Id="rId5" Type="http://schemas.openxmlformats.org/officeDocument/2006/relationships/hyperlink" Target="https://www.ldoceonline.com/dictionary/finger" TargetMode="External"/><Relationship Id="rId4" Type="http://schemas.openxmlformats.org/officeDocument/2006/relationships/hyperlink" Target="https://www.ldoceonline.com/dictionary/leg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www.ldoceonline.com/dictionary/current" TargetMode="Externa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doceonline.com/dictionary/knit" TargetMode="External"/><Relationship Id="rId3" Type="http://schemas.openxmlformats.org/officeDocument/2006/relationships/hyperlink" Target="https://www.ldoceonline.com/dictionary/thick" TargetMode="External"/><Relationship Id="rId7" Type="http://schemas.openxmlformats.org/officeDocument/2006/relationships/hyperlink" Target="https://www.ldoceonline.com/dictionary/thread" TargetMode="External"/><Relationship Id="rId2" Type="http://schemas.openxmlformats.org/officeDocument/2006/relationships/hyperlink" Target="https://www.ldoceonline.com/dictionary/soft" TargetMode="External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www.ldoceonline.com/dictionary/wool" TargetMode="External"/><Relationship Id="rId5" Type="http://schemas.openxmlformats.org/officeDocument/2006/relationships/hyperlink" Target="https://www.ldoceonline.com/dictionary/goat" TargetMode="External"/><Relationship Id="rId10" Type="http://schemas.openxmlformats.org/officeDocument/2006/relationships/image" Target="../media/image21.jpg"/><Relationship Id="rId4" Type="http://schemas.openxmlformats.org/officeDocument/2006/relationships/hyperlink" Target="https://www.ldoceonline.com/dictionary/sheep" TargetMode="External"/><Relationship Id="rId9" Type="http://schemas.openxmlformats.org/officeDocument/2006/relationships/image" Target="../media/image20.jp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doceonline.com/dictionary/mental" TargetMode="External"/><Relationship Id="rId3" Type="http://schemas.openxmlformats.org/officeDocument/2006/relationships/hyperlink" Target="https://www.ldoceonline.com/dictionary/body" TargetMode="External"/><Relationship Id="rId7" Type="http://schemas.openxmlformats.org/officeDocument/2006/relationships/hyperlink" Target="https://www.ldoceonline.com/dictionary/emotional" TargetMode="External"/><Relationship Id="rId2" Type="http://schemas.openxmlformats.org/officeDocument/2006/relationships/hyperlink" Target="https://www.ldoceonline.com/dictionary/injury" TargetMode="External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www.ldoceonline.com/dictionary/bullet" TargetMode="External"/><Relationship Id="rId11" Type="http://schemas.openxmlformats.org/officeDocument/2006/relationships/image" Target="../media/image22.png"/><Relationship Id="rId5" Type="http://schemas.openxmlformats.org/officeDocument/2006/relationships/hyperlink" Target="https://www.ldoceonline.com/dictionary/knife" TargetMode="External"/><Relationship Id="rId10" Type="http://schemas.openxmlformats.org/officeDocument/2006/relationships/hyperlink" Target="https://www.ldoceonline.com/dictionary/unpleasant" TargetMode="External"/><Relationship Id="rId4" Type="http://schemas.openxmlformats.org/officeDocument/2006/relationships/hyperlink" Target="https://www.ldoceonline.com/dictionary/weapon" TargetMode="External"/><Relationship Id="rId9" Type="http://schemas.openxmlformats.org/officeDocument/2006/relationships/hyperlink" Target="https://www.ldoceonline.com/dictionary/pain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doceonline.com/dictionary/existing" TargetMode="Externa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jpg"/><Relationship Id="rId3" Type="http://schemas.openxmlformats.org/officeDocument/2006/relationships/hyperlink" Target="https://www.ldoceonline.com/dictionary/decision" TargetMode="External"/><Relationship Id="rId7" Type="http://schemas.openxmlformats.org/officeDocument/2006/relationships/hyperlink" Target="https://www.ldoceonline.com/dictionary/judgment" TargetMode="External"/><Relationship Id="rId2" Type="http://schemas.openxmlformats.org/officeDocument/2006/relationships/hyperlink" Target="https://www.ldoceonline.com/dictionary/wise" TargetMode="External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www.ldoceonline.com/dictionary/base" TargetMode="External"/><Relationship Id="rId5" Type="http://schemas.openxmlformats.org/officeDocument/2006/relationships/hyperlink" Target="https://www.ldoceonline.com/dictionary/sensible" TargetMode="External"/><Relationship Id="rId4" Type="http://schemas.openxmlformats.org/officeDocument/2006/relationships/hyperlink" Target="https://www.ldoceonline.com/dictionary/action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doceonline.com/dictionary/signal" TargetMode="External"/><Relationship Id="rId3" Type="http://schemas.openxmlformats.org/officeDocument/2006/relationships/hyperlink" Target="https://www.ldoceonline.com/dictionary/metal" TargetMode="External"/><Relationship Id="rId7" Type="http://schemas.openxmlformats.org/officeDocument/2006/relationships/hyperlink" Target="https://www.ldoceonline.com/dictionary/current" TargetMode="External"/><Relationship Id="rId2" Type="http://schemas.openxmlformats.org/officeDocument/2006/relationships/hyperlink" Target="https://www.ldoceonline.com/dictionary/thin" TargetMode="External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www.ldoceonline.com/dictionary/electrical" TargetMode="External"/><Relationship Id="rId5" Type="http://schemas.openxmlformats.org/officeDocument/2006/relationships/hyperlink" Target="https://www.ldoceonline.com/dictionary/carry" TargetMode="External"/><Relationship Id="rId4" Type="http://schemas.openxmlformats.org/officeDocument/2006/relationships/hyperlink" Target="https://www.ldoceonline.com/dictionary/thread" TargetMode="External"/><Relationship Id="rId9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doceonline.com/dictionary/accident" TargetMode="External"/><Relationship Id="rId2" Type="http://schemas.openxmlformats.org/officeDocument/2006/relationships/hyperlink" Target="https://www.ldoceonline.com/dictionary/crime" TargetMode="Externa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5.jpg"/><Relationship Id="rId4" Type="http://schemas.openxmlformats.org/officeDocument/2006/relationships/hyperlink" Target="https://www.ldoceonline.com/dictionary/describe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doceonline.com/dictionary/surface" TargetMode="External"/><Relationship Id="rId7" Type="http://schemas.openxmlformats.org/officeDocument/2006/relationships/image" Target="../media/image26.jpg"/><Relationship Id="rId2" Type="http://schemas.openxmlformats.org/officeDocument/2006/relationships/hyperlink" Target="https://www.ldoceonline.com/dictionary/rub" TargetMode="External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www.ldoceonline.com/dictionary/liquid" TargetMode="External"/><Relationship Id="rId5" Type="http://schemas.openxmlformats.org/officeDocument/2006/relationships/hyperlink" Target="https://www.ldoceonline.com/dictionary/dirt" TargetMode="External"/><Relationship Id="rId4" Type="http://schemas.openxmlformats.org/officeDocument/2006/relationships/hyperlink" Target="https://www.ldoceonline.com/dictionary/remove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doceonline.com/dictionary/autumn" TargetMode="External"/><Relationship Id="rId7" Type="http://schemas.openxmlformats.org/officeDocument/2006/relationships/image" Target="../media/image27.jpg"/><Relationship Id="rId2" Type="http://schemas.openxmlformats.org/officeDocument/2006/relationships/hyperlink" Target="https://www.ldoceonline.com/dictionary/season" TargetMode="External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www.ldoceonline.com/dictionary/cold" TargetMode="External"/><Relationship Id="rId5" Type="http://schemas.openxmlformats.org/officeDocument/2006/relationships/hyperlink" Target="https://www.ldoceonline.com/dictionary/weather" TargetMode="External"/><Relationship Id="rId4" Type="http://schemas.openxmlformats.org/officeDocument/2006/relationships/hyperlink" Target="https://www.ldoceonline.com/dictionary/spring" TargetMode="Externa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doceonline.com/dictionary/unemployed" TargetMode="External"/><Relationship Id="rId3" Type="http://schemas.openxmlformats.org/officeDocument/2006/relationships/hyperlink" Target="https://www.ldoceonline.com/dictionary/health" TargetMode="External"/><Relationship Id="rId7" Type="http://schemas.openxmlformats.org/officeDocument/2006/relationships/hyperlink" Target="https://www.ldoceonline.com/dictionary/poor" TargetMode="External"/><Relationship Id="rId2" Type="http://schemas.openxmlformats.org/officeDocument/2006/relationships/hyperlink" Target="https://www.ldoceonline.com/dictionary/welfare" TargetMode="External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www.ldoceonline.com/dictionary/social" TargetMode="External"/><Relationship Id="rId5" Type="http://schemas.openxmlformats.org/officeDocument/2006/relationships/hyperlink" Target="https://www.ldoceonline.com/dictionary/personal" TargetMode="External"/><Relationship Id="rId4" Type="http://schemas.openxmlformats.org/officeDocument/2006/relationships/hyperlink" Target="https://www.ldoceonline.com/dictionary/happiness" TargetMode="External"/><Relationship Id="rId9" Type="http://schemas.openxmlformats.org/officeDocument/2006/relationships/image" Target="../media/image28.jp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doceonline.com/dictionary/alcoholic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9.png"/><Relationship Id="rId5" Type="http://schemas.openxmlformats.org/officeDocument/2006/relationships/hyperlink" Target="https://www.ldoceonline.com/dictionary/glass" TargetMode="External"/><Relationship Id="rId4" Type="http://schemas.openxmlformats.org/officeDocument/2006/relationships/hyperlink" Target="https://www.ldoceonline.com/dictionary/grain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doceonline.com/dictionary/send" TargetMode="External"/><Relationship Id="rId2" Type="http://schemas.openxmlformats.org/officeDocument/2006/relationships/hyperlink" Target="https://www.ldoceonline.com/dictionary/detail" TargetMode="External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www.ldoceonline.com/dictionary/solve" TargetMode="External"/><Relationship Id="rId5" Type="http://schemas.openxmlformats.org/officeDocument/2006/relationships/hyperlink" Target="https://www.ldoceonline.com/dictionary/speak" TargetMode="External"/><Relationship Id="rId4" Type="http://schemas.openxmlformats.org/officeDocument/2006/relationships/hyperlink" Target="https://www.ldoceonline.com/dictionary/letter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doceonline.com/dictionary/receive" TargetMode="External"/><Relationship Id="rId2" Type="http://schemas.openxmlformats.org/officeDocument/2006/relationships/hyperlink" Target="https://www.ldoceonline.com/dictionary/organization" TargetMode="External"/><Relationship Id="rId1" Type="http://schemas.openxmlformats.org/officeDocument/2006/relationships/slideLayout" Target="../slideLayouts/slideLayout9.xml"/><Relationship Id="rId5" Type="http://schemas.openxmlformats.org/officeDocument/2006/relationships/hyperlink" Target="https://www.ldoceonline.com/dictionary/selling" TargetMode="External"/><Relationship Id="rId4" Type="http://schemas.openxmlformats.org/officeDocument/2006/relationships/hyperlink" Target="https://www.ldoceonline.com/dictionary/period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doceonline.com/dictionary/danger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4" Type="http://schemas.openxmlformats.org/officeDocument/2006/relationships/hyperlink" Target="https://www.ldoceonline.com/dictionary/wanting" TargetMode="Externa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doceonline.com/dictionary/likely" TargetMode="Externa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doceonline.com/dictionary/true" TargetMode="External"/><Relationship Id="rId2" Type="http://schemas.openxmlformats.org/officeDocument/2006/relationships/hyperlink" Target="https://www.ldoceonline.com/dictionary/certain" TargetMode="External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doceonline.com/dictionary/able" TargetMode="External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doceonline.com/dictionary/past" TargetMode="External"/><Relationship Id="rId2" Type="http://schemas.openxmlformats.org/officeDocument/2006/relationships/hyperlink" Target="https://www.ldoceonline.com/dictionary/opinion" TargetMode="Externa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31.png"/><Relationship Id="rId4" Type="http://schemas.openxmlformats.org/officeDocument/2006/relationships/image" Target="../media/image30.jp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doceonline.com/dictionary/degree" TargetMode="External"/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doceonline.com/dictionary/useful" TargetMode="External"/><Relationship Id="rId3" Type="http://schemas.openxmlformats.org/officeDocument/2006/relationships/hyperlink" Target="https://www.ldoceonline.com/dictionary/selling" TargetMode="External"/><Relationship Id="rId7" Type="http://schemas.openxmlformats.org/officeDocument/2006/relationships/hyperlink" Target="https://www.ldoceonline.com/dictionary/profit" TargetMode="External"/><Relationship Id="rId2" Type="http://schemas.openxmlformats.org/officeDocument/2006/relationships/hyperlink" Target="https://www.ldoceonline.com/dictionary/gain" TargetMode="External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www.ldoceonline.com/dictionary/pay" TargetMode="External"/><Relationship Id="rId5" Type="http://schemas.openxmlformats.org/officeDocument/2006/relationships/hyperlink" Target="https://www.ldoceonline.com/dictionary/cost" TargetMode="External"/><Relationship Id="rId4" Type="http://schemas.openxmlformats.org/officeDocument/2006/relationships/hyperlink" Target="https://www.ldoceonline.com/dictionary/business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doceonline.com/dictionary/period" TargetMode="External"/><Relationship Id="rId2" Type="http://schemas.openxmlformats.org/officeDocument/2006/relationships/hyperlink" Target="https://www.ldoceonline.com/dictionary/exist" TargetMode="External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www.ldoceonline.com/dictionary/environment" TargetMode="External"/><Relationship Id="rId5" Type="http://schemas.openxmlformats.org/officeDocument/2006/relationships/hyperlink" Target="https://www.ldoceonline.com/dictionary/damage" TargetMode="External"/><Relationship Id="rId4" Type="http://schemas.openxmlformats.org/officeDocument/2006/relationships/hyperlink" Target="https://www.ldoceonline.com/dictionary/able" TargetMode="Externa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doceonline.com/dictionary/exist" TargetMode="External"/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doceonline.com/dictionary/attitude" TargetMode="External"/><Relationship Id="rId2" Type="http://schemas.openxmlformats.org/officeDocument/2006/relationships/hyperlink" Target="https://www.ldoceonline.com/dictionary/behave" TargetMode="External"/><Relationship Id="rId1" Type="http://schemas.openxmlformats.org/officeDocument/2006/relationships/slideLayout" Target="../slideLayouts/slideLayout9.xml"/><Relationship Id="rId5" Type="http://schemas.openxmlformats.org/officeDocument/2006/relationships/hyperlink" Target="https://www.ldoceonline.com/dictionary/approval" TargetMode="External"/><Relationship Id="rId4" Type="http://schemas.openxmlformats.org/officeDocument/2006/relationships/hyperlink" Target="https://www.ldoceonline.com/dictionary/standard" TargetMode="Externa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doceonline.com/dictionary/degree" TargetMode="External"/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doceonline.com/dictionary/accord" TargetMode="External"/><Relationship Id="rId2" Type="http://schemas.openxmlformats.org/officeDocument/2006/relationships/hyperlink" Target="https://www.ldoceonline.com/dictionary/earn" TargetMode="Externa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0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doceonline.com/dictionary/mention" TargetMode="External"/><Relationship Id="rId2" Type="http://schemas.openxmlformats.org/officeDocument/2006/relationships/hyperlink" Target="https://www.ldoceonline.com/dictionary/result" TargetMode="External"/><Relationship Id="rId1" Type="http://schemas.openxmlformats.org/officeDocument/2006/relationships/slideLayout" Target="../slideLayouts/slideLayout9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doceonline.com/dictionary/direction" TargetMode="External"/><Relationship Id="rId2" Type="http://schemas.openxmlformats.org/officeDocument/2006/relationships/hyperlink" Target="https://www.ldoceonline.com/dictionary/clear" TargetMode="External"/><Relationship Id="rId1" Type="http://schemas.openxmlformats.org/officeDocument/2006/relationships/slideLayout" Target="../slideLayouts/slideLayout9.xml"/><Relationship Id="rId4" Type="http://schemas.openxmlformats.org/officeDocument/2006/relationships/hyperlink" Target="https://www.ldoceonline.com/dictionary/purpose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doceonline.com/dictionary/legal" TargetMode="External"/><Relationship Id="rId3" Type="http://schemas.openxmlformats.org/officeDocument/2006/relationships/hyperlink" Target="https://www.ldoceonline.com/dictionary/medical" TargetMode="External"/><Relationship Id="rId7" Type="http://schemas.openxmlformats.org/officeDocument/2006/relationships/hyperlink" Target="https://www.ldoceonline.com/dictionary/election" TargetMode="External"/><Relationship Id="rId2" Type="http://schemas.openxmlformats.org/officeDocument/2006/relationships/hyperlink" Target="https://www.ldoceonline.com/dictionary/hospital" TargetMode="External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www.ldoceonline.com/dictionary/purpose" TargetMode="External"/><Relationship Id="rId5" Type="http://schemas.openxmlformats.org/officeDocument/2006/relationships/hyperlink" Target="https://www.ldoceonline.com/dictionary/divide" TargetMode="External"/><Relationship Id="rId10" Type="http://schemas.openxmlformats.org/officeDocument/2006/relationships/image" Target="../media/image11.jpg"/><Relationship Id="rId4" Type="http://schemas.openxmlformats.org/officeDocument/2006/relationships/hyperlink" Target="https://www.ldoceonline.com/dictionary/treatment" TargetMode="External"/><Relationship Id="rId9" Type="http://schemas.openxmlformats.org/officeDocument/2006/relationships/hyperlink" Target="https://www.ldoceonline.com/dictionary/protection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doceonline.com/dictionary/unusual" TargetMode="External"/><Relationship Id="rId2" Type="http://schemas.openxmlformats.org/officeDocument/2006/relationships/hyperlink" Target="https://www.ldoceonline.com/dictionary/strange" TargetMode="Externa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3.jpg"/><Relationship Id="rId4" Type="http://schemas.openxmlformats.org/officeDocument/2006/relationships/hyperlink" Target="https://www.ldoceonline.com/dictionary/explain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hyperlink" Target="https://www.ldoceonline.com/dictionary/behave" TargetMode="Externa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B89E0-89D9-4425-AE04-BF03119740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39839-FCEA-4EC2-AD64-E9A6C386964E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02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7C7AC-0942-2A18-F8B7-92BC87849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wild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17A994-FCFA-7BF2-F1CA-3FDB01A9F96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/>
              <a:t>Wrap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C021C5-0D5B-825E-3239-3A3F94E7E7C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living in a </a:t>
            </a:r>
            <a:r>
              <a:rPr lang="en-US" dirty="0">
                <a:hlinkClick r:id="rId2" tooltip="natural"/>
              </a:rPr>
              <a:t>natural</a:t>
            </a:r>
            <a:r>
              <a:rPr lang="en-US" dirty="0"/>
              <a:t> state, not changed or controlled by people</a:t>
            </a:r>
          </a:p>
          <a:p>
            <a:r>
              <a:rPr lang="en-US" dirty="0"/>
              <a:t>not used by people for </a:t>
            </a:r>
            <a:r>
              <a:rPr lang="en-US" dirty="0">
                <a:hlinkClick r:id="rId3" tooltip="farm"/>
              </a:rPr>
              <a:t>farming</a:t>
            </a:r>
            <a:r>
              <a:rPr lang="en-US" dirty="0"/>
              <a:t>, building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feeling or </a:t>
            </a:r>
            <a:r>
              <a:rPr lang="en-US" dirty="0">
                <a:hlinkClick r:id="rId4" tooltip="express"/>
              </a:rPr>
              <a:t>expressing</a:t>
            </a:r>
            <a:r>
              <a:rPr lang="en-US" dirty="0"/>
              <a:t> strong </a:t>
            </a:r>
            <a:r>
              <a:rPr lang="en-US" dirty="0">
                <a:hlinkClick r:id="rId5" tooltip="uncontrolled"/>
              </a:rPr>
              <a:t>uncontrolled</a:t>
            </a:r>
            <a:r>
              <a:rPr lang="en-US" dirty="0"/>
              <a:t> </a:t>
            </a:r>
            <a:r>
              <a:rPr lang="en-US" dirty="0">
                <a:hlinkClick r:id="rId6" tooltip="emotion"/>
              </a:rPr>
              <a:t>emotions</a:t>
            </a:r>
            <a:r>
              <a:rPr lang="en-US" dirty="0"/>
              <a:t>, especially </a:t>
            </a:r>
            <a:r>
              <a:rPr lang="en-US" dirty="0">
                <a:hlinkClick r:id="rId7" tooltip="anger"/>
              </a:rPr>
              <a:t>anger</a:t>
            </a:r>
            <a:r>
              <a:rPr lang="en-US" dirty="0"/>
              <a:t>, </a:t>
            </a:r>
            <a:r>
              <a:rPr lang="en-US" dirty="0">
                <a:hlinkClick r:id="rId8" tooltip="happiness"/>
              </a:rPr>
              <a:t>happiness</a:t>
            </a:r>
            <a:r>
              <a:rPr lang="en-US" dirty="0"/>
              <a:t>, or </a:t>
            </a:r>
            <a:r>
              <a:rPr lang="en-US" dirty="0">
                <a:hlinkClick r:id="rId9" tooltip="excitement"/>
              </a:rPr>
              <a:t>excitement</a:t>
            </a:r>
            <a:endParaRPr lang="en-US" dirty="0"/>
          </a:p>
          <a:p>
            <a:r>
              <a:rPr lang="en-US" dirty="0">
                <a:hlinkClick r:id="rId10" tooltip="behave"/>
              </a:rPr>
              <a:t>behaving</a:t>
            </a:r>
            <a:r>
              <a:rPr lang="en-US" dirty="0"/>
              <a:t> in an uncontrolled, sometimes </a:t>
            </a:r>
            <a:r>
              <a:rPr lang="en-US" dirty="0">
                <a:hlinkClick r:id="rId11" tooltip="violent"/>
              </a:rPr>
              <a:t>violent</a:t>
            </a:r>
            <a:r>
              <a:rPr lang="en-US" dirty="0"/>
              <a:t> way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9B017D-8843-168A-BC7D-5D7139812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10</a:t>
            </a:fld>
            <a:endParaRPr lang="en-US" noProof="1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D766DA-BF4A-7122-4460-A95D86B0CFAE}"/>
              </a:ext>
            </a:extLst>
          </p:cNvPr>
          <p:cNvSpPr txBox="1"/>
          <p:nvPr/>
        </p:nvSpPr>
        <p:spPr>
          <a:xfrm>
            <a:off x="349345" y="2408193"/>
            <a:ext cx="10833662" cy="325820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5000" kern="0" dirty="0">
                <a:solidFill>
                  <a:schemeClr val="bg2"/>
                </a:solidFill>
              </a:rPr>
              <a:t>wild</a:t>
            </a:r>
            <a:endParaRPr kumimoji="0" lang="en-US" sz="150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990989E-8D72-B565-3F85-B87D3223064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865280" y="3041933"/>
            <a:ext cx="2305050" cy="199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496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957F9-635A-C2AA-6027-953A66372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whatsoever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69A644-1300-8F79-29B7-BF833D1CBA6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/>
              <a:t>Wrap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0036FE-A1FB-6C99-8108-1CFF4EFA09E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used to </a:t>
            </a:r>
            <a:r>
              <a:rPr lang="en-US" dirty="0">
                <a:hlinkClick r:id="rId2" tooltip="emphasize"/>
              </a:rPr>
              <a:t>emphasize</a:t>
            </a:r>
            <a:r>
              <a:rPr lang="en-US" dirty="0"/>
              <a:t> a </a:t>
            </a:r>
            <a:r>
              <a:rPr lang="en-US" dirty="0">
                <a:hlinkClick r:id="rId3" tooltip="negative"/>
              </a:rPr>
              <a:t>negative</a:t>
            </a:r>
            <a:r>
              <a:rPr lang="en-US" dirty="0"/>
              <a:t> </a:t>
            </a:r>
            <a:r>
              <a:rPr lang="en-US" dirty="0">
                <a:hlinkClick r:id="rId4" tooltip="statement"/>
              </a:rPr>
              <a:t>statement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BA1F10-D59B-238A-9898-EAA8CCFB0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11</a:t>
            </a:fld>
            <a:endParaRPr lang="en-US" noProof="1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C3D0A6D-6655-8F76-6136-F3F69E879F53}"/>
              </a:ext>
            </a:extLst>
          </p:cNvPr>
          <p:cNvSpPr/>
          <p:nvPr/>
        </p:nvSpPr>
        <p:spPr>
          <a:xfrm>
            <a:off x="8767034" y="4359606"/>
            <a:ext cx="1996966" cy="1030013"/>
          </a:xfrm>
          <a:prstGeom prst="rect">
            <a:avLst/>
          </a:prstGeom>
          <a:noFill/>
          <a:ln w="9525" cap="flat" cmpd="sng" algn="ctr">
            <a:solidFill>
              <a:srgbClr val="3F136C"/>
            </a:solidFill>
            <a:prstDash val="solid"/>
          </a:ln>
          <a:effectLst/>
        </p:spPr>
        <p:txBody>
          <a:bodyPr rtlCol="0" anchor="ctr"/>
          <a:lstStyle/>
          <a:p>
            <a:r>
              <a:rPr lang="en-US" dirty="0"/>
              <a:t>whatever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E0552D-2F7B-E816-F699-61128C711AD4}"/>
              </a:ext>
            </a:extLst>
          </p:cNvPr>
          <p:cNvSpPr txBox="1"/>
          <p:nvPr/>
        </p:nvSpPr>
        <p:spPr>
          <a:xfrm>
            <a:off x="349345" y="1616406"/>
            <a:ext cx="9866710" cy="325820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5000" kern="0" dirty="0">
                <a:solidFill>
                  <a:schemeClr val="bg2"/>
                </a:solidFill>
              </a:rPr>
              <a:t>whatsoever</a:t>
            </a:r>
            <a:endParaRPr kumimoji="0" lang="en-US" sz="150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1232764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985E6-0294-5FE5-753E-5B47C6CA1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whereas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5BC5FC-D441-B7CF-D206-01654C9247F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/>
              <a:t>Wrap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28F16E-0C75-DCD8-E3F8-281312C5DDE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used to say that although something is </a:t>
            </a:r>
            <a:r>
              <a:rPr lang="en-US" dirty="0">
                <a:hlinkClick r:id="rId3" tooltip="true"/>
              </a:rPr>
              <a:t>true</a:t>
            </a:r>
            <a:r>
              <a:rPr lang="en-US" dirty="0"/>
              <a:t> of one thing, it is not true of another</a:t>
            </a:r>
          </a:p>
          <a:p>
            <a:r>
              <a:rPr lang="en-US" dirty="0"/>
              <a:t>used at the </a:t>
            </a:r>
            <a:r>
              <a:rPr lang="en-US" dirty="0">
                <a:hlinkClick r:id="rId4" tooltip="begin"/>
              </a:rPr>
              <a:t>beginning</a:t>
            </a:r>
            <a:r>
              <a:rPr lang="en-US" dirty="0"/>
              <a:t> of an </a:t>
            </a:r>
            <a:r>
              <a:rPr lang="en-US" dirty="0">
                <a:hlinkClick r:id="rId5" tooltip="official"/>
              </a:rPr>
              <a:t>official</a:t>
            </a:r>
            <a:r>
              <a:rPr lang="en-US" dirty="0"/>
              <a:t> </a:t>
            </a:r>
            <a:r>
              <a:rPr lang="en-US" dirty="0">
                <a:hlinkClick r:id="rId6" tooltip="document"/>
              </a:rPr>
              <a:t>document</a:t>
            </a:r>
            <a:r>
              <a:rPr lang="en-US" dirty="0"/>
              <a:t> to </a:t>
            </a:r>
            <a:r>
              <a:rPr lang="en-US" dirty="0">
                <a:hlinkClick r:id="rId7" tooltip="mean"/>
              </a:rPr>
              <a:t>mean</a:t>
            </a:r>
            <a:r>
              <a:rPr lang="en-US" dirty="0"/>
              <a:t> ‘because of a particular </a:t>
            </a:r>
            <a:r>
              <a:rPr lang="en-US" dirty="0">
                <a:hlinkClick r:id="rId8" tooltip="fact"/>
              </a:rPr>
              <a:t>fact</a:t>
            </a:r>
            <a:r>
              <a:rPr lang="en-US" dirty="0"/>
              <a:t>’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15F7E7-C166-5DA3-74B1-3B4470503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12</a:t>
            </a:fld>
            <a:endParaRPr lang="en-US" noProof="1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1DAF1A-5B0E-D10C-5C8B-EE0A8DA8BDD3}"/>
              </a:ext>
            </a:extLst>
          </p:cNvPr>
          <p:cNvSpPr txBox="1"/>
          <p:nvPr/>
        </p:nvSpPr>
        <p:spPr>
          <a:xfrm>
            <a:off x="349345" y="1616406"/>
            <a:ext cx="9866710" cy="325820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5000" kern="0" dirty="0">
                <a:solidFill>
                  <a:schemeClr val="bg2"/>
                </a:solidFill>
              </a:rPr>
              <a:t>whereas</a:t>
            </a:r>
            <a:endParaRPr kumimoji="0" lang="en-US" sz="150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8935191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6A14D-9482-6230-969C-9A482E658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whisper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7D7C63-9C40-5FF6-2B42-C4F1568C27E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/>
              <a:t>Wrap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95BDC3-16BC-6A94-C3B9-7B939F8FCF5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to </a:t>
            </a:r>
            <a:r>
              <a:rPr lang="en-US" dirty="0">
                <a:hlinkClick r:id="rId2" tooltip="speak"/>
              </a:rPr>
              <a:t>speak</a:t>
            </a:r>
            <a:r>
              <a:rPr lang="en-US" dirty="0"/>
              <a:t> or say something very quietly, using your </a:t>
            </a:r>
            <a:r>
              <a:rPr lang="en-US" dirty="0">
                <a:hlinkClick r:id="rId3" tooltip="breath"/>
              </a:rPr>
              <a:t>breath</a:t>
            </a:r>
            <a:r>
              <a:rPr lang="en-US" dirty="0"/>
              <a:t> rather than your </a:t>
            </a:r>
            <a:r>
              <a:rPr lang="en-US" dirty="0">
                <a:hlinkClick r:id="rId4" tooltip="voice"/>
              </a:rPr>
              <a:t>voice</a:t>
            </a:r>
            <a:endParaRPr lang="en-US" dirty="0"/>
          </a:p>
          <a:p>
            <a:r>
              <a:rPr lang="en-US" dirty="0"/>
              <a:t>to say or </a:t>
            </a:r>
            <a:r>
              <a:rPr lang="en-US" dirty="0">
                <a:hlinkClick r:id="rId5" tooltip="suggest"/>
              </a:rPr>
              <a:t>suggest</a:t>
            </a:r>
            <a:r>
              <a:rPr lang="en-US" dirty="0"/>
              <a:t> something privately or secretly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992CDA-33D1-FEE4-808D-037C15762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13</a:t>
            </a:fld>
            <a:endParaRPr lang="en-US" noProof="1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0F3860-868F-CE04-1366-E247366D8030}"/>
              </a:ext>
            </a:extLst>
          </p:cNvPr>
          <p:cNvSpPr txBox="1"/>
          <p:nvPr/>
        </p:nvSpPr>
        <p:spPr>
          <a:xfrm>
            <a:off x="349345" y="1616406"/>
            <a:ext cx="9866710" cy="325820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5000" kern="0" dirty="0">
                <a:solidFill>
                  <a:schemeClr val="bg2"/>
                </a:solidFill>
              </a:rPr>
              <a:t>whisper</a:t>
            </a:r>
            <a:endParaRPr kumimoji="0" lang="en-US" sz="150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14F82FA-B8F8-2D48-91C3-808E54AF6DE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08910" y="3196338"/>
            <a:ext cx="2619375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8298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E75BA-6FEE-7870-990C-59C264807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994921-5A37-7DE1-7B18-77C06312269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W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0ABE01-AAD1-6BB6-E489-ED606F54BC2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to put paper or cloth over something to cover it</a:t>
            </a:r>
          </a:p>
          <a:p>
            <a:r>
              <a:rPr lang="en-US" dirty="0"/>
              <a:t>if you </a:t>
            </a:r>
            <a:r>
              <a:rPr lang="en-US" dirty="0">
                <a:hlinkClick r:id="rId3" tooltip="wrap"/>
              </a:rPr>
              <a:t>wrap</a:t>
            </a:r>
            <a:r>
              <a:rPr lang="en-US" dirty="0"/>
              <a:t> your arms, </a:t>
            </a:r>
            <a:r>
              <a:rPr lang="en-US" dirty="0">
                <a:hlinkClick r:id="rId4" tooltip="leg"/>
              </a:rPr>
              <a:t>legs</a:t>
            </a:r>
            <a:r>
              <a:rPr lang="en-US" dirty="0"/>
              <a:t>, or </a:t>
            </a:r>
            <a:r>
              <a:rPr lang="en-US" dirty="0">
                <a:hlinkClick r:id="rId5" tooltip="finger"/>
              </a:rPr>
              <a:t>fingers</a:t>
            </a:r>
            <a:r>
              <a:rPr lang="en-US" dirty="0"/>
              <a:t> around something, you use them to hold it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2727C7-FFA2-FEF7-2AA6-29578B499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14</a:t>
            </a:fld>
            <a:endParaRPr lang="en-US" noProof="1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457CA91-F37D-775B-10B4-ACE61CD1620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04213" y="2820300"/>
            <a:ext cx="5562599" cy="27813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1EF550C-6257-EC4D-1C7A-62794CD8DE0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26500" y="259200"/>
            <a:ext cx="2143125" cy="21431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93CF229-4122-A2BC-06EB-D59C8DE9F55E}"/>
              </a:ext>
            </a:extLst>
          </p:cNvPr>
          <p:cNvSpPr txBox="1"/>
          <p:nvPr/>
        </p:nvSpPr>
        <p:spPr>
          <a:xfrm>
            <a:off x="493490" y="2315709"/>
            <a:ext cx="10833662" cy="325820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5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wrap</a:t>
            </a:r>
          </a:p>
        </p:txBody>
      </p:sp>
    </p:spTree>
    <p:extLst>
      <p:ext uri="{BB962C8B-B14F-4D97-AF65-F5344CB8AC3E}">
        <p14:creationId xmlns:p14="http://schemas.microsoft.com/office/powerpoint/2010/main" val="27324489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ECAD7-D130-8BF3-E146-06980821C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38F95D-CB9B-C6BE-1470-CFCD6AFE904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770C8E-736C-3C7A-A876-3F7B5D0A5426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moving air, especially when it moves strongly or quickly in a </a:t>
            </a:r>
            <a:r>
              <a:rPr lang="en-US" dirty="0">
                <a:hlinkClick r:id="rId2" tooltip="current"/>
              </a:rPr>
              <a:t>current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C7224E-FF2D-9A6B-CEBB-E8C90694E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15</a:t>
            </a:fld>
            <a:endParaRPr lang="en-US" noProof="1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74381F5-0F27-0F13-0A5F-C0D9D87E68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6176" y="2534110"/>
            <a:ext cx="3074028" cy="206431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104EE26-EE3C-FB97-CD52-5D43B932AC4E}"/>
              </a:ext>
            </a:extLst>
          </p:cNvPr>
          <p:cNvSpPr txBox="1"/>
          <p:nvPr/>
        </p:nvSpPr>
        <p:spPr>
          <a:xfrm>
            <a:off x="349345" y="1998372"/>
            <a:ext cx="10833662" cy="325820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5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wind</a:t>
            </a:r>
          </a:p>
        </p:txBody>
      </p:sp>
    </p:spTree>
    <p:extLst>
      <p:ext uri="{BB962C8B-B14F-4D97-AF65-F5344CB8AC3E}">
        <p14:creationId xmlns:p14="http://schemas.microsoft.com/office/powerpoint/2010/main" val="34239155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07244-86B6-674B-362C-864647ED2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wool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2D4C5E-E0C7-5CF2-E141-CD4E2189A9D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A14C54-747D-522C-A46A-E2297E93DB5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hlinkClick r:id="rId2" tooltip="soft"/>
              </a:rPr>
              <a:t>soft</a:t>
            </a:r>
            <a:r>
              <a:rPr lang="en-US" dirty="0"/>
              <a:t> </a:t>
            </a:r>
            <a:r>
              <a:rPr lang="en-US" dirty="0">
                <a:hlinkClick r:id="rId3" tooltip="thick"/>
              </a:rPr>
              <a:t>thick</a:t>
            </a:r>
            <a:r>
              <a:rPr lang="en-US" dirty="0"/>
              <a:t> hair that </a:t>
            </a:r>
            <a:r>
              <a:rPr lang="en-US" dirty="0">
                <a:hlinkClick r:id="rId4" tooltip="sheep"/>
              </a:rPr>
              <a:t>sheep</a:t>
            </a:r>
            <a:r>
              <a:rPr lang="en-US" dirty="0"/>
              <a:t> and some </a:t>
            </a:r>
            <a:r>
              <a:rPr lang="en-US" dirty="0">
                <a:hlinkClick r:id="rId5" tooltip="goat"/>
              </a:rPr>
              <a:t>goats</a:t>
            </a:r>
            <a:r>
              <a:rPr lang="en-US" dirty="0"/>
              <a:t> have on their body</a:t>
            </a:r>
          </a:p>
          <a:p>
            <a:r>
              <a:rPr lang="en-US" dirty="0"/>
              <a:t>material made from </a:t>
            </a:r>
            <a:r>
              <a:rPr lang="en-US" dirty="0">
                <a:hlinkClick r:id="rId6" tooltip="wool"/>
              </a:rPr>
              <a:t>wool</a:t>
            </a:r>
            <a:endParaRPr lang="en-US" dirty="0"/>
          </a:p>
          <a:p>
            <a:r>
              <a:rPr lang="en-US" dirty="0">
                <a:hlinkClick r:id="rId7" tooltip="thread"/>
              </a:rPr>
              <a:t>thread</a:t>
            </a:r>
            <a:r>
              <a:rPr lang="en-US" dirty="0"/>
              <a:t> made from wool that you use to </a:t>
            </a:r>
            <a:r>
              <a:rPr lang="en-US" dirty="0">
                <a:hlinkClick r:id="rId8" tooltip="knit"/>
              </a:rPr>
              <a:t>knit</a:t>
            </a:r>
            <a:r>
              <a:rPr lang="en-US" dirty="0"/>
              <a:t> clothes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89EA83-D3CE-8C02-B291-62E5E00B7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16</a:t>
            </a:fld>
            <a:endParaRPr lang="en-US" noProof="1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5A54A2-08D3-D6EA-F370-07021F53A660}"/>
              </a:ext>
            </a:extLst>
          </p:cNvPr>
          <p:cNvSpPr txBox="1"/>
          <p:nvPr/>
        </p:nvSpPr>
        <p:spPr>
          <a:xfrm>
            <a:off x="349345" y="1998372"/>
            <a:ext cx="10833662" cy="325820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5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wool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E876925-F188-38F9-819A-568C4D98CBC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780" y="1718151"/>
            <a:ext cx="2619375" cy="17430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384BFBE-833B-9659-4ECF-DDEB6CB6EAE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7703" y="2872564"/>
            <a:ext cx="1809750" cy="252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5679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82AC0-1982-521E-9D9B-8CD001CFE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wound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9DB50-C566-C5B1-CB20-4144835CBD8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761CB6-FBCE-E0FF-A11C-17EEAE23EB9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an </a:t>
            </a:r>
            <a:r>
              <a:rPr lang="en-US" dirty="0">
                <a:hlinkClick r:id="rId2" tooltip="injury"/>
              </a:rPr>
              <a:t>injury</a:t>
            </a:r>
            <a:r>
              <a:rPr lang="en-US" dirty="0"/>
              <a:t> to your </a:t>
            </a:r>
            <a:r>
              <a:rPr lang="en-US" dirty="0">
                <a:hlinkClick r:id="rId3" tooltip="body"/>
              </a:rPr>
              <a:t>body</a:t>
            </a:r>
            <a:r>
              <a:rPr lang="en-US" dirty="0"/>
              <a:t> that is made by a </a:t>
            </a:r>
            <a:r>
              <a:rPr lang="en-US" dirty="0">
                <a:hlinkClick r:id="rId4" tooltip="weapon"/>
              </a:rPr>
              <a:t>weapon</a:t>
            </a:r>
            <a:r>
              <a:rPr lang="en-US" dirty="0"/>
              <a:t> such as a </a:t>
            </a:r>
            <a:r>
              <a:rPr lang="en-US" dirty="0">
                <a:hlinkClick r:id="rId5" tooltip="knife"/>
              </a:rPr>
              <a:t>knife</a:t>
            </a:r>
            <a:r>
              <a:rPr lang="en-US" dirty="0"/>
              <a:t> or a </a:t>
            </a:r>
            <a:r>
              <a:rPr lang="en-US" dirty="0">
                <a:hlinkClick r:id="rId6" tooltip="bullet"/>
              </a:rPr>
              <a:t>bullet</a:t>
            </a:r>
            <a:endParaRPr lang="en-US" dirty="0"/>
          </a:p>
          <a:p>
            <a:r>
              <a:rPr lang="en-US" dirty="0"/>
              <a:t>a feeling of </a:t>
            </a:r>
            <a:r>
              <a:rPr lang="en-US" dirty="0">
                <a:hlinkClick r:id="rId7" tooltip="emotional"/>
              </a:rPr>
              <a:t>emotional</a:t>
            </a:r>
            <a:r>
              <a:rPr lang="en-US" dirty="0"/>
              <a:t> or </a:t>
            </a:r>
            <a:r>
              <a:rPr lang="en-US" dirty="0">
                <a:hlinkClick r:id="rId8" tooltip="mental"/>
              </a:rPr>
              <a:t>mental</a:t>
            </a:r>
            <a:r>
              <a:rPr lang="en-US" dirty="0"/>
              <a:t> </a:t>
            </a:r>
            <a:r>
              <a:rPr lang="en-US" dirty="0">
                <a:hlinkClick r:id="rId9" tooltip="pain"/>
              </a:rPr>
              <a:t>pain</a:t>
            </a:r>
            <a:r>
              <a:rPr lang="en-US" dirty="0"/>
              <a:t> that you get when someone says or does something </a:t>
            </a:r>
            <a:r>
              <a:rPr lang="en-US" dirty="0">
                <a:hlinkClick r:id="rId10" tooltip="unpleasant"/>
              </a:rPr>
              <a:t>unpleasant</a:t>
            </a:r>
            <a:r>
              <a:rPr lang="en-US" dirty="0"/>
              <a:t> to you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2DF73A-6B14-D59F-AF21-6A948035A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17</a:t>
            </a:fld>
            <a:endParaRPr lang="en-US" noProof="1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1CFC70-FA79-59C7-B39C-45DED1981884}"/>
              </a:ext>
            </a:extLst>
          </p:cNvPr>
          <p:cNvSpPr txBox="1"/>
          <p:nvPr/>
        </p:nvSpPr>
        <p:spPr>
          <a:xfrm>
            <a:off x="349345" y="1998372"/>
            <a:ext cx="10833662" cy="325820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5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wound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31B5A43-9846-5C8B-2E85-58FC334B2E5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384511" y="3416400"/>
            <a:ext cx="2628900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2495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955DD-EAF5-9D6E-3B6E-E7B88875A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widespread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8044D2-009F-CF36-2463-A0DE4C69D6D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772E66-748F-B62A-0F5A-D752BF49CE0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hlinkClick r:id="rId2" tooltip="existing"/>
              </a:rPr>
              <a:t>existing</a:t>
            </a:r>
            <a:r>
              <a:rPr lang="en-US" dirty="0"/>
              <a:t> or happening in many places or situations, or among many people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87956B-7E1E-4959-00AC-1481EB222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18</a:t>
            </a:fld>
            <a:endParaRPr lang="en-US" noProof="1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EE023B-6B60-70B9-A0E2-B8492CE27D4D}"/>
              </a:ext>
            </a:extLst>
          </p:cNvPr>
          <p:cNvSpPr txBox="1"/>
          <p:nvPr/>
        </p:nvSpPr>
        <p:spPr>
          <a:xfrm>
            <a:off x="349345" y="1998372"/>
            <a:ext cx="10833662" cy="325820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5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widespread</a:t>
            </a:r>
          </a:p>
        </p:txBody>
      </p:sp>
    </p:spTree>
    <p:extLst>
      <p:ext uri="{BB962C8B-B14F-4D97-AF65-F5344CB8AC3E}">
        <p14:creationId xmlns:p14="http://schemas.microsoft.com/office/powerpoint/2010/main" val="26590682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769D9-9B2F-7715-211D-30CBCB36F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824D47-7006-E3CE-7331-D253C0CFD03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30F46F-282A-BB2D-8A34-79B8948970FC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hlinkClick r:id="rId2" tooltip="wise"/>
              </a:rPr>
              <a:t>wise</a:t>
            </a:r>
            <a:r>
              <a:rPr lang="en-US" dirty="0"/>
              <a:t> </a:t>
            </a:r>
            <a:r>
              <a:rPr lang="en-US" dirty="0">
                <a:hlinkClick r:id="rId3" tooltip="decision"/>
              </a:rPr>
              <a:t>decisions</a:t>
            </a:r>
            <a:r>
              <a:rPr lang="en-US" dirty="0"/>
              <a:t> and </a:t>
            </a:r>
            <a:r>
              <a:rPr lang="en-US" dirty="0">
                <a:hlinkClick r:id="rId4" tooltip="action"/>
              </a:rPr>
              <a:t>actions</a:t>
            </a:r>
            <a:r>
              <a:rPr lang="en-US" dirty="0"/>
              <a:t> are </a:t>
            </a:r>
            <a:r>
              <a:rPr lang="en-US" dirty="0">
                <a:hlinkClick r:id="rId5" tooltip="sensible"/>
              </a:rPr>
              <a:t>sensible</a:t>
            </a:r>
            <a:r>
              <a:rPr lang="en-US" dirty="0"/>
              <a:t> and </a:t>
            </a:r>
            <a:r>
              <a:rPr lang="en-US" dirty="0">
                <a:hlinkClick r:id="rId6" tooltip="base"/>
              </a:rPr>
              <a:t>based</a:t>
            </a:r>
            <a:r>
              <a:rPr lang="en-US" dirty="0"/>
              <a:t> on good </a:t>
            </a:r>
            <a:r>
              <a:rPr lang="en-US" dirty="0">
                <a:hlinkClick r:id="rId7" tooltip="judgment"/>
              </a:rPr>
              <a:t>judgment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18E4C7-039C-0A75-E47B-599D0B83A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19</a:t>
            </a:fld>
            <a:endParaRPr lang="en-US" noProof="1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9B534C-EF09-5653-2FEF-B7AFD641A7D0}"/>
              </a:ext>
            </a:extLst>
          </p:cNvPr>
          <p:cNvSpPr txBox="1"/>
          <p:nvPr/>
        </p:nvSpPr>
        <p:spPr>
          <a:xfrm>
            <a:off x="349345" y="1998372"/>
            <a:ext cx="10833662" cy="325820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5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wise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BA7ADF8-D136-67B4-444C-DB20A70F43C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0079" y="2784512"/>
            <a:ext cx="2714625" cy="168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855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E3491-1629-5E0F-B9E8-19388A9CE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C2321A-662E-7633-D661-5EF996978F1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802815-EE2D-54E0-3D2A-C4F39ED5638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1.</a:t>
            </a:r>
            <a:r>
              <a:rPr lang="zh-CN" altLang="en-US" dirty="0"/>
              <a:t>单词知道，它有其他意思，你不知道</a:t>
            </a:r>
            <a:endParaRPr lang="en-US" altLang="zh-CN" dirty="0"/>
          </a:p>
          <a:p>
            <a:r>
              <a:rPr lang="en-US" dirty="0"/>
              <a:t>2. </a:t>
            </a:r>
            <a:r>
              <a:rPr lang="zh-CN" altLang="en-US" dirty="0"/>
              <a:t>单词知道，但往往是和别的词作为一个整体出现，你不知道这种常用搭配，自然很难</a:t>
            </a:r>
            <a:r>
              <a:rPr lang="en-US" altLang="zh-CN" dirty="0"/>
              <a:t>get</a:t>
            </a:r>
            <a:r>
              <a:rPr lang="zh-CN" altLang="en-US" dirty="0"/>
              <a:t>意思</a:t>
            </a:r>
            <a:endParaRPr lang="en-US" altLang="zh-CN" dirty="0"/>
          </a:p>
          <a:p>
            <a:r>
              <a:rPr lang="en-US" dirty="0"/>
              <a:t>3. </a:t>
            </a:r>
            <a:r>
              <a:rPr lang="zh-CN" altLang="en-US" dirty="0"/>
              <a:t>这个单词你不熟悉，但你有熟悉的单词与其有相近的意思</a:t>
            </a:r>
            <a:endParaRPr lang="en-US" altLang="zh-CN" dirty="0"/>
          </a:p>
          <a:p>
            <a:r>
              <a:rPr lang="en-US" dirty="0"/>
              <a:t>4. </a:t>
            </a:r>
            <a:r>
              <a:rPr lang="zh-CN" altLang="en-US" dirty="0"/>
              <a:t>单词你知道，但在不懂时态中的变形你</a:t>
            </a:r>
            <a:r>
              <a:rPr lang="en-US" altLang="zh-CN" dirty="0"/>
              <a:t>get</a:t>
            </a:r>
            <a:r>
              <a:rPr lang="zh-CN" altLang="en-US" dirty="0"/>
              <a:t>不到</a:t>
            </a:r>
            <a:endParaRPr lang="en-US" altLang="zh-CN" dirty="0"/>
          </a:p>
          <a:p>
            <a:r>
              <a:rPr lang="en-US" dirty="0"/>
              <a:t>5.</a:t>
            </a:r>
            <a:r>
              <a:rPr lang="zh-CN" altLang="en-US" dirty="0"/>
              <a:t>单词你知道，但它的名词，副词形式你不知道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461125-384F-C7DA-E939-2507147A1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2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38968396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B9DDC-9A8C-8F1C-C7B7-A5CD2F9D9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3E13E8-FA0D-646D-D4E8-7BAF5C6DF4A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C6E715-6239-ACEE-71DE-8F91C5466E5C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hlinkClick r:id="rId2" tooltip="thin"/>
              </a:rPr>
              <a:t>thin</a:t>
            </a:r>
            <a:r>
              <a:rPr lang="en-US" dirty="0"/>
              <a:t> </a:t>
            </a:r>
            <a:r>
              <a:rPr lang="en-US" dirty="0">
                <a:hlinkClick r:id="rId3" tooltip="metal"/>
              </a:rPr>
              <a:t>metal</a:t>
            </a:r>
            <a:r>
              <a:rPr lang="en-US" dirty="0"/>
              <a:t> in the form of a </a:t>
            </a:r>
            <a:r>
              <a:rPr lang="en-US" dirty="0">
                <a:hlinkClick r:id="rId4" tooltip="thread"/>
              </a:rPr>
              <a:t>thread</a:t>
            </a:r>
            <a:r>
              <a:rPr lang="en-US" dirty="0"/>
              <a:t>, or a piece of this</a:t>
            </a:r>
          </a:p>
          <a:p>
            <a:r>
              <a:rPr lang="en-US" dirty="0"/>
              <a:t>a piece of metal like this, used for </a:t>
            </a:r>
            <a:r>
              <a:rPr lang="en-US" dirty="0">
                <a:hlinkClick r:id="rId5" tooltip="carry"/>
              </a:rPr>
              <a:t>carrying</a:t>
            </a:r>
            <a:r>
              <a:rPr lang="en-US" dirty="0"/>
              <a:t> </a:t>
            </a:r>
            <a:r>
              <a:rPr lang="en-US" dirty="0">
                <a:hlinkClick r:id="rId6" tooltip="electrical"/>
              </a:rPr>
              <a:t>electrical</a:t>
            </a:r>
            <a:r>
              <a:rPr lang="en-US" dirty="0"/>
              <a:t> </a:t>
            </a:r>
            <a:r>
              <a:rPr lang="en-US" dirty="0">
                <a:hlinkClick r:id="rId7" tooltip="current"/>
              </a:rPr>
              <a:t>currents</a:t>
            </a:r>
            <a:r>
              <a:rPr lang="en-US" dirty="0"/>
              <a:t> or </a:t>
            </a:r>
            <a:r>
              <a:rPr lang="en-US" dirty="0">
                <a:hlinkClick r:id="rId8" tooltip="signal"/>
              </a:rPr>
              <a:t>signals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E1755B-D2BE-81C2-C05E-9FBDFD724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20</a:t>
            </a:fld>
            <a:endParaRPr lang="en-US" noProof="1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25277FA-7479-AB52-5B34-5F28DC890A89}"/>
              </a:ext>
            </a:extLst>
          </p:cNvPr>
          <p:cNvSpPr/>
          <p:nvPr/>
        </p:nvSpPr>
        <p:spPr>
          <a:xfrm>
            <a:off x="8767034" y="4359606"/>
            <a:ext cx="1996966" cy="1030013"/>
          </a:xfrm>
          <a:prstGeom prst="rect">
            <a:avLst/>
          </a:prstGeom>
          <a:noFill/>
          <a:ln w="9525" cap="flat" cmpd="sng" algn="ctr">
            <a:solidFill>
              <a:srgbClr val="3F136C"/>
            </a:solidFill>
            <a:prstDash val="solid"/>
          </a:ln>
          <a:effectLst/>
        </p:spPr>
        <p:txBody>
          <a:bodyPr rtlCol="0" anchor="ctr"/>
          <a:lstStyle/>
          <a:p>
            <a:r>
              <a:rPr lang="en-US" dirty="0"/>
              <a:t>wireless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0810D9-CDC3-9C20-7EC1-AB2A326816E4}"/>
              </a:ext>
            </a:extLst>
          </p:cNvPr>
          <p:cNvSpPr txBox="1"/>
          <p:nvPr/>
        </p:nvSpPr>
        <p:spPr>
          <a:xfrm>
            <a:off x="349345" y="1998372"/>
            <a:ext cx="10833662" cy="325820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5000" kern="0" dirty="0">
                <a:solidFill>
                  <a:schemeClr val="bg2"/>
                </a:solidFill>
              </a:rPr>
              <a:t>wire</a:t>
            </a:r>
            <a:endParaRPr kumimoji="0" lang="en-US" sz="150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9EF8FB3-8ADD-E94F-176D-5D4BDBB14DB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902683" y="1865332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3347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A1AB3-7933-ACF5-566D-9FCDFD905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witness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F4917A-3F36-4F14-79AA-730A8D24CE6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707046-5A81-A1E4-11EC-2B4C853F84F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someone who sees a </a:t>
            </a:r>
            <a:r>
              <a:rPr lang="en-US" dirty="0">
                <a:hlinkClick r:id="rId2" tooltip="crime"/>
              </a:rPr>
              <a:t>crime</a:t>
            </a:r>
            <a:r>
              <a:rPr lang="en-US" dirty="0"/>
              <a:t> or an </a:t>
            </a:r>
            <a:r>
              <a:rPr lang="en-US" dirty="0">
                <a:hlinkClick r:id="rId3" tooltip="accident"/>
              </a:rPr>
              <a:t>accident</a:t>
            </a:r>
            <a:r>
              <a:rPr lang="en-US" dirty="0"/>
              <a:t> and can </a:t>
            </a:r>
            <a:r>
              <a:rPr lang="en-US" dirty="0">
                <a:hlinkClick r:id="rId4" tooltip="describe"/>
              </a:rPr>
              <a:t>describe</a:t>
            </a:r>
            <a:r>
              <a:rPr lang="en-US" dirty="0"/>
              <a:t> what happened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9180D4-BAB0-5306-F621-616421A6E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21</a:t>
            </a:fld>
            <a:endParaRPr lang="en-US" noProof="1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7347FC7-94D2-0D3D-D0F4-6668211E30F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3914" y="3643889"/>
            <a:ext cx="2609850" cy="17526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BB0136D-C8AA-FCB3-EF06-F5A9CED61BAD}"/>
              </a:ext>
            </a:extLst>
          </p:cNvPr>
          <p:cNvSpPr txBox="1"/>
          <p:nvPr/>
        </p:nvSpPr>
        <p:spPr>
          <a:xfrm>
            <a:off x="349345" y="1998372"/>
            <a:ext cx="10833662" cy="325820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5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witness</a:t>
            </a:r>
          </a:p>
        </p:txBody>
      </p:sp>
    </p:spTree>
    <p:extLst>
      <p:ext uri="{BB962C8B-B14F-4D97-AF65-F5344CB8AC3E}">
        <p14:creationId xmlns:p14="http://schemas.microsoft.com/office/powerpoint/2010/main" val="42135373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DB5B6-5E2D-7E34-4252-C3DCD91D5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wipe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ADAED3-920C-7BD9-5D56-A5ADF7091FC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7671A8-2166-E1F9-B7E8-04E7BB2F49C7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to </a:t>
            </a:r>
            <a:r>
              <a:rPr lang="en-US" dirty="0">
                <a:hlinkClick r:id="rId2" tooltip="rub"/>
              </a:rPr>
              <a:t>rub</a:t>
            </a:r>
            <a:r>
              <a:rPr lang="en-US" dirty="0"/>
              <a:t> a </a:t>
            </a:r>
            <a:r>
              <a:rPr lang="en-US" dirty="0">
                <a:hlinkClick r:id="rId3" tooltip="surface"/>
              </a:rPr>
              <a:t>surface</a:t>
            </a:r>
            <a:r>
              <a:rPr lang="en-US" dirty="0"/>
              <a:t> with something in order to </a:t>
            </a:r>
            <a:r>
              <a:rPr lang="en-US" dirty="0">
                <a:hlinkClick r:id="rId4" tooltip="remove"/>
              </a:rPr>
              <a:t>remove</a:t>
            </a:r>
            <a:r>
              <a:rPr lang="en-US" dirty="0"/>
              <a:t> </a:t>
            </a:r>
            <a:r>
              <a:rPr lang="en-US" dirty="0">
                <a:hlinkClick r:id="rId5" tooltip="dirt"/>
              </a:rPr>
              <a:t>dirt</a:t>
            </a:r>
            <a:r>
              <a:rPr lang="en-US" dirty="0"/>
              <a:t>, </a:t>
            </a:r>
            <a:r>
              <a:rPr lang="en-US" dirty="0">
                <a:hlinkClick r:id="rId6" tooltip="liquid"/>
              </a:rPr>
              <a:t>liquid</a:t>
            </a:r>
            <a:r>
              <a:rPr lang="en-US" dirty="0"/>
              <a:t> </a:t>
            </a:r>
            <a:r>
              <a:rPr lang="en-US" dirty="0" err="1"/>
              <a:t>etc</a:t>
            </a:r>
            <a:endParaRPr lang="en-US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60368E-1210-3A97-096B-0300FEE91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22</a:t>
            </a:fld>
            <a:endParaRPr lang="en-US" noProof="1"/>
          </a:p>
        </p:txBody>
      </p:sp>
      <p:pic>
        <p:nvPicPr>
          <p:cNvPr id="6" name="Content Placeholder 6">
            <a:extLst>
              <a:ext uri="{FF2B5EF4-FFF2-40B4-BE49-F238E27FC236}">
                <a16:creationId xmlns:a16="http://schemas.microsoft.com/office/drawing/2014/main" id="{90C4C2DC-49EF-D712-3CE0-16FCC2E32A7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3756" y="3165038"/>
            <a:ext cx="2476500" cy="18478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F664F9B-88E6-9C66-F1CF-23985D81DD06}"/>
              </a:ext>
            </a:extLst>
          </p:cNvPr>
          <p:cNvSpPr txBox="1"/>
          <p:nvPr/>
        </p:nvSpPr>
        <p:spPr>
          <a:xfrm>
            <a:off x="349345" y="1998372"/>
            <a:ext cx="10833662" cy="325820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5000" kern="0" dirty="0">
                <a:solidFill>
                  <a:schemeClr val="bg2"/>
                </a:solidFill>
              </a:rPr>
              <a:t>wipe</a:t>
            </a:r>
            <a:endParaRPr kumimoji="0" lang="en-US" sz="150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6901970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69E2E-35E1-4C47-7818-D76C92DB3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winter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86776D-D494-F775-8363-188E7018770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C280E-C44D-5BB2-A386-D7383E226286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hlinkClick r:id="rId2" tooltip="season"/>
              </a:rPr>
              <a:t>season</a:t>
            </a:r>
            <a:r>
              <a:rPr lang="en-US" dirty="0"/>
              <a:t> after </a:t>
            </a:r>
            <a:r>
              <a:rPr lang="en-US" dirty="0">
                <a:hlinkClick r:id="rId3" tooltip="autumn"/>
              </a:rPr>
              <a:t>autumn</a:t>
            </a:r>
            <a:r>
              <a:rPr lang="en-US" dirty="0"/>
              <a:t> and before </a:t>
            </a:r>
            <a:r>
              <a:rPr lang="en-US" dirty="0">
                <a:hlinkClick r:id="rId4" tooltip="spring"/>
              </a:rPr>
              <a:t>spring</a:t>
            </a:r>
            <a:r>
              <a:rPr lang="en-US" dirty="0"/>
              <a:t>, when the </a:t>
            </a:r>
            <a:r>
              <a:rPr lang="en-US" dirty="0">
                <a:hlinkClick r:id="rId5" tooltip="weather"/>
              </a:rPr>
              <a:t>weather</a:t>
            </a:r>
            <a:r>
              <a:rPr lang="en-US" dirty="0"/>
              <a:t> is </a:t>
            </a:r>
            <a:r>
              <a:rPr lang="en-US" dirty="0">
                <a:hlinkClick r:id="rId6" tooltip="cold"/>
              </a:rPr>
              <a:t>coldest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B00515-FCEC-F023-DE14-59A37B690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23</a:t>
            </a:fld>
            <a:endParaRPr lang="en-US" noProof="1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E05079-37C8-C99E-022E-9D2477AAF882}"/>
              </a:ext>
            </a:extLst>
          </p:cNvPr>
          <p:cNvSpPr txBox="1"/>
          <p:nvPr/>
        </p:nvSpPr>
        <p:spPr>
          <a:xfrm>
            <a:off x="349345" y="1998372"/>
            <a:ext cx="10833662" cy="325820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5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winter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D53EFCD-EBBE-4F34-54BC-5A4BB499086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1414" y="2616300"/>
            <a:ext cx="28575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1291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4C99E-4E3D-F954-EABA-2C2924411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welfare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13BE23-6A24-A35A-19F2-013A419A975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C8758A-7944-78DA-F16A-79A58650718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someone’s </a:t>
            </a:r>
            <a:r>
              <a:rPr lang="en-US" dirty="0">
                <a:hlinkClick r:id="rId2" tooltip="welfare"/>
              </a:rPr>
              <a:t>welfare</a:t>
            </a:r>
            <a:r>
              <a:rPr lang="en-US" dirty="0"/>
              <a:t> is their </a:t>
            </a:r>
            <a:r>
              <a:rPr lang="en-US" dirty="0">
                <a:hlinkClick r:id="rId3" tooltip="health"/>
              </a:rPr>
              <a:t>health</a:t>
            </a:r>
            <a:r>
              <a:rPr lang="en-US" dirty="0"/>
              <a:t> and </a:t>
            </a:r>
            <a:r>
              <a:rPr lang="en-US" dirty="0">
                <a:hlinkClick r:id="rId4" tooltip="happiness"/>
              </a:rPr>
              <a:t>happiness</a:t>
            </a:r>
            <a:endParaRPr lang="en-US" dirty="0"/>
          </a:p>
          <a:p>
            <a:r>
              <a:rPr lang="en-US" dirty="0"/>
              <a:t>help that is provided for people who have </a:t>
            </a:r>
            <a:r>
              <a:rPr lang="en-US" dirty="0">
                <a:hlinkClick r:id="rId5" tooltip="personal"/>
              </a:rPr>
              <a:t>personal</a:t>
            </a:r>
            <a:r>
              <a:rPr lang="en-US" dirty="0"/>
              <a:t> or </a:t>
            </a:r>
            <a:r>
              <a:rPr lang="en-US" dirty="0">
                <a:hlinkClick r:id="rId6" tooltip="social"/>
              </a:rPr>
              <a:t>social</a:t>
            </a:r>
            <a:r>
              <a:rPr lang="en-US" dirty="0"/>
              <a:t> problems</a:t>
            </a:r>
          </a:p>
          <a:p>
            <a:r>
              <a:rPr lang="en-US" dirty="0"/>
              <a:t>money that is paid by the government in the US to people who are very </a:t>
            </a:r>
            <a:r>
              <a:rPr lang="en-US" dirty="0">
                <a:hlinkClick r:id="rId7" tooltip="poor"/>
              </a:rPr>
              <a:t>poor</a:t>
            </a:r>
            <a:r>
              <a:rPr lang="en-US" dirty="0"/>
              <a:t> or </a:t>
            </a:r>
            <a:r>
              <a:rPr lang="en-US" dirty="0">
                <a:hlinkClick r:id="rId8" tooltip="unemployed"/>
              </a:rPr>
              <a:t>unemployed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0870CC-B493-3CAA-7D50-30E99C8C3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24</a:t>
            </a:fld>
            <a:endParaRPr lang="en-US" noProof="1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5628FA-5D80-6D08-6AA7-DFE0E2092A11}"/>
              </a:ext>
            </a:extLst>
          </p:cNvPr>
          <p:cNvSpPr txBox="1"/>
          <p:nvPr/>
        </p:nvSpPr>
        <p:spPr>
          <a:xfrm>
            <a:off x="349345" y="1998372"/>
            <a:ext cx="10833662" cy="325820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5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welfare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243A150-30E5-F414-F3A7-A94E9D95B8C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9128" y="3262323"/>
            <a:ext cx="2847975" cy="160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9365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3AE05-45D7-C9AE-B506-EB03050F5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whisky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1A2D4E-2916-308F-26ED-23737F6A935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0DB459-D0AF-066D-21CC-E9EDFA2E5F6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strong </a:t>
            </a:r>
            <a:r>
              <a:rPr lang="en-US" dirty="0">
                <a:hlinkClick r:id="rId3" tooltip="alcoholic"/>
              </a:rPr>
              <a:t>alcoholic</a:t>
            </a:r>
            <a:r>
              <a:rPr lang="en-US" dirty="0"/>
              <a:t> drink made from </a:t>
            </a:r>
            <a:r>
              <a:rPr lang="en-US" dirty="0">
                <a:hlinkClick r:id="rId4" tooltip="grain"/>
              </a:rPr>
              <a:t>grain</a:t>
            </a:r>
            <a:r>
              <a:rPr lang="en-US" dirty="0"/>
              <a:t>, or a </a:t>
            </a:r>
            <a:r>
              <a:rPr lang="en-US" dirty="0">
                <a:hlinkClick r:id="rId5" tooltip="glass"/>
              </a:rPr>
              <a:t>glass</a:t>
            </a:r>
            <a:r>
              <a:rPr lang="en-US" dirty="0"/>
              <a:t> of this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581617-9698-7AA8-B4C5-E18E6CD5B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25</a:t>
            </a:fld>
            <a:endParaRPr lang="en-US" noProof="1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7DB2198-218F-4525-4637-5D56B38008A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02521" y="3457235"/>
            <a:ext cx="1743075" cy="26193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8A6BB17-7553-EDD9-0B9E-949BE53E0080}"/>
              </a:ext>
            </a:extLst>
          </p:cNvPr>
          <p:cNvSpPr txBox="1"/>
          <p:nvPr/>
        </p:nvSpPr>
        <p:spPr>
          <a:xfrm>
            <a:off x="875691" y="2278593"/>
            <a:ext cx="10833662" cy="325820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5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whisky</a:t>
            </a:r>
          </a:p>
        </p:txBody>
      </p:sp>
    </p:spTree>
    <p:extLst>
      <p:ext uri="{BB962C8B-B14F-4D97-AF65-F5344CB8AC3E}">
        <p14:creationId xmlns:p14="http://schemas.microsoft.com/office/powerpoint/2010/main" val="39899138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DDA36-EC41-C6D8-3B18-98B0DD374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address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47ACA5-0110-E3A3-AEC8-C152BD12C2B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zh-CN" dirty="0"/>
              <a:t>address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CE3F59-4C42-35FB-EF21-F781300D444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hlinkClick r:id="rId2" tooltip="detail"/>
              </a:rPr>
              <a:t>details</a:t>
            </a:r>
            <a:r>
              <a:rPr lang="en-US" dirty="0"/>
              <a:t> of the place where someone lives or works, which you use to </a:t>
            </a:r>
            <a:r>
              <a:rPr lang="en-US" dirty="0">
                <a:hlinkClick r:id="rId3" tooltip="send"/>
              </a:rPr>
              <a:t>send</a:t>
            </a:r>
            <a:r>
              <a:rPr lang="en-US" dirty="0"/>
              <a:t> them </a:t>
            </a:r>
            <a:r>
              <a:rPr lang="en-US" dirty="0">
                <a:hlinkClick r:id="rId4" tooltip="letter"/>
              </a:rPr>
              <a:t>letters</a:t>
            </a:r>
            <a:r>
              <a:rPr lang="en-US" dirty="0"/>
              <a:t> </a:t>
            </a:r>
            <a:r>
              <a:rPr lang="en-US" dirty="0" err="1"/>
              <a:t>etc</a:t>
            </a:r>
            <a:endParaRPr lang="en-US" dirty="0"/>
          </a:p>
          <a:p>
            <a:endParaRPr lang="en-US" dirty="0"/>
          </a:p>
          <a:p>
            <a:r>
              <a:rPr lang="en-US" dirty="0"/>
              <a:t>to </a:t>
            </a:r>
            <a:r>
              <a:rPr lang="en-US" dirty="0">
                <a:hlinkClick r:id="rId5" tooltip="speak"/>
              </a:rPr>
              <a:t>speak</a:t>
            </a:r>
            <a:r>
              <a:rPr lang="en-US" dirty="0"/>
              <a:t> to someone directly</a:t>
            </a:r>
          </a:p>
          <a:p>
            <a:endParaRPr lang="en-US" dirty="0"/>
          </a:p>
          <a:p>
            <a:r>
              <a:rPr lang="en-US" dirty="0"/>
              <a:t>if you address a problem, you start trying to </a:t>
            </a:r>
            <a:r>
              <a:rPr lang="en-US" dirty="0">
                <a:hlinkClick r:id="rId6" tooltip="solve"/>
              </a:rPr>
              <a:t>solve</a:t>
            </a:r>
            <a:r>
              <a:rPr lang="en-US" dirty="0"/>
              <a:t> it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8C9DDC-94A5-607A-5AF1-69A4D0629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26</a:t>
            </a:fld>
            <a:endParaRPr lang="en-US" noProof="1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6AA334-42EA-B43B-B7D8-87CB93BBEA4A}"/>
              </a:ext>
            </a:extLst>
          </p:cNvPr>
          <p:cNvSpPr txBox="1"/>
          <p:nvPr/>
        </p:nvSpPr>
        <p:spPr>
          <a:xfrm>
            <a:off x="205200" y="2667174"/>
            <a:ext cx="10833662" cy="325820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5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address</a:t>
            </a:r>
          </a:p>
        </p:txBody>
      </p:sp>
    </p:spTree>
    <p:extLst>
      <p:ext uri="{BB962C8B-B14F-4D97-AF65-F5344CB8AC3E}">
        <p14:creationId xmlns:p14="http://schemas.microsoft.com/office/powerpoint/2010/main" val="10195803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CC3E6-E5D5-D88D-0CFD-93F104D6F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revenue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991419-AB48-2F8E-A531-B7C3DAA1FDB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CBA148-9BBF-F0FF-00F6-A116EB3FD2A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money that a business or </a:t>
            </a:r>
            <a:r>
              <a:rPr lang="en-US" dirty="0">
                <a:hlinkClick r:id="rId2" tooltip="organization"/>
              </a:rPr>
              <a:t>organization</a:t>
            </a:r>
            <a:r>
              <a:rPr lang="en-US" dirty="0"/>
              <a:t> </a:t>
            </a:r>
            <a:r>
              <a:rPr lang="en-US" dirty="0">
                <a:hlinkClick r:id="rId3" tooltip="receive"/>
              </a:rPr>
              <a:t>receives</a:t>
            </a:r>
            <a:r>
              <a:rPr lang="en-US" dirty="0"/>
              <a:t> over a </a:t>
            </a:r>
            <a:r>
              <a:rPr lang="en-US" dirty="0">
                <a:hlinkClick r:id="rId4" tooltip="period"/>
              </a:rPr>
              <a:t>period</a:t>
            </a:r>
            <a:r>
              <a:rPr lang="en-US" dirty="0"/>
              <a:t> of time, especially from </a:t>
            </a:r>
            <a:r>
              <a:rPr lang="en-US" dirty="0">
                <a:hlinkClick r:id="rId5" tooltip="selling"/>
              </a:rPr>
              <a:t>selling</a:t>
            </a:r>
            <a:r>
              <a:rPr lang="en-US" dirty="0"/>
              <a:t> goods or services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5C985E-18DF-F57D-2C07-B8FD68719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27</a:t>
            </a:fld>
            <a:endParaRPr lang="en-US" noProof="1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656F8A9-42FC-1640-14D0-3B76C3D51C24}"/>
              </a:ext>
            </a:extLst>
          </p:cNvPr>
          <p:cNvSpPr/>
          <p:nvPr/>
        </p:nvSpPr>
        <p:spPr>
          <a:xfrm>
            <a:off x="8767034" y="4359606"/>
            <a:ext cx="1996966" cy="1030013"/>
          </a:xfrm>
          <a:prstGeom prst="rect">
            <a:avLst/>
          </a:prstGeom>
          <a:noFill/>
          <a:ln w="9525" cap="flat" cmpd="sng" algn="ctr">
            <a:solidFill>
              <a:srgbClr val="3F136C"/>
            </a:solidFill>
            <a:prstDash val="solid"/>
          </a:ln>
          <a:effectLst/>
        </p:spPr>
        <p:txBody>
          <a:bodyPr rtlCol="0" anchor="ctr"/>
          <a:lstStyle/>
          <a:p>
            <a:r>
              <a:rPr lang="en-US"/>
              <a:t>Special revenues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B37853-5DFD-BFD2-9B1E-2DF8CB09BC7E}"/>
              </a:ext>
            </a:extLst>
          </p:cNvPr>
          <p:cNvSpPr txBox="1"/>
          <p:nvPr/>
        </p:nvSpPr>
        <p:spPr>
          <a:xfrm>
            <a:off x="349345" y="1998372"/>
            <a:ext cx="10833662" cy="325820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5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revenue</a:t>
            </a:r>
          </a:p>
        </p:txBody>
      </p:sp>
    </p:spTree>
    <p:extLst>
      <p:ext uri="{BB962C8B-B14F-4D97-AF65-F5344CB8AC3E}">
        <p14:creationId xmlns:p14="http://schemas.microsoft.com/office/powerpoint/2010/main" val="36357527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1CA73-B462-7EC3-48BB-FF54792B3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desperate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3B3C7E-E839-BF01-5DE9-63C1BE3AE2A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/>
              <a:t>Wrap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AFF63C-AD97-0678-70FE-CD665106FA9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willing to do anything to change a very bad situation, and not caring about </a:t>
            </a:r>
            <a:r>
              <a:rPr lang="en-US" dirty="0">
                <a:hlinkClick r:id="rId3" tooltip="danger"/>
              </a:rPr>
              <a:t>danger</a:t>
            </a:r>
            <a:endParaRPr lang="en-US" dirty="0"/>
          </a:p>
          <a:p>
            <a:r>
              <a:rPr lang="en-US" dirty="0"/>
              <a:t>needing or </a:t>
            </a:r>
            <a:r>
              <a:rPr lang="en-US" dirty="0">
                <a:hlinkClick r:id="rId4" tooltip="wanting"/>
              </a:rPr>
              <a:t>wanting</a:t>
            </a:r>
            <a:r>
              <a:rPr lang="en-US" dirty="0"/>
              <a:t> something very much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7B2CCC-685B-677B-EEBF-CC213000F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28</a:t>
            </a:fld>
            <a:endParaRPr lang="en-US" noProof="1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C3607D-68F9-A1C7-A545-F2802F4C2EC6}"/>
              </a:ext>
            </a:extLst>
          </p:cNvPr>
          <p:cNvSpPr/>
          <p:nvPr/>
        </p:nvSpPr>
        <p:spPr>
          <a:xfrm>
            <a:off x="8767034" y="4359606"/>
            <a:ext cx="1996966" cy="1030013"/>
          </a:xfrm>
          <a:prstGeom prst="rect">
            <a:avLst/>
          </a:prstGeom>
          <a:noFill/>
          <a:ln w="9525" cap="flat" cmpd="sng" algn="ctr">
            <a:solidFill>
              <a:srgbClr val="3F136C"/>
            </a:solidFill>
            <a:prstDash val="solid"/>
          </a:ln>
          <a:effectLst/>
        </p:spPr>
        <p:txBody>
          <a:bodyPr rtlCol="0" anchor="ctr"/>
          <a:lstStyle/>
          <a:p>
            <a:r>
              <a:rPr lang="en-US" dirty="0"/>
              <a:t>desperate</a:t>
            </a:r>
            <a:r>
              <a:rPr lang="en-US" altLang="zh-CN" dirty="0"/>
              <a:t>ly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B640B7-9966-22AD-A219-6F3BA32314B8}"/>
              </a:ext>
            </a:extLst>
          </p:cNvPr>
          <p:cNvSpPr txBox="1"/>
          <p:nvPr/>
        </p:nvSpPr>
        <p:spPr>
          <a:xfrm>
            <a:off x="349345" y="1998372"/>
            <a:ext cx="10833662" cy="325820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5000" kern="0" dirty="0">
                <a:solidFill>
                  <a:schemeClr val="bg2"/>
                </a:solidFill>
              </a:rPr>
              <a:t>desperate</a:t>
            </a:r>
            <a:endParaRPr kumimoji="0" lang="en-US" sz="150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7895445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02F1D-9DF7-B267-D7BE-AC3B8AD75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A626DB-F86B-5B2A-B0E1-68CBB168A05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/>
              <a:t>Wrap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802817-B699-B0F5-F70C-31A7C96C169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to think that something will happen because it seems </a:t>
            </a:r>
            <a:r>
              <a:rPr lang="en-US" dirty="0">
                <a:hlinkClick r:id="rId2" tooltip="likely"/>
              </a:rPr>
              <a:t>likely</a:t>
            </a:r>
            <a:r>
              <a:rPr lang="en-US" dirty="0"/>
              <a:t> or has been planned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85525B-3C9D-1722-9B76-987331F1C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29</a:t>
            </a:fld>
            <a:endParaRPr lang="en-US" noProof="1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811B150-2977-E2A0-5AC8-F4326233EAF3}"/>
              </a:ext>
            </a:extLst>
          </p:cNvPr>
          <p:cNvSpPr/>
          <p:nvPr/>
        </p:nvSpPr>
        <p:spPr>
          <a:xfrm>
            <a:off x="8767034" y="4359606"/>
            <a:ext cx="1996966" cy="1030013"/>
          </a:xfrm>
          <a:prstGeom prst="rect">
            <a:avLst/>
          </a:prstGeom>
          <a:noFill/>
          <a:ln w="9525" cap="flat" cmpd="sng" algn="ctr">
            <a:solidFill>
              <a:srgbClr val="3F136C"/>
            </a:solidFill>
            <a:prstDash val="solid"/>
          </a:ln>
          <a:effectLst/>
        </p:spPr>
        <p:txBody>
          <a:bodyPr rtlCol="0" anchor="ctr"/>
          <a:lstStyle/>
          <a:p>
            <a:r>
              <a:rPr lang="en-US" dirty="0"/>
              <a:t>expectation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5CA3CA-8B47-8C13-8895-0912C62285D3}"/>
              </a:ext>
            </a:extLst>
          </p:cNvPr>
          <p:cNvSpPr txBox="1"/>
          <p:nvPr/>
        </p:nvSpPr>
        <p:spPr>
          <a:xfrm>
            <a:off x="349345" y="1998372"/>
            <a:ext cx="10833662" cy="325820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5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expect</a:t>
            </a:r>
          </a:p>
        </p:txBody>
      </p:sp>
    </p:spTree>
    <p:extLst>
      <p:ext uri="{BB962C8B-B14F-4D97-AF65-F5344CB8AC3E}">
        <p14:creationId xmlns:p14="http://schemas.microsoft.com/office/powerpoint/2010/main" val="1355945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A6AB28-B3BB-6C88-D8E7-9683AC7BF366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3058367" y="231228"/>
            <a:ext cx="7210240" cy="5523706"/>
          </a:xfrm>
        </p:spPr>
        <p:txBody>
          <a:bodyPr numCol="4">
            <a:noAutofit/>
          </a:bodyPr>
          <a:lstStyle/>
          <a:p>
            <a:r>
              <a:rPr lang="en-US" sz="1800" dirty="0"/>
              <a:t>wage</a:t>
            </a:r>
          </a:p>
          <a:p>
            <a:r>
              <a:rPr lang="en-US" sz="1800" b="1" dirty="0">
                <a:solidFill>
                  <a:srgbClr val="007BC0"/>
                </a:solidFill>
              </a:rPr>
              <a:t>wake</a:t>
            </a:r>
          </a:p>
          <a:p>
            <a:r>
              <a:rPr lang="en-US" sz="1800" dirty="0"/>
              <a:t>walk</a:t>
            </a:r>
          </a:p>
          <a:p>
            <a:r>
              <a:rPr lang="en-US" sz="1800" b="1" dirty="0">
                <a:solidFill>
                  <a:srgbClr val="007BC0"/>
                </a:solidFill>
              </a:rPr>
              <a:t>wall</a:t>
            </a:r>
          </a:p>
          <a:p>
            <a:r>
              <a:rPr lang="en-US" sz="1800" dirty="0"/>
              <a:t>wander</a:t>
            </a:r>
          </a:p>
          <a:p>
            <a:r>
              <a:rPr lang="en-US" sz="1800" b="1" dirty="0">
                <a:solidFill>
                  <a:srgbClr val="007BC0"/>
                </a:solidFill>
              </a:rPr>
              <a:t>want</a:t>
            </a:r>
          </a:p>
          <a:p>
            <a:r>
              <a:rPr lang="en-US" sz="1800" dirty="0"/>
              <a:t>war</a:t>
            </a:r>
          </a:p>
          <a:p>
            <a:r>
              <a:rPr lang="en-US" sz="1800" b="1" dirty="0">
                <a:solidFill>
                  <a:srgbClr val="007BC0"/>
                </a:solidFill>
              </a:rPr>
              <a:t>ward</a:t>
            </a:r>
          </a:p>
          <a:p>
            <a:r>
              <a:rPr lang="en-US" sz="1800" dirty="0"/>
              <a:t>wardrobe</a:t>
            </a:r>
          </a:p>
          <a:p>
            <a:r>
              <a:rPr lang="en-US" sz="1800" b="1" dirty="0">
                <a:solidFill>
                  <a:srgbClr val="007BC0"/>
                </a:solidFill>
              </a:rPr>
              <a:t>warm</a:t>
            </a:r>
          </a:p>
          <a:p>
            <a:r>
              <a:rPr lang="en-US" sz="1800" dirty="0"/>
              <a:t>warn</a:t>
            </a:r>
          </a:p>
          <a:p>
            <a:r>
              <a:rPr lang="en-US" sz="1800" b="1" dirty="0">
                <a:solidFill>
                  <a:srgbClr val="007BC0"/>
                </a:solidFill>
              </a:rPr>
              <a:t>waste</a:t>
            </a:r>
          </a:p>
          <a:p>
            <a:r>
              <a:rPr lang="en-US" sz="1800" dirty="0"/>
              <a:t>wave</a:t>
            </a:r>
          </a:p>
          <a:p>
            <a:r>
              <a:rPr lang="en-US" sz="1800" b="1" dirty="0">
                <a:solidFill>
                  <a:srgbClr val="007BC0"/>
                </a:solidFill>
              </a:rPr>
              <a:t>weakness</a:t>
            </a:r>
          </a:p>
          <a:p>
            <a:r>
              <a:rPr lang="en-US" sz="1800" dirty="0"/>
              <a:t>wear</a:t>
            </a:r>
          </a:p>
          <a:p>
            <a:r>
              <a:rPr lang="en-US" sz="1800" b="1" dirty="0">
                <a:solidFill>
                  <a:srgbClr val="007BC0"/>
                </a:solidFill>
              </a:rPr>
              <a:t>weather</a:t>
            </a:r>
          </a:p>
          <a:p>
            <a:r>
              <a:rPr lang="en-US" sz="1800" dirty="0"/>
              <a:t>wedding</a:t>
            </a:r>
          </a:p>
          <a:p>
            <a:r>
              <a:rPr lang="en-US" sz="1800" b="1" dirty="0">
                <a:solidFill>
                  <a:srgbClr val="007BC0"/>
                </a:solidFill>
              </a:rPr>
              <a:t>weigh</a:t>
            </a:r>
          </a:p>
          <a:p>
            <a:r>
              <a:rPr lang="en-US" sz="1800" dirty="0"/>
              <a:t>weight</a:t>
            </a:r>
          </a:p>
          <a:p>
            <a:r>
              <a:rPr lang="en-US" sz="1800" b="1" dirty="0">
                <a:solidFill>
                  <a:srgbClr val="007BC0"/>
                </a:solidFill>
              </a:rPr>
              <a:t>weird</a:t>
            </a:r>
          </a:p>
          <a:p>
            <a:r>
              <a:rPr lang="en-US" sz="1800" dirty="0"/>
              <a:t>welfare</a:t>
            </a:r>
          </a:p>
          <a:p>
            <a:r>
              <a:rPr lang="en-US" sz="1800" b="1" dirty="0">
                <a:solidFill>
                  <a:srgbClr val="007BC0"/>
                </a:solidFill>
              </a:rPr>
              <a:t>west</a:t>
            </a:r>
          </a:p>
          <a:p>
            <a:r>
              <a:rPr lang="en-US" sz="1800" dirty="0"/>
              <a:t>western</a:t>
            </a:r>
          </a:p>
          <a:p>
            <a:r>
              <a:rPr lang="en-US" sz="1800" b="1" dirty="0">
                <a:solidFill>
                  <a:srgbClr val="007BC0"/>
                </a:solidFill>
              </a:rPr>
              <a:t>wet</a:t>
            </a:r>
          </a:p>
          <a:p>
            <a:r>
              <a:rPr lang="en-US" sz="1800" dirty="0"/>
              <a:t>whatsoever</a:t>
            </a:r>
          </a:p>
          <a:p>
            <a:r>
              <a:rPr lang="en-US" sz="1800" b="1" dirty="0">
                <a:solidFill>
                  <a:srgbClr val="007BC0"/>
                </a:solidFill>
              </a:rPr>
              <a:t>wheel</a:t>
            </a:r>
          </a:p>
          <a:p>
            <a:r>
              <a:rPr lang="en-US" sz="1800" dirty="0"/>
              <a:t>whereas</a:t>
            </a:r>
          </a:p>
          <a:p>
            <a:r>
              <a:rPr lang="en-US" sz="1800" b="1" dirty="0">
                <a:solidFill>
                  <a:srgbClr val="007BC0"/>
                </a:solidFill>
              </a:rPr>
              <a:t>while</a:t>
            </a:r>
          </a:p>
          <a:p>
            <a:r>
              <a:rPr lang="en-US" sz="1800" dirty="0"/>
              <a:t>whisky</a:t>
            </a:r>
          </a:p>
          <a:p>
            <a:r>
              <a:rPr lang="en-US" sz="1800" b="1" dirty="0">
                <a:solidFill>
                  <a:srgbClr val="007BC0"/>
                </a:solidFill>
              </a:rPr>
              <a:t>whisper</a:t>
            </a:r>
          </a:p>
          <a:p>
            <a:r>
              <a:rPr lang="en-US" sz="1800" dirty="0"/>
              <a:t>white</a:t>
            </a:r>
          </a:p>
          <a:p>
            <a:r>
              <a:rPr lang="en-US" sz="1800" b="1" dirty="0">
                <a:solidFill>
                  <a:srgbClr val="007BC0"/>
                </a:solidFill>
              </a:rPr>
              <a:t>whose</a:t>
            </a:r>
          </a:p>
          <a:p>
            <a:r>
              <a:rPr lang="en-US" sz="1800" dirty="0"/>
              <a:t>wicked</a:t>
            </a:r>
          </a:p>
          <a:p>
            <a:r>
              <a:rPr lang="en-US" sz="1800" b="1" dirty="0">
                <a:solidFill>
                  <a:srgbClr val="007BC0"/>
                </a:solidFill>
              </a:rPr>
              <a:t>wide</a:t>
            </a:r>
          </a:p>
          <a:p>
            <a:r>
              <a:rPr lang="en-US" sz="1800" dirty="0"/>
              <a:t>widely</a:t>
            </a:r>
          </a:p>
          <a:p>
            <a:r>
              <a:rPr lang="en-US" sz="1800" b="1" dirty="0">
                <a:solidFill>
                  <a:srgbClr val="007BC0"/>
                </a:solidFill>
              </a:rPr>
              <a:t>widespread</a:t>
            </a:r>
          </a:p>
          <a:p>
            <a:r>
              <a:rPr lang="en-US" sz="1800" dirty="0"/>
              <a:t>wild</a:t>
            </a:r>
          </a:p>
          <a:p>
            <a:r>
              <a:rPr lang="en-US" sz="1800" b="1" dirty="0">
                <a:solidFill>
                  <a:srgbClr val="007BC0"/>
                </a:solidFill>
              </a:rPr>
              <a:t>will</a:t>
            </a:r>
          </a:p>
          <a:p>
            <a:r>
              <a:rPr lang="en-US" sz="1800" dirty="0"/>
              <a:t>willing</a:t>
            </a:r>
          </a:p>
          <a:p>
            <a:r>
              <a:rPr lang="en-US" sz="1800" b="1" dirty="0">
                <a:solidFill>
                  <a:srgbClr val="007BC0"/>
                </a:solidFill>
              </a:rPr>
              <a:t>wind</a:t>
            </a:r>
          </a:p>
          <a:p>
            <a:r>
              <a:rPr lang="en-US" sz="1800" dirty="0"/>
              <a:t>windy</a:t>
            </a:r>
          </a:p>
          <a:p>
            <a:r>
              <a:rPr lang="en-US" sz="1800" b="1" dirty="0">
                <a:solidFill>
                  <a:srgbClr val="007BC0"/>
                </a:solidFill>
              </a:rPr>
              <a:t>wine</a:t>
            </a:r>
          </a:p>
          <a:p>
            <a:r>
              <a:rPr lang="en-US" sz="1800" dirty="0"/>
              <a:t>wing</a:t>
            </a:r>
          </a:p>
          <a:p>
            <a:r>
              <a:rPr lang="en-US" sz="1800" b="1" dirty="0">
                <a:solidFill>
                  <a:srgbClr val="007BC0"/>
                </a:solidFill>
              </a:rPr>
              <a:t>winter</a:t>
            </a:r>
          </a:p>
          <a:p>
            <a:r>
              <a:rPr lang="en-US" sz="1800" dirty="0"/>
              <a:t>wipe</a:t>
            </a:r>
          </a:p>
          <a:p>
            <a:r>
              <a:rPr lang="en-US" sz="1800" b="1" dirty="0">
                <a:solidFill>
                  <a:srgbClr val="007BC0"/>
                </a:solidFill>
              </a:rPr>
              <a:t>wire</a:t>
            </a:r>
          </a:p>
          <a:p>
            <a:r>
              <a:rPr lang="en-US" sz="1800" dirty="0"/>
              <a:t>wise</a:t>
            </a:r>
          </a:p>
          <a:p>
            <a:r>
              <a:rPr lang="en-US" sz="1800" b="1" dirty="0">
                <a:solidFill>
                  <a:srgbClr val="007BC0"/>
                </a:solidFill>
              </a:rPr>
              <a:t>witness</a:t>
            </a:r>
          </a:p>
          <a:p>
            <a:r>
              <a:rPr lang="en-US" sz="1800" dirty="0"/>
              <a:t>wool</a:t>
            </a:r>
          </a:p>
          <a:p>
            <a:r>
              <a:rPr lang="en-US" sz="1800" b="1" dirty="0">
                <a:solidFill>
                  <a:srgbClr val="007BC0"/>
                </a:solidFill>
              </a:rPr>
              <a:t>word</a:t>
            </a:r>
          </a:p>
          <a:p>
            <a:r>
              <a:rPr lang="en-US" sz="1800" dirty="0"/>
              <a:t>worth</a:t>
            </a:r>
          </a:p>
          <a:p>
            <a:r>
              <a:rPr lang="en-US" sz="1800" b="1" dirty="0">
                <a:solidFill>
                  <a:srgbClr val="007BC0"/>
                </a:solidFill>
              </a:rPr>
              <a:t>would</a:t>
            </a:r>
          </a:p>
          <a:p>
            <a:r>
              <a:rPr lang="en-US" sz="1800" dirty="0"/>
              <a:t>wound</a:t>
            </a:r>
          </a:p>
          <a:p>
            <a:r>
              <a:rPr lang="en-US" sz="1800" dirty="0"/>
              <a:t>wrap</a:t>
            </a:r>
          </a:p>
          <a:p>
            <a:r>
              <a:rPr lang="en-US" sz="1800" b="1" dirty="0">
                <a:solidFill>
                  <a:srgbClr val="007BC0"/>
                </a:solidFill>
              </a:rPr>
              <a:t>write</a:t>
            </a:r>
          </a:p>
          <a:p>
            <a:r>
              <a:rPr lang="en-US" sz="1800" dirty="0"/>
              <a:t>writer</a:t>
            </a:r>
          </a:p>
          <a:p>
            <a:r>
              <a:rPr lang="en-US" sz="1800" b="1" dirty="0">
                <a:solidFill>
                  <a:srgbClr val="007BC0"/>
                </a:solidFill>
              </a:rPr>
              <a:t>writing</a:t>
            </a:r>
          </a:p>
        </p:txBody>
      </p:sp>
    </p:spTree>
    <p:extLst>
      <p:ext uri="{BB962C8B-B14F-4D97-AF65-F5344CB8AC3E}">
        <p14:creationId xmlns:p14="http://schemas.microsoft.com/office/powerpoint/2010/main" val="10517905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74C96-E740-9897-5C11-DA9CD5F1E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convince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E9AE9C-1CAD-CBAA-9497-E877208C266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/>
              <a:t>Wrap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A680F2-F1EC-100D-73E5-34CE04780DB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to make someone feel </a:t>
            </a:r>
            <a:r>
              <a:rPr lang="en-US" dirty="0">
                <a:hlinkClick r:id="rId2" tooltip="certain"/>
              </a:rPr>
              <a:t>certain</a:t>
            </a:r>
            <a:r>
              <a:rPr lang="en-US" dirty="0"/>
              <a:t> that something is </a:t>
            </a:r>
            <a:r>
              <a:rPr lang="en-US" dirty="0">
                <a:hlinkClick r:id="rId3" tooltip="true"/>
              </a:rPr>
              <a:t>true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079A74-AF53-A7F6-2F7F-95AD9E28B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30</a:t>
            </a:fld>
            <a:endParaRPr lang="en-US" noProof="1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D14E73C-13B2-C169-B646-1CFBAE119B6C}"/>
              </a:ext>
            </a:extLst>
          </p:cNvPr>
          <p:cNvSpPr/>
          <p:nvPr/>
        </p:nvSpPr>
        <p:spPr>
          <a:xfrm>
            <a:off x="8767034" y="4359606"/>
            <a:ext cx="1996966" cy="1030013"/>
          </a:xfrm>
          <a:prstGeom prst="rect">
            <a:avLst/>
          </a:prstGeom>
          <a:noFill/>
          <a:ln w="9525" cap="flat" cmpd="sng" algn="ctr">
            <a:solidFill>
              <a:srgbClr val="3F136C"/>
            </a:solidFill>
            <a:prstDash val="solid"/>
          </a:ln>
          <a:effectLst/>
        </p:spPr>
        <p:txBody>
          <a:bodyPr rtlCol="0" anchor="ctr"/>
          <a:lstStyle/>
          <a:p>
            <a:r>
              <a:rPr lang="en-US" dirty="0"/>
              <a:t>highly convinced that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1AEAFA-5CAB-8F27-F9CA-92DC6D70FC24}"/>
              </a:ext>
            </a:extLst>
          </p:cNvPr>
          <p:cNvSpPr txBox="1"/>
          <p:nvPr/>
        </p:nvSpPr>
        <p:spPr>
          <a:xfrm>
            <a:off x="349345" y="1998372"/>
            <a:ext cx="10833662" cy="325820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5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convince</a:t>
            </a:r>
          </a:p>
        </p:txBody>
      </p:sp>
    </p:spTree>
    <p:extLst>
      <p:ext uri="{BB962C8B-B14F-4D97-AF65-F5344CB8AC3E}">
        <p14:creationId xmlns:p14="http://schemas.microsoft.com/office/powerpoint/2010/main" val="33216500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31921-9E12-E64A-4293-C95B698E8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capable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761B4F-03C4-454D-3C99-00E9B2BF23B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5B5770-19EB-A7B1-E5CE-D08E11CDC12C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hlinkClick r:id="rId2" tooltip="able"/>
              </a:rPr>
              <a:t>able</a:t>
            </a:r>
            <a:r>
              <a:rPr lang="en-US" dirty="0"/>
              <a:t> to do things well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30E695-4B80-2CFB-386B-C443B3E1A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31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77198676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56A44-5446-0DE4-DA31-FEFEC57CE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reputation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23F542-D6A4-0722-18E5-27272C9A3D7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A481C2-9383-6FC0-8EA8-9421FB47473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hlinkClick r:id="rId2" tooltip="opinion"/>
              </a:rPr>
              <a:t>opinion</a:t>
            </a:r>
            <a:r>
              <a:rPr lang="en-US" dirty="0"/>
              <a:t> that people have about someone or something because of what has happened in the </a:t>
            </a:r>
            <a:r>
              <a:rPr lang="en-US" dirty="0">
                <a:hlinkClick r:id="rId3" tooltip="past"/>
              </a:rPr>
              <a:t>past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BF4AEA-B0F7-690A-0189-93D5AD1BD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32</a:t>
            </a:fld>
            <a:endParaRPr lang="en-US" noProof="1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E989751-A518-94CF-8512-544FBABD90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490" y="3611480"/>
            <a:ext cx="2790825" cy="16383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F61096F-94F7-12F1-DC63-F11B9071540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274" y="3815663"/>
            <a:ext cx="3829050" cy="119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58493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D32C7-3B70-9FAD-37E0-4EDADD892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heavily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D3747D-F930-450D-0817-ED2183109AE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0E7D30-28A0-1EE9-C615-1F38EEBDD6DC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in large amounts, to a high </a:t>
            </a:r>
            <a:r>
              <a:rPr lang="en-US" dirty="0">
                <a:hlinkClick r:id="rId2" tooltip="degree"/>
              </a:rPr>
              <a:t>degree</a:t>
            </a:r>
            <a:r>
              <a:rPr lang="en-US" dirty="0"/>
              <a:t>, or with great severity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561898-2C0B-EAFC-42FD-905BB52DD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33</a:t>
            </a:fld>
            <a:endParaRPr lang="en-US" noProof="1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839C053-1267-A96B-3CC8-4D3EDB975032}"/>
              </a:ext>
            </a:extLst>
          </p:cNvPr>
          <p:cNvSpPr/>
          <p:nvPr/>
        </p:nvSpPr>
        <p:spPr>
          <a:xfrm>
            <a:off x="8767034" y="4359606"/>
            <a:ext cx="1996966" cy="1030013"/>
          </a:xfrm>
          <a:prstGeom prst="rect">
            <a:avLst/>
          </a:prstGeom>
          <a:noFill/>
          <a:ln w="9525" cap="flat" cmpd="sng" algn="ctr">
            <a:solidFill>
              <a:srgbClr val="3F136C"/>
            </a:solidFill>
            <a:prstDash val="solid"/>
          </a:ln>
          <a:effectLst/>
        </p:spPr>
        <p:txBody>
          <a:bodyPr rtlCol="0" anchor="ctr"/>
          <a:lstStyle/>
          <a:p>
            <a:r>
              <a:rPr lang="en-US" dirty="0"/>
              <a:t>very</a:t>
            </a:r>
          </a:p>
        </p:txBody>
      </p:sp>
    </p:spTree>
    <p:extLst>
      <p:ext uri="{BB962C8B-B14F-4D97-AF65-F5344CB8AC3E}">
        <p14:creationId xmlns:p14="http://schemas.microsoft.com/office/powerpoint/2010/main" val="311765669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7DFAD-B11C-42CE-E33A-23FF9BE43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profit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8ECC09-55E0-C3EF-3EA3-082533DE47D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273C45-2EDF-687C-518E-9E8501F08DA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money that you </a:t>
            </a:r>
            <a:r>
              <a:rPr lang="en-US" dirty="0">
                <a:hlinkClick r:id="rId2" tooltip="gain"/>
              </a:rPr>
              <a:t>gain</a:t>
            </a:r>
            <a:r>
              <a:rPr lang="en-US" dirty="0"/>
              <a:t> by </a:t>
            </a:r>
            <a:r>
              <a:rPr lang="en-US" dirty="0">
                <a:hlinkClick r:id="rId3" tooltip="selling"/>
              </a:rPr>
              <a:t>selling</a:t>
            </a:r>
            <a:r>
              <a:rPr lang="en-US" dirty="0"/>
              <a:t> things or doing </a:t>
            </a:r>
            <a:r>
              <a:rPr lang="en-US" dirty="0">
                <a:hlinkClick r:id="rId4" tooltip="business"/>
              </a:rPr>
              <a:t>business</a:t>
            </a:r>
            <a:r>
              <a:rPr lang="en-US" dirty="0"/>
              <a:t>, after your </a:t>
            </a:r>
            <a:r>
              <a:rPr lang="en-US" dirty="0">
                <a:hlinkClick r:id="rId5" tooltip="cost"/>
              </a:rPr>
              <a:t>costs</a:t>
            </a:r>
            <a:r>
              <a:rPr lang="en-US" dirty="0"/>
              <a:t> have been </a:t>
            </a:r>
            <a:r>
              <a:rPr lang="en-US" dirty="0">
                <a:hlinkClick r:id="rId6" tooltip="pay"/>
              </a:rPr>
              <a:t>paid</a:t>
            </a:r>
            <a:endParaRPr lang="en-US" dirty="0"/>
          </a:p>
          <a:p>
            <a:endParaRPr lang="en-US" dirty="0"/>
          </a:p>
          <a:p>
            <a:r>
              <a:rPr lang="en-US" dirty="0"/>
              <a:t>profitable</a:t>
            </a:r>
          </a:p>
          <a:p>
            <a:r>
              <a:rPr lang="en-US" dirty="0"/>
              <a:t>producing a </a:t>
            </a:r>
            <a:r>
              <a:rPr lang="en-US" dirty="0">
                <a:hlinkClick r:id="rId7" tooltip="profit"/>
              </a:rPr>
              <a:t>profit</a:t>
            </a:r>
            <a:r>
              <a:rPr lang="en-US" dirty="0"/>
              <a:t> or a </a:t>
            </a:r>
            <a:r>
              <a:rPr lang="en-US" dirty="0">
                <a:hlinkClick r:id="rId8" tooltip="useful"/>
              </a:rPr>
              <a:t>useful</a:t>
            </a:r>
            <a:r>
              <a:rPr lang="en-US" dirty="0"/>
              <a:t> result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14E318-294D-E4CB-B8AB-254652BA2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34</a:t>
            </a:fld>
            <a:endParaRPr lang="en-US" noProof="1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45249E7-4C98-4D6F-F90E-5B48C30FD81C}"/>
              </a:ext>
            </a:extLst>
          </p:cNvPr>
          <p:cNvSpPr/>
          <p:nvPr/>
        </p:nvSpPr>
        <p:spPr>
          <a:xfrm>
            <a:off x="8767034" y="4359606"/>
            <a:ext cx="1996966" cy="1030013"/>
          </a:xfrm>
          <a:prstGeom prst="rect">
            <a:avLst/>
          </a:prstGeom>
          <a:noFill/>
          <a:ln w="9525" cap="flat" cmpd="sng" algn="ctr">
            <a:solidFill>
              <a:srgbClr val="3F136C"/>
            </a:solidFill>
            <a:prstDash val="solid"/>
          </a:ln>
          <a:effectLst/>
        </p:spPr>
        <p:txBody>
          <a:bodyPr rtlCol="0" anchor="ctr"/>
          <a:lstStyle/>
          <a:p>
            <a:r>
              <a:rPr lang="en-US" dirty="0"/>
              <a:t>profitable</a:t>
            </a:r>
          </a:p>
        </p:txBody>
      </p:sp>
    </p:spTree>
    <p:extLst>
      <p:ext uri="{BB962C8B-B14F-4D97-AF65-F5344CB8AC3E}">
        <p14:creationId xmlns:p14="http://schemas.microsoft.com/office/powerpoint/2010/main" val="365637663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8664D-38EA-DEE7-4D27-21E22984D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sustain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A54C3A-AF25-48F0-2601-EC5AA479BE2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C18C18-9F94-8269-7084-7CD3FB2FA4B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to make something continue to </a:t>
            </a:r>
            <a:r>
              <a:rPr lang="en-US" dirty="0">
                <a:hlinkClick r:id="rId2" tooltip="exist"/>
              </a:rPr>
              <a:t>exist</a:t>
            </a:r>
            <a:r>
              <a:rPr lang="en-US" dirty="0"/>
              <a:t> or happen for a </a:t>
            </a:r>
            <a:r>
              <a:rPr lang="en-US" dirty="0">
                <a:hlinkClick r:id="rId3" tooltip="period"/>
              </a:rPr>
              <a:t>period</a:t>
            </a:r>
            <a:r>
              <a:rPr lang="en-US" dirty="0"/>
              <a:t> of time</a:t>
            </a:r>
          </a:p>
          <a:p>
            <a:endParaRPr lang="en-US" dirty="0">
              <a:hlinkClick r:id="rId4" tooltip="able"/>
            </a:endParaRPr>
          </a:p>
          <a:p>
            <a:endParaRPr lang="en-US" dirty="0">
              <a:hlinkClick r:id="rId4" tooltip="able"/>
            </a:endParaRPr>
          </a:p>
          <a:p>
            <a:r>
              <a:rPr lang="en-US" dirty="0"/>
              <a:t>sustainable</a:t>
            </a:r>
            <a:endParaRPr lang="en-US" dirty="0">
              <a:hlinkClick r:id="rId4" tooltip="able"/>
            </a:endParaRPr>
          </a:p>
          <a:p>
            <a:r>
              <a:rPr lang="en-US" dirty="0">
                <a:hlinkClick r:id="rId4" tooltip="able"/>
              </a:rPr>
              <a:t>able</a:t>
            </a:r>
            <a:r>
              <a:rPr lang="en-US" dirty="0"/>
              <a:t> to continue without causing </a:t>
            </a:r>
            <a:r>
              <a:rPr lang="en-US" dirty="0">
                <a:hlinkClick r:id="rId5" tooltip="damage"/>
              </a:rPr>
              <a:t>damage</a:t>
            </a:r>
            <a:r>
              <a:rPr lang="en-US" dirty="0"/>
              <a:t> to the </a:t>
            </a:r>
            <a:r>
              <a:rPr lang="en-US" dirty="0">
                <a:hlinkClick r:id="rId6" tooltip="environment"/>
              </a:rPr>
              <a:t>environment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DDD712-C74E-651B-66A3-576A7F4C9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35</a:t>
            </a:fld>
            <a:endParaRPr lang="en-US" noProof="1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C5CFF00-34BC-4040-FD8F-88C64D832B4B}"/>
              </a:ext>
            </a:extLst>
          </p:cNvPr>
          <p:cNvSpPr/>
          <p:nvPr/>
        </p:nvSpPr>
        <p:spPr>
          <a:xfrm>
            <a:off x="8767034" y="4359606"/>
            <a:ext cx="1996966" cy="1030013"/>
          </a:xfrm>
          <a:prstGeom prst="rect">
            <a:avLst/>
          </a:prstGeom>
          <a:noFill/>
          <a:ln w="9525" cap="flat" cmpd="sng" algn="ctr">
            <a:solidFill>
              <a:srgbClr val="3F136C"/>
            </a:solidFill>
            <a:prstDash val="solid"/>
          </a:ln>
          <a:effectLst/>
        </p:spPr>
        <p:txBody>
          <a:bodyPr rtlCol="0" anchor="ctr"/>
          <a:lstStyle/>
          <a:p>
            <a:r>
              <a:rPr lang="en-US" dirty="0"/>
              <a:t>maintain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3F865C3-9781-21F8-9EAA-2A94E7CFB6D0}"/>
              </a:ext>
            </a:extLst>
          </p:cNvPr>
          <p:cNvSpPr/>
          <p:nvPr/>
        </p:nvSpPr>
        <p:spPr>
          <a:xfrm>
            <a:off x="8583103" y="2901393"/>
            <a:ext cx="1996966" cy="1030013"/>
          </a:xfrm>
          <a:prstGeom prst="rect">
            <a:avLst/>
          </a:prstGeom>
          <a:noFill/>
          <a:ln w="9525" cap="flat" cmpd="sng" algn="ctr">
            <a:solidFill>
              <a:srgbClr val="3F136C"/>
            </a:solidFill>
            <a:prstDash val="solid"/>
          </a:ln>
          <a:effectLst/>
        </p:spPr>
        <p:txBody>
          <a:bodyPr rtlCol="0" anchor="ctr"/>
          <a:lstStyle/>
          <a:p>
            <a:r>
              <a:rPr lang="en-US" dirty="0"/>
              <a:t>sustainable</a:t>
            </a:r>
          </a:p>
        </p:txBody>
      </p:sp>
    </p:spTree>
    <p:extLst>
      <p:ext uri="{BB962C8B-B14F-4D97-AF65-F5344CB8AC3E}">
        <p14:creationId xmlns:p14="http://schemas.microsoft.com/office/powerpoint/2010/main" val="33372379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D7084-42F7-9230-F186-048EF9DB5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2330B0-4BDA-7411-0B7A-1D9D2E73C36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2CE0C7-E5E5-77DE-03C9-79F7E26B4F6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continuing to happen or </a:t>
            </a:r>
            <a:r>
              <a:rPr lang="en-US" dirty="0">
                <a:hlinkClick r:id="rId2" tooltip="exist"/>
              </a:rPr>
              <a:t>exist</a:t>
            </a:r>
            <a:r>
              <a:rPr lang="en-US" dirty="0"/>
              <a:t> without stopping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3AF2E8-0EF5-A6AB-2A45-1406B6FA0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36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72488330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B4FEF-7AD6-4BA4-9CF2-2E94C0F43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consistent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AF01CA-BBD9-C8AC-587E-7B5A60CF163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785CC7-61CD-1645-17D7-F5B5C0DC41E7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always </a:t>
            </a:r>
            <a:r>
              <a:rPr lang="en-US" dirty="0">
                <a:hlinkClick r:id="rId2" tooltip="behave"/>
              </a:rPr>
              <a:t>behaving</a:t>
            </a:r>
            <a:r>
              <a:rPr lang="en-US" dirty="0"/>
              <a:t> in the same way or having the same </a:t>
            </a:r>
            <a:r>
              <a:rPr lang="en-US" dirty="0">
                <a:hlinkClick r:id="rId3" tooltip="attitude"/>
              </a:rPr>
              <a:t>attitudes</a:t>
            </a:r>
            <a:r>
              <a:rPr lang="en-US" dirty="0"/>
              <a:t>, </a:t>
            </a:r>
            <a:r>
              <a:rPr lang="en-US" dirty="0">
                <a:hlinkClick r:id="rId4" tooltip="standard"/>
              </a:rPr>
              <a:t>standards</a:t>
            </a:r>
            <a:r>
              <a:rPr lang="en-US" dirty="0"/>
              <a:t> </a:t>
            </a:r>
            <a:r>
              <a:rPr lang="en-US" dirty="0" err="1"/>
              <a:t>etc</a:t>
            </a:r>
            <a:r>
              <a:rPr lang="en-US" dirty="0"/>
              <a:t> – usually used to show </a:t>
            </a:r>
            <a:r>
              <a:rPr lang="en-US" dirty="0">
                <a:hlinkClick r:id="rId5" tooltip="approval"/>
              </a:rPr>
              <a:t>approval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12952B-0E9B-FF53-C873-C32EB8EAC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37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277479572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CEE62-D8F4-EA71-BE1F-104B4F641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B565EB-1FA7-BC5A-9D12-33E485E2805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FFE83D-75E5-6002-4A53-E6E400F6AAA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more, or to a greater </a:t>
            </a:r>
            <a:r>
              <a:rPr lang="en-US" dirty="0">
                <a:hlinkClick r:id="rId2" tooltip="degree"/>
              </a:rPr>
              <a:t>degree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48F9A9-D761-2197-CE67-AF7E0307E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38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317299173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8C254-1C6D-A74D-B1DE-69237FEC6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prevent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8147F4-A8C2-A479-86A4-DD97F756F87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A6C367-24F3-92FC-A0EB-9743E708EE9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to stop something from happening, or stop someone from doing something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8EED32-F411-FBCC-908F-663D24754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39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3588496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462F8-B623-A8F9-8CE4-C7A264005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FB64BA-B964-3BAF-E62B-102EA0BC26F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Wrap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78D434-7C74-C724-6B3C-D2F77D7B50F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money you </a:t>
            </a:r>
            <a:r>
              <a:rPr lang="en-US" dirty="0">
                <a:hlinkClick r:id="rId2" tooltip="earn"/>
              </a:rPr>
              <a:t>earn</a:t>
            </a:r>
            <a:r>
              <a:rPr lang="en-US" dirty="0"/>
              <a:t> that is paid </a:t>
            </a:r>
            <a:r>
              <a:rPr lang="en-US" dirty="0">
                <a:hlinkClick r:id="rId3" tooltip="accord"/>
              </a:rPr>
              <a:t>according</a:t>
            </a:r>
            <a:r>
              <a:rPr lang="en-US" dirty="0"/>
              <a:t> to the number of hours, days, or weeks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6CA564-B701-A89E-E5EF-798BF503B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4</a:t>
            </a:fld>
            <a:endParaRPr lang="en-US" noProof="1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1EA721-8A57-DC33-01B4-09718B2D9929}"/>
              </a:ext>
            </a:extLst>
          </p:cNvPr>
          <p:cNvSpPr txBox="1"/>
          <p:nvPr/>
        </p:nvSpPr>
        <p:spPr>
          <a:xfrm>
            <a:off x="349345" y="1616406"/>
            <a:ext cx="8849711" cy="325820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5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wage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4904D6-C0F6-5B00-E96F-026E25AE2F6E}"/>
              </a:ext>
            </a:extLst>
          </p:cNvPr>
          <p:cNvSpPr txBox="1"/>
          <p:nvPr/>
        </p:nvSpPr>
        <p:spPr>
          <a:xfrm>
            <a:off x="8677646" y="582003"/>
            <a:ext cx="1909708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0" tIns="0" rIns="0" bIns="0" rtlCol="0">
            <a:noAutofit/>
          </a:bodyPr>
          <a:lstStyle/>
          <a:p>
            <a:pPr fontAlgn="auto">
              <a:spcBef>
                <a:spcPts val="500"/>
              </a:spcBef>
              <a:spcAft>
                <a:spcPts val="0"/>
              </a:spcAft>
            </a:pPr>
            <a:r>
              <a:rPr lang="en-US" b="1" dirty="0"/>
              <a:t>minimum wage</a:t>
            </a:r>
          </a:p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8" name="AutoShape 2" descr="Mapped: Minimum Wage Around the World">
            <a:extLst>
              <a:ext uri="{FF2B5EF4-FFF2-40B4-BE49-F238E27FC236}">
                <a16:creationId xmlns:a16="http://schemas.microsoft.com/office/drawing/2014/main" id="{69AB8196-46E4-7AB5-B76B-98E3ED22AC8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332413" y="293211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AutoShape 4" descr="Chart: How America's Minimum Wage Compares | Statista">
            <a:extLst>
              <a:ext uri="{FF2B5EF4-FFF2-40B4-BE49-F238E27FC236}">
                <a16:creationId xmlns:a16="http://schemas.microsoft.com/office/drawing/2014/main" id="{CF8AB646-64DE-A929-8B13-F8D9DB54926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484813" y="308451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CC74C8FE-0A81-B7C3-A5EF-82D9BD334D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6572" y="1731920"/>
            <a:ext cx="3150719" cy="393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02022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3F393-504D-BF15-43C2-C4FE7BB38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therefore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9DD14B-3D9B-2238-72FD-DC02B681CC5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41870E-F439-B234-7965-8EF05074B41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as a </a:t>
            </a:r>
            <a:r>
              <a:rPr lang="en-US" dirty="0">
                <a:hlinkClick r:id="rId2" tooltip="result"/>
              </a:rPr>
              <a:t>result</a:t>
            </a:r>
            <a:r>
              <a:rPr lang="en-US" dirty="0"/>
              <a:t> of something that has just been </a:t>
            </a:r>
            <a:r>
              <a:rPr lang="en-US" dirty="0">
                <a:hlinkClick r:id="rId3" tooltip="mention"/>
              </a:rPr>
              <a:t>mentioned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96CE17-66DA-D4A6-C027-6994EAF60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40</a:t>
            </a:fld>
            <a:endParaRPr lang="en-US" noProof="1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6903F6-6A98-3096-57AA-5D84EC7D5ED0}"/>
              </a:ext>
            </a:extLst>
          </p:cNvPr>
          <p:cNvSpPr txBox="1"/>
          <p:nvPr/>
        </p:nvSpPr>
        <p:spPr>
          <a:xfrm>
            <a:off x="349345" y="1616406"/>
            <a:ext cx="9866710" cy="325820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5000" kern="0" dirty="0">
                <a:solidFill>
                  <a:schemeClr val="bg2"/>
                </a:solidFill>
              </a:rPr>
              <a:t>therefore</a:t>
            </a:r>
            <a:endParaRPr kumimoji="0" lang="en-US" sz="150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16323260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39B36-148B-DB0B-B89D-420FB6308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F7392-29A5-FB99-2390-76F5816A677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73B95A-4287-3211-4080-DADC2075272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to make something become warm or hot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B81BA0-DEA5-CC6D-125D-1A43894E3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41</a:t>
            </a:fld>
            <a:endParaRPr lang="en-US" noProof="1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12CF06D-6391-067E-DA08-CC1A25DAC3ED}"/>
              </a:ext>
            </a:extLst>
          </p:cNvPr>
          <p:cNvSpPr/>
          <p:nvPr/>
        </p:nvSpPr>
        <p:spPr>
          <a:xfrm>
            <a:off x="8767034" y="4359606"/>
            <a:ext cx="1996966" cy="1030013"/>
          </a:xfrm>
          <a:prstGeom prst="rect">
            <a:avLst/>
          </a:prstGeom>
          <a:noFill/>
          <a:ln w="9525" cap="flat" cmpd="sng" algn="ctr">
            <a:solidFill>
              <a:srgbClr val="3F136C"/>
            </a:solidFill>
            <a:prstDash val="solid"/>
          </a:ln>
          <a:effectLst/>
        </p:spPr>
        <p:txBody>
          <a:bodyPr rtlCol="0" anchor="ctr"/>
          <a:lstStyle/>
          <a:p>
            <a:r>
              <a:rPr lang="en-US" dirty="0"/>
              <a:t>heat up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606BDC-3900-ECAC-BF39-B223526E26A9}"/>
              </a:ext>
            </a:extLst>
          </p:cNvPr>
          <p:cNvSpPr txBox="1"/>
          <p:nvPr/>
        </p:nvSpPr>
        <p:spPr>
          <a:xfrm>
            <a:off x="349345" y="1998372"/>
            <a:ext cx="10833662" cy="325820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5000" kern="0" dirty="0">
                <a:solidFill>
                  <a:schemeClr val="bg2"/>
                </a:solidFill>
              </a:rPr>
              <a:t>heat</a:t>
            </a:r>
            <a:endParaRPr kumimoji="0" lang="en-US" sz="150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88833451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C6EC4-7A1C-E962-9A70-66909C7C9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forbidden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FF3016-8E82-4C31-F406-69EFBBA4EA1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9FC7F89-6468-5D9D-F3A8-8EEC6E64BE4D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9056" y="2701925"/>
            <a:ext cx="3209925" cy="1428750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9CE65A-BBD4-DACF-F38F-2563FB57A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42</a:t>
            </a:fld>
            <a:endParaRPr lang="en-US" noProof="1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B33FFF4-32C7-D62D-CB6B-35E035C4E3F4}"/>
              </a:ext>
            </a:extLst>
          </p:cNvPr>
          <p:cNvSpPr/>
          <p:nvPr/>
        </p:nvSpPr>
        <p:spPr>
          <a:xfrm>
            <a:off x="8583103" y="2901393"/>
            <a:ext cx="1996966" cy="1030013"/>
          </a:xfrm>
          <a:prstGeom prst="rect">
            <a:avLst/>
          </a:prstGeom>
          <a:noFill/>
          <a:ln w="9525" cap="flat" cmpd="sng" algn="ctr">
            <a:solidFill>
              <a:srgbClr val="3F136C"/>
            </a:solidFill>
            <a:prstDash val="solid"/>
          </a:ln>
          <a:effectLst/>
        </p:spPr>
        <p:txBody>
          <a:bodyPr rtlCol="0" anchor="ctr"/>
          <a:lstStyle/>
          <a:p>
            <a:r>
              <a:rPr lang="en-US" dirty="0"/>
              <a:t>forbidden city</a:t>
            </a:r>
          </a:p>
        </p:txBody>
      </p:sp>
    </p:spTree>
    <p:extLst>
      <p:ext uri="{BB962C8B-B14F-4D97-AF65-F5344CB8AC3E}">
        <p14:creationId xmlns:p14="http://schemas.microsoft.com/office/powerpoint/2010/main" val="2496420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26A07-A7C0-9E6F-7856-9B64CFF18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wander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286B26-A159-7EB5-57B1-CBA7A14B0C6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/>
              <a:t>Wrap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46BB65-E025-6C0C-7E43-B5951ED6AAD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to walk slowly across or around an area, usually without a </a:t>
            </a:r>
            <a:r>
              <a:rPr lang="en-US" dirty="0">
                <a:hlinkClick r:id="rId2" tooltip="clear"/>
              </a:rPr>
              <a:t>clear</a:t>
            </a:r>
            <a:r>
              <a:rPr lang="en-US" dirty="0"/>
              <a:t> </a:t>
            </a:r>
            <a:r>
              <a:rPr lang="en-US" dirty="0">
                <a:hlinkClick r:id="rId3" tooltip="direction"/>
              </a:rPr>
              <a:t>direction</a:t>
            </a:r>
            <a:r>
              <a:rPr lang="en-US" dirty="0"/>
              <a:t> or </a:t>
            </a:r>
            <a:r>
              <a:rPr lang="en-US" dirty="0">
                <a:hlinkClick r:id="rId4" tooltip="purpose"/>
              </a:rPr>
              <a:t>purpose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6A64BF-F0FE-BAF4-0784-8252FCCCF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5</a:t>
            </a:fld>
            <a:endParaRPr lang="en-US" noProof="1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BBA3CC-3F33-8B17-EC94-C61D50B36B48}"/>
              </a:ext>
            </a:extLst>
          </p:cNvPr>
          <p:cNvSpPr txBox="1"/>
          <p:nvPr/>
        </p:nvSpPr>
        <p:spPr>
          <a:xfrm>
            <a:off x="493490" y="2110392"/>
            <a:ext cx="9866710" cy="325820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5000" kern="0" dirty="0">
                <a:solidFill>
                  <a:schemeClr val="bg2"/>
                </a:solidFill>
              </a:rPr>
              <a:t>wander</a:t>
            </a:r>
            <a:endParaRPr kumimoji="0" lang="en-US" sz="150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1530934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3D90F-FBEC-743E-4DFA-B86AEE508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ward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14EFD7-BEA6-A631-13C1-2764F76FBC9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/>
              <a:t>Wrap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983632-6A25-6F8D-CF49-83A19E13F9A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large room in a </a:t>
            </a:r>
            <a:r>
              <a:rPr lang="en-US" dirty="0">
                <a:hlinkClick r:id="rId2" tooltip="hospital"/>
              </a:rPr>
              <a:t>hospital</a:t>
            </a:r>
            <a:r>
              <a:rPr lang="en-US" dirty="0"/>
              <a:t> where people who need </a:t>
            </a:r>
            <a:r>
              <a:rPr lang="en-US" dirty="0">
                <a:hlinkClick r:id="rId3" tooltip="medical"/>
              </a:rPr>
              <a:t>medical</a:t>
            </a:r>
            <a:r>
              <a:rPr lang="en-US" dirty="0"/>
              <a:t> </a:t>
            </a:r>
            <a:r>
              <a:rPr lang="en-US" dirty="0">
                <a:hlinkClick r:id="rId4" tooltip="treatment"/>
              </a:rPr>
              <a:t>treatment</a:t>
            </a:r>
            <a:r>
              <a:rPr lang="en-US" dirty="0"/>
              <a:t> stay</a:t>
            </a:r>
          </a:p>
          <a:p>
            <a:r>
              <a:rPr lang="en-US" dirty="0"/>
              <a:t>one of the small areas that a city has been </a:t>
            </a:r>
            <a:r>
              <a:rPr lang="en-US" dirty="0">
                <a:hlinkClick r:id="rId5" tooltip="divide"/>
              </a:rPr>
              <a:t>divided</a:t>
            </a:r>
            <a:r>
              <a:rPr lang="en-US" dirty="0"/>
              <a:t> into for the </a:t>
            </a:r>
            <a:r>
              <a:rPr lang="en-US" dirty="0">
                <a:hlinkClick r:id="rId6" tooltip="purpose"/>
              </a:rPr>
              <a:t>purpose</a:t>
            </a:r>
            <a:r>
              <a:rPr lang="en-US" dirty="0"/>
              <a:t> of local </a:t>
            </a:r>
            <a:r>
              <a:rPr lang="en-US" dirty="0">
                <a:hlinkClick r:id="rId7" tooltip="election"/>
              </a:rPr>
              <a:t>elections</a:t>
            </a:r>
            <a:endParaRPr lang="en-US" dirty="0"/>
          </a:p>
          <a:p>
            <a:r>
              <a:rPr lang="en-US" dirty="0"/>
              <a:t>someone, especially a child, who is under the </a:t>
            </a:r>
            <a:r>
              <a:rPr lang="en-US" dirty="0">
                <a:hlinkClick r:id="rId8" tooltip="legal"/>
              </a:rPr>
              <a:t>legal</a:t>
            </a:r>
            <a:r>
              <a:rPr lang="en-US" dirty="0"/>
              <a:t> </a:t>
            </a:r>
            <a:r>
              <a:rPr lang="en-US" dirty="0">
                <a:hlinkClick r:id="rId9" tooltip="protection"/>
              </a:rPr>
              <a:t>protection</a:t>
            </a:r>
            <a:r>
              <a:rPr lang="en-US" dirty="0"/>
              <a:t> of another person or of a law court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B557C3-D054-5475-1D5F-4C06A2B9E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6</a:t>
            </a:fld>
            <a:endParaRPr lang="en-US" noProof="1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5B5196-7962-FF15-699F-D3F3D8E731A7}"/>
              </a:ext>
            </a:extLst>
          </p:cNvPr>
          <p:cNvSpPr txBox="1"/>
          <p:nvPr/>
        </p:nvSpPr>
        <p:spPr>
          <a:xfrm>
            <a:off x="205200" y="2008882"/>
            <a:ext cx="10833662" cy="325820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5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ward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1E75BDF-6F93-CFFC-968F-1CAC5A53C02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1019" y="2686470"/>
            <a:ext cx="3384112" cy="2745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008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5FFCD-3661-6695-C6BE-BC2726008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wardrobe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86035D-EB9C-2F3F-798B-B90798281EA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/>
              <a:t>Wrap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4D18E2A-D015-9C33-72B6-6DE6C491CDEF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2304" y="-28819"/>
            <a:ext cx="3981696" cy="2649638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ACEF0F-2229-5015-83F3-BA62799FC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7</a:t>
            </a:fld>
            <a:endParaRPr lang="en-US" noProof="1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CA7C634-9998-31EE-A0A7-D957237EA749}"/>
              </a:ext>
            </a:extLst>
          </p:cNvPr>
          <p:cNvSpPr txBox="1"/>
          <p:nvPr/>
        </p:nvSpPr>
        <p:spPr>
          <a:xfrm>
            <a:off x="205200" y="2019393"/>
            <a:ext cx="10833662" cy="325820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5000" kern="0" dirty="0">
                <a:solidFill>
                  <a:schemeClr val="bg2"/>
                </a:solidFill>
              </a:rPr>
              <a:t>wardrobe</a:t>
            </a:r>
            <a:endParaRPr kumimoji="0" lang="en-US" sz="150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0914721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F5CEC-A18E-20FC-F651-A714A02A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weird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111811-167B-F0EB-68E3-73EC51EB40C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/>
              <a:t>Wrap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D21732-5EC9-60DC-068F-368E50549AD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very </a:t>
            </a:r>
            <a:r>
              <a:rPr lang="en-US" dirty="0">
                <a:hlinkClick r:id="rId2" tooltip="strange"/>
              </a:rPr>
              <a:t>strange</a:t>
            </a:r>
            <a:r>
              <a:rPr lang="en-US" dirty="0"/>
              <a:t> and </a:t>
            </a:r>
            <a:r>
              <a:rPr lang="en-US" dirty="0">
                <a:hlinkClick r:id="rId3" tooltip="unusual"/>
              </a:rPr>
              <a:t>unusual</a:t>
            </a:r>
            <a:r>
              <a:rPr lang="en-US" dirty="0"/>
              <a:t>, and difficult to understand or </a:t>
            </a:r>
            <a:r>
              <a:rPr lang="en-US" dirty="0">
                <a:hlinkClick r:id="rId4" tooltip="explain"/>
              </a:rPr>
              <a:t>explain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213765-DE6E-5D1C-03A3-480717E67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8</a:t>
            </a:fld>
            <a:endParaRPr lang="en-US" noProof="1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A0CF02-53A5-3CD1-90B3-1C0417D6ACAC}"/>
              </a:ext>
            </a:extLst>
          </p:cNvPr>
          <p:cNvSpPr txBox="1"/>
          <p:nvPr/>
        </p:nvSpPr>
        <p:spPr>
          <a:xfrm>
            <a:off x="205200" y="2019393"/>
            <a:ext cx="10833662" cy="325820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5000" kern="0" dirty="0">
                <a:solidFill>
                  <a:schemeClr val="bg2"/>
                </a:solidFill>
              </a:rPr>
              <a:t>weird</a:t>
            </a:r>
            <a:endParaRPr kumimoji="0" lang="en-US" sz="150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1C8BF0-D160-57DE-A76E-94271129D31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7797" y="2819821"/>
            <a:ext cx="3603470" cy="2162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1184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11F79-AAFF-E1B3-2CF7-05003569F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wicked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4F6AA2-3512-85B5-385E-EC5D29E0262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/>
              <a:t>Wrap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11449A-503C-4783-B843-4155E490911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hlinkClick r:id="rId2" tooltip="behave"/>
              </a:rPr>
              <a:t>behaving</a:t>
            </a:r>
            <a:r>
              <a:rPr lang="en-US" dirty="0"/>
              <a:t> in a way that is morally wrong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DEC464-F33D-2496-4724-3369ED0A8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9</a:t>
            </a:fld>
            <a:endParaRPr lang="en-US" noProof="1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60BBE3D-1B0C-7FD5-1B66-265D3CB6429E}"/>
              </a:ext>
            </a:extLst>
          </p:cNvPr>
          <p:cNvSpPr/>
          <p:nvPr/>
        </p:nvSpPr>
        <p:spPr>
          <a:xfrm>
            <a:off x="8767034" y="4359606"/>
            <a:ext cx="1996966" cy="1030013"/>
          </a:xfrm>
          <a:prstGeom prst="rect">
            <a:avLst/>
          </a:prstGeom>
          <a:noFill/>
          <a:ln w="9525" cap="flat" cmpd="sng" algn="ctr">
            <a:solidFill>
              <a:srgbClr val="3F136C"/>
            </a:solidFill>
            <a:prstDash val="solid"/>
          </a:ln>
          <a:effectLst/>
        </p:spPr>
        <p:txBody>
          <a:bodyPr rtlCol="0" anchor="ctr"/>
          <a:lstStyle/>
          <a:p>
            <a:r>
              <a:rPr lang="en-US" b="1" dirty="0">
                <a:solidFill>
                  <a:srgbClr val="FFC000"/>
                </a:solidFill>
              </a:rPr>
              <a:t>SYN</a:t>
            </a:r>
          </a:p>
          <a:p>
            <a:r>
              <a:rPr lang="en-US" dirty="0"/>
              <a:t>evil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E4382A-BA05-3896-6F94-089679D86CB4}"/>
              </a:ext>
            </a:extLst>
          </p:cNvPr>
          <p:cNvSpPr txBox="1"/>
          <p:nvPr/>
        </p:nvSpPr>
        <p:spPr>
          <a:xfrm>
            <a:off x="349345" y="1616406"/>
            <a:ext cx="9866710" cy="325820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5000" kern="0" dirty="0">
                <a:solidFill>
                  <a:schemeClr val="bg2"/>
                </a:solidFill>
              </a:rPr>
              <a:t>wicked</a:t>
            </a:r>
            <a:endParaRPr kumimoji="0" lang="en-US" sz="150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0B7BAF4-2ABF-5C52-3959-31537134C673}"/>
              </a:ext>
            </a:extLst>
          </p:cNvPr>
          <p:cNvSpPr/>
          <p:nvPr/>
        </p:nvSpPr>
        <p:spPr>
          <a:xfrm>
            <a:off x="8767034" y="2814587"/>
            <a:ext cx="1996966" cy="1030013"/>
          </a:xfrm>
          <a:prstGeom prst="rect">
            <a:avLst/>
          </a:prstGeom>
          <a:noFill/>
          <a:ln w="9525" cap="flat" cmpd="sng" algn="ctr">
            <a:solidFill>
              <a:srgbClr val="3F136C"/>
            </a:solidFill>
            <a:prstDash val="solid"/>
          </a:ln>
          <a:effectLst/>
        </p:spPr>
        <p:txBody>
          <a:bodyPr rtlCol="0" anchor="ctr"/>
          <a:lstStyle/>
          <a:p>
            <a:r>
              <a:rPr lang="en-US" dirty="0"/>
              <a:t>weekend</a:t>
            </a:r>
          </a:p>
          <a:p>
            <a:r>
              <a:rPr lang="en-US" dirty="0"/>
              <a:t>kid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D35537C-CE21-ECF1-5CC1-6861D08306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4520" y="882734"/>
            <a:ext cx="2581275" cy="177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36332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AXMLTEMPLATE" val="presentation_169"/>
  <p:tag name="SAXMLCOMPANYNAME" val="bosch"/>
  <p:tag name="MLTEMPLATEVERSION" val="2.0"/>
  <p:tag name="MLLANGUAGE" val="eng"/>
  <p:tag name="SAXCONVERSION" val="2"/>
</p:tagLst>
</file>

<file path=ppt/theme/theme1.xml><?xml version="1.0" encoding="utf-8"?>
<a:theme xmlns:a="http://schemas.openxmlformats.org/drawingml/2006/main" name="Bosch 2022">
  <a:themeElements>
    <a:clrScheme name="Bosch Blau">
      <a:dk1>
        <a:sysClr val="windowText" lastClr="000000"/>
      </a:dk1>
      <a:lt1>
        <a:sysClr val="window" lastClr="FFFFFF"/>
      </a:lt1>
      <a:dk2>
        <a:srgbClr val="424C58"/>
      </a:dk2>
      <a:lt2>
        <a:srgbClr val="B2B3B5"/>
      </a:lt2>
      <a:accent1>
        <a:srgbClr val="007BC0"/>
      </a:accent1>
      <a:accent2>
        <a:srgbClr val="004975"/>
      </a:accent2>
      <a:accent3>
        <a:srgbClr val="007BC0"/>
      </a:accent3>
      <a:accent4>
        <a:srgbClr val="004975"/>
      </a:accent4>
      <a:accent5>
        <a:srgbClr val="007BC0"/>
      </a:accent5>
      <a:accent6>
        <a:srgbClr val="004975"/>
      </a:accent6>
      <a:hlink>
        <a:srgbClr val="738CB4"/>
      </a:hlink>
      <a:folHlink>
        <a:srgbClr val="B0BBD0"/>
      </a:folHlink>
    </a:clrScheme>
    <a:fontScheme name="Bosch">
      <a:majorFont>
        <a:latin typeface="Bosch Office Sans"/>
        <a:ea typeface=""/>
        <a:cs typeface=""/>
      </a:majorFont>
      <a:minorFont>
        <a:latin typeface="Bosch Office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9525" cap="flat" cmpd="sng" algn="ctr">
          <a:solidFill>
            <a:srgbClr val="3F136C"/>
          </a:solidFill>
          <a:prstDash val="solid"/>
        </a:ln>
        <a:effectLst/>
      </a:spPr>
      <a:bodyPr rtlCol="0" anchor="ctr"/>
      <a:lstStyle>
        <a:defPPr marL="0" marR="0" indent="0" algn="ctr" defTabSz="9144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kern="0" cap="none" spc="0" normalizeH="0" baseline="0" noProof="0" dirty="0" smtClean="0">
            <a:ln>
              <a:noFill/>
            </a:ln>
            <a:solidFill>
              <a:srgbClr val="000000"/>
            </a:solidFill>
            <a:effectLst/>
            <a:uLnTx/>
            <a:uFillTx/>
            <a:latin typeface="Bosch Office Sans"/>
            <a:ea typeface="+mn-ea"/>
            <a:cs typeface="+mn-cs"/>
          </a:defRPr>
        </a:defPPr>
      </a:lstStyle>
    </a:spDef>
    <a:txDef>
      <a:spPr>
        <a:noFill/>
      </a:spPr>
      <a:bodyPr wrap="square" lIns="0" tIns="0" rIns="0" bIns="0" rtlCol="0">
        <a:noAutofit/>
      </a:bodyPr>
      <a:lstStyle>
        <a:defPPr marR="0" algn="l" defTabSz="914400" eaLnBrk="1" fontAlgn="auto" latinLnBrk="0" hangingPunct="1">
          <a:spcBef>
            <a:spcPts val="50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kern="0" cap="none" spc="0" normalizeH="0" baseline="0" noProof="0" smtClean="0">
            <a:ln>
              <a:noFill/>
            </a:ln>
            <a:solidFill>
              <a:srgbClr val="000000"/>
            </a:solidFill>
            <a:effectLst/>
            <a:uLnTx/>
            <a:uFillTx/>
          </a:defRPr>
        </a:defPPr>
      </a:lstStyle>
    </a:txDef>
  </a:objectDefaults>
  <a:extraClrSchemeLst/>
  <a:custClrLst>
    <a:custClr name="Bosch Red 50">
      <a:srgbClr val="ED0007"/>
    </a:custClr>
    <a:custClr name="Bosch Purple 40">
      <a:srgbClr val="9E2896"/>
    </a:custClr>
    <a:custClr name="Bosch Purple 20">
      <a:srgbClr val="551151"/>
    </a:custClr>
    <a:custClr name="Bosch Blue 50">
      <a:srgbClr val="007BC0"/>
    </a:custClr>
    <a:custClr name="Bosch Blue 30">
      <a:srgbClr val="004975"/>
    </a:custClr>
    <a:custClr name="Bosch Turquoise 50">
      <a:srgbClr val="18837E"/>
    </a:custClr>
    <a:custClr name="Bosch Turquoise 30">
      <a:srgbClr val="0A4F4B"/>
    </a:custClr>
    <a:custClr name="Bosch Green 50">
      <a:srgbClr val="00884A"/>
    </a:custClr>
    <a:custClr name="Bosch Green 30">
      <a:srgbClr val="00512A"/>
    </a:custClr>
    <a:custClr name="Bosch Gray 50">
      <a:srgbClr val="71767C"/>
    </a:custClr>
  </a:custClrLst>
  <a:extLst>
    <a:ext uri="{05A4C25C-085E-4340-85A3-A5531E510DB2}">
      <thm15:themeFamily xmlns:thm15="http://schemas.microsoft.com/office/thememl/2012/main" name="template1.potx" id="{52924039-0E61-4818-99E1-D362E68D7D91}" vid="{B6C1A3BA-AF47-4731-9FD9-D2E65E1AD312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saxML>
  <saxMLTemplate>presentation_169</saxMLTemplate>
  <Variablen>
    <Variable>
      <Name>attachmentremark</Name>
      <OrgInhalt/>
      <Wert/>
      <Platzhalter>False</Platzhalter>
      <DocDatenDialog>True</DocDatenDialog>
      <Label>Attachment</Label>
      <FrageVar>False</FrageVar>
      <Prefix/>
      <Suffix/>
      <WegfallVar/>
      <MussFeld>False</MussFeld>
      <InDokument>True</InDokument>
      <Sektion>AttachmentRemark</Sektion>
      <Reihenfolge>0</Reihenfolge>
    </Variable>
    <Variable>
      <Name>departmentshort</Name>
      <OrgInhalt>XC/PJ-ICV-CN</OrgInhalt>
      <Wert>XC/PJ-ICV-CN</Wert>
      <Platzhalter>False</Platzhalter>
      <DocDatenDialog>True</DocDatenDialog>
      <Label>Authoring</Label>
      <FrageVar>False</FrageVar>
      <Prefix/>
      <Suffix/>
      <WegfallVar/>
      <MussFeld>False</MussFeld>
      <Trenner>
        <VariableVor>confidentiality</VariableVor>
        <VariableVor>businessunit</VariableVor>
        <Zwischen> | </Zwischen>
        <VariableNach>departmentshort</VariableNach>
      </Trenner>
      <InDokument>True</InDokument>
      <Sektion>Bosch_footer_1</Sektion>
      <Reihenfolge/>
    </Variable>
    <Variable>
      <Name>confidentiality</Name>
      <OrgInhalt>Internal</OrgInhalt>
      <Wert>Internal</Wert>
      <Platzhalter>False</Platzhalter>
      <DocDatenDialog>True</DocDatenDialog>
      <Label>Notation of confidentiality</Label>
      <FrageVar>False</FrageVar>
      <Prefix/>
      <Suffix/>
      <WegfallVar/>
      <ComboBox>
        <Option>Internal</Option>
        <Option>Confidential</Option>
        <Option>Strictly confidential</Option>
        <Option/>
      </ComboBox>
      <MussFeld>False</MussFeld>
      <InDokument>True</InDokument>
      <Sektion>Bosch_footer_1</Sektion>
      <Reihenfolge>0</Reihenfolge>
    </Variable>
    <Variable>
      <Name>copyright</Name>
      <OrgInhalt>© Bosch Automotive Products (Suzhou) Co., Ltd.  2023. All rights reserved, also regarding any disposal, exploitation, reproduction, editing, distribution, as well as in the event of applications for industrial property rights.</OrgInhalt>
      <Wert>© Bosch Automotive Products (Suzhou) Co., Ltd.  2023. All rights reserved, also regarding any disposal, exploitation, reproduction, editing, distribution, as well as in the event of applications for industrial property rights.</Wert>
      <Platzhalter>False</Platzhalter>
      <DocDatenDialog>False</DocDatenDialog>
      <Label>$tr_copyright$</Label>
      <FrageVar>False</FrageVar>
      <Prefix/>
      <Suffix/>
      <WegfallVar/>
      <MussFeld>False</MussFeld>
      <Trenner>
        <VariableVor>repositoryremark</VariableVor>
        <Zwischen>&lt;br&gt;</Zwischen>
        <VariableNach>copyright</VariableNach>
      </Trenner>
      <InDokument>True</InDokument>
      <Sektion>Bosch_footer_2</Sektion>
      <Reihenfolge/>
    </Variable>
    <Variable>
      <Name>dateformat</Name>
      <OrgInhalt>2023-09-21</OrgInhalt>
      <Wert>2023-09-21</Wert>
      <Platzhalter>False</Platzhalter>
      <DocDatenDialog>True</DocDatenDialog>
      <Label>Date</Label>
      <FrageVar>False</FrageVar>
      <Prefix/>
      <Suffix/>
      <WegfallVar/>
      <MussFeld>False</MussFeld>
      <Trenner>
        <VariableVor>departmentshort</VariableVor>
        <VariableVor>confidentiality</VariableVor>
        <VariableVor>businessunit</VariableVor>
        <Zwischen> | </Zwischen>
        <VariableNach>dateformat</VariableNach>
      </Trenner>
      <InDokument>True</InDokument>
      <Sektion>Bosch_footer_1</Sektion>
      <Reihenfolge>0</Reihenfolge>
    </Variable>
    <Variable>
      <Name>businessunit</Name>
      <OrgInhalt/>
      <Wert/>
      <Platzhalter>False</Platzhalter>
      <DocDatenDialog>False</DocDatenDialog>
      <Label>$tr_businessunit$</Label>
      <FrageVar>False</FrageVar>
      <Prefix/>
      <Suffix/>
      <WegfallVar/>
      <MussFeld>False</MussFeld>
      <Trenner>
        <VariableVor>confidentiality</VariableVor>
        <Zwischen> | </Zwischen>
        <VariableNach>businessunit</VariableNach>
      </Trenner>
      <InDokument>True</InDokument>
      <Sektion>Bosch_footer_1</Sektion>
      <Reihenfolge>0</Reihenfolge>
    </Variable>
    <Variable>
      <Name>repositoryremark</Name>
      <OrgInhalt/>
      <Wert/>
      <Platzhalter>False</Platzhalter>
      <DocDatenDialog>True</DocDatenDialog>
      <Label>Filing note</Label>
      <FrageVar>False</FrageVar>
      <Prefix/>
      <Suffix/>
      <WegfallVar/>
      <MussFeld>False</MussFeld>
      <InDokument>True</InDokument>
      <Sektion>Bosch_footer_2</Sektion>
      <Reihenfolge>0</Reihenfolge>
    </Variable>
  </Variablen>
</saxML>
</file>

<file path=customXml/item2.xml><?xml version="1.0" encoding="utf-8"?>
<sax_Colors>
  <Line size="7">
    <Color val="9e2896" tooltip="Bosch Purple 40"/>
    <Color val="551151" tooltip="Bosch Purple 20"/>
  </Line>
  <Line size="7">
    <Color val="007bc0" tooltip="Bosch Blue 50"/>
    <Color val="004975" tooltip="Bosch Blue 30"/>
  </Line>
  <Line size="7">
    <Color val="18837e" tooltip="Bosch Turquoise 50"/>
    <Color val="0a4f4b" tooltip="Bosch Turquoise 30"/>
  </Line>
  <Line size="7">
    <Color val="00884a" tooltip="Bosch Green 50"/>
    <Color val="00512a" tooltip="Bosch Green 30"/>
  </Line>
</sax_Colors>
</file>

<file path=customXml/itemProps1.xml><?xml version="1.0" encoding="utf-8"?>
<ds:datastoreItem xmlns:ds="http://schemas.openxmlformats.org/officeDocument/2006/customXml" ds:itemID="{304CF217-3C90-4AA0-B541-CE45F9BD305E}">
  <ds:schemaRefs/>
</ds:datastoreItem>
</file>

<file path=customXml/itemProps2.xml><?xml version="1.0" encoding="utf-8"?>
<ds:datastoreItem xmlns:ds="http://schemas.openxmlformats.org/officeDocument/2006/customXml" ds:itemID="{D0252559-44F8-474C-B66D-E357B88E32C2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presentation_169_1</Template>
  <TotalTime>8</TotalTime>
  <Words>1224</Words>
  <Application>Microsoft Office PowerPoint</Application>
  <PresentationFormat>自定义</PresentationFormat>
  <Paragraphs>277</Paragraphs>
  <Slides>42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42</vt:i4>
      </vt:variant>
    </vt:vector>
  </HeadingPairs>
  <TitlesOfParts>
    <vt:vector size="48" baseType="lpstr">
      <vt:lpstr>Bosch Office Sans</vt:lpstr>
      <vt:lpstr>Arial</vt:lpstr>
      <vt:lpstr>Calibri</vt:lpstr>
      <vt:lpstr>Symbol</vt:lpstr>
      <vt:lpstr>Wingdings</vt:lpstr>
      <vt:lpstr>Bosch 2022</vt:lpstr>
      <vt:lpstr>PowerPoint 演示文稿</vt:lpstr>
      <vt:lpstr>issue</vt:lpstr>
      <vt:lpstr>PowerPoint 演示文稿</vt:lpstr>
      <vt:lpstr>wage</vt:lpstr>
      <vt:lpstr>wander</vt:lpstr>
      <vt:lpstr>ward</vt:lpstr>
      <vt:lpstr>wardrobe</vt:lpstr>
      <vt:lpstr>weird</vt:lpstr>
      <vt:lpstr>wicked</vt:lpstr>
      <vt:lpstr>wild</vt:lpstr>
      <vt:lpstr>whatsoever</vt:lpstr>
      <vt:lpstr>whereas</vt:lpstr>
      <vt:lpstr>whisper</vt:lpstr>
      <vt:lpstr>wrap</vt:lpstr>
      <vt:lpstr>wind</vt:lpstr>
      <vt:lpstr>wool</vt:lpstr>
      <vt:lpstr>wound</vt:lpstr>
      <vt:lpstr>widespread </vt:lpstr>
      <vt:lpstr>wise</vt:lpstr>
      <vt:lpstr>wire</vt:lpstr>
      <vt:lpstr>witness</vt:lpstr>
      <vt:lpstr>wipe</vt:lpstr>
      <vt:lpstr>winter</vt:lpstr>
      <vt:lpstr>welfare</vt:lpstr>
      <vt:lpstr>whisky</vt:lpstr>
      <vt:lpstr>address</vt:lpstr>
      <vt:lpstr>revenue</vt:lpstr>
      <vt:lpstr>desperate</vt:lpstr>
      <vt:lpstr>expect</vt:lpstr>
      <vt:lpstr>convince</vt:lpstr>
      <vt:lpstr>capable </vt:lpstr>
      <vt:lpstr>reputation </vt:lpstr>
      <vt:lpstr>heavily</vt:lpstr>
      <vt:lpstr>profit</vt:lpstr>
      <vt:lpstr>sustain </vt:lpstr>
      <vt:lpstr>continuous</vt:lpstr>
      <vt:lpstr>consistent</vt:lpstr>
      <vt:lpstr>further</vt:lpstr>
      <vt:lpstr>prevent </vt:lpstr>
      <vt:lpstr>therefore</vt:lpstr>
      <vt:lpstr>heat</vt:lpstr>
      <vt:lpstr>forbidden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JIANG Yi (XC/PJ-ICV-CN)</dc:creator>
  <cp:lastModifiedBy>yi jiang</cp:lastModifiedBy>
  <cp:revision>143</cp:revision>
  <dcterms:created xsi:type="dcterms:W3CDTF">2023-09-21T02:43:09Z</dcterms:created>
  <dcterms:modified xsi:type="dcterms:W3CDTF">2023-09-21T13:07:50Z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ttachmentremark">
    <vt:lpwstr>$attachmentremark$</vt:lpwstr>
  </property>
  <property fmtid="{D5CDD505-2E9C-101B-9397-08002B2CF9AE}" pid="3" name="confidentiality">
    <vt:lpwstr>$confidentiality_internal$</vt:lpwstr>
  </property>
  <property fmtid="{D5CDD505-2E9C-101B-9397-08002B2CF9AE}" pid="4" name="copyright">
    <vt:lpwstr>$copyright$</vt:lpwstr>
  </property>
  <property fmtid="{D5CDD505-2E9C-101B-9397-08002B2CF9AE}" pid="5" name="dateformat">
    <vt:lpwstr>$dateformat$</vt:lpwstr>
  </property>
  <property fmtid="{D5CDD505-2E9C-101B-9397-08002B2CF9AE}" pid="6" name="businessunit">
    <vt:lpwstr>$businessunit$</vt:lpwstr>
  </property>
  <property fmtid="{D5CDD505-2E9C-101B-9397-08002B2CF9AE}" pid="7" name="repositoryremark">
    <vt:lpwstr>$repositoryremark$</vt:lpwstr>
  </property>
</Properties>
</file>